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37" autoAdjust="0"/>
    <p:restoredTop sz="91739" autoAdjust="0"/>
  </p:normalViewPr>
  <p:slideViewPr>
    <p:cSldViewPr>
      <p:cViewPr varScale="1">
        <p:scale>
          <a:sx n="71" d="100"/>
          <a:sy n="71" d="100"/>
        </p:scale>
        <p:origin x="-978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3"/>
  <c:chart>
    <c:plotArea>
      <c:layout>
        <c:manualLayout>
          <c:layoutTarget val="inner"/>
          <c:xMode val="edge"/>
          <c:yMode val="edge"/>
          <c:x val="0.21392654957424417"/>
          <c:y val="0.28784604068626585"/>
          <c:w val="0.4782835136350238"/>
          <c:h val="0.58077283798538615"/>
        </c:manualLayout>
      </c:layout>
      <c:radarChart>
        <c:radarStyle val="marker"/>
        <c:ser>
          <c:idx val="0"/>
          <c:order val="0"/>
          <c:tx>
            <c:strRef>
              <c:f>Tabelle1!$B$1</c:f>
              <c:strCache>
                <c:ptCount val="1"/>
                <c:pt idx="0">
                  <c:v>ONIP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Energy-saving</c:v>
                </c:pt>
                <c:pt idx="1">
                  <c:v>High sample rate</c:v>
                </c:pt>
                <c:pt idx="2">
                  <c:v> Suitable for extension and change </c:v>
                </c:pt>
                <c:pt idx="3">
                  <c:v>Position precision</c:v>
                </c:pt>
                <c:pt idx="4">
                  <c:v>Flexibility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OFIP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Energy-saving</c:v>
                </c:pt>
                <c:pt idx="1">
                  <c:v>High sample rate</c:v>
                </c:pt>
                <c:pt idx="2">
                  <c:v> Suitable for extension and change </c:v>
                </c:pt>
                <c:pt idx="3">
                  <c:v>Position precision</c:v>
                </c:pt>
                <c:pt idx="4">
                  <c:v>Flexibility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axId val="84896768"/>
        <c:axId val="84914944"/>
      </c:radarChart>
      <c:catAx>
        <c:axId val="84896768"/>
        <c:scaling>
          <c:orientation val="minMax"/>
        </c:scaling>
        <c:axPos val="b"/>
        <c:majorGridlines/>
        <c:numFmt formatCode="dd/mm/yyyy" sourceLinked="1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84914944"/>
        <c:crosses val="autoZero"/>
        <c:auto val="1"/>
        <c:lblAlgn val="ctr"/>
        <c:lblOffset val="100"/>
      </c:catAx>
      <c:valAx>
        <c:axId val="84914944"/>
        <c:scaling>
          <c:orientation val="minMax"/>
          <c:max val="2"/>
          <c:min val="0"/>
        </c:scaling>
        <c:axPos val="l"/>
        <c:majorGridlines/>
        <c:numFmt formatCode="General" sourceLinked="1"/>
        <c:majorTickMark val="cross"/>
        <c:tickLblPos val="none"/>
        <c:crossAx val="84896768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.27696837692847093"/>
          <c:y val="0.85339321656647127"/>
          <c:w val="0.31232718457634195"/>
          <c:h val="6.8924152011934428E-2"/>
        </c:manualLayout>
      </c:layout>
      <c:txPr>
        <a:bodyPr/>
        <a:lstStyle/>
        <a:p>
          <a:pPr>
            <a:defRPr sz="1300"/>
          </a:pPr>
          <a:endParaRPr lang="de-DE"/>
        </a:p>
      </c:tx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5"/>
  <c:chart>
    <c:plotArea>
      <c:layout>
        <c:manualLayout>
          <c:layoutTarget val="inner"/>
          <c:xMode val="edge"/>
          <c:yMode val="edge"/>
          <c:x val="0.1949098935145134"/>
          <c:y val="0.12853359179708351"/>
          <c:w val="0.58128441964003119"/>
          <c:h val="0.58577079090882112"/>
        </c:manualLayout>
      </c:layout>
      <c:radarChart>
        <c:radarStyle val="marker"/>
        <c:ser>
          <c:idx val="0"/>
          <c:order val="0"/>
          <c:tx>
            <c:strRef>
              <c:f>Tabelle1!$B$1</c:f>
              <c:strCache>
                <c:ptCount val="1"/>
                <c:pt idx="0">
                  <c:v>ONCA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Economical</c:v>
                </c:pt>
                <c:pt idx="1">
                  <c:v>High sample rate</c:v>
                </c:pt>
                <c:pt idx="2">
                  <c:v> Extension and change behaviour </c:v>
                </c:pt>
                <c:pt idx="3">
                  <c:v>Position precision</c:v>
                </c:pt>
                <c:pt idx="4">
                  <c:v>Flexibility operational area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OFCA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Economical</c:v>
                </c:pt>
                <c:pt idx="1">
                  <c:v>High sample rate</c:v>
                </c:pt>
                <c:pt idx="2">
                  <c:v> Extension and change behaviour </c:v>
                </c:pt>
                <c:pt idx="3">
                  <c:v>Position precision</c:v>
                </c:pt>
                <c:pt idx="4">
                  <c:v>Flexibility operational area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axId val="89060096"/>
        <c:axId val="89061632"/>
      </c:radarChart>
      <c:catAx>
        <c:axId val="89060096"/>
        <c:scaling>
          <c:orientation val="minMax"/>
        </c:scaling>
        <c:delete val="1"/>
        <c:axPos val="b"/>
        <c:majorGridlines/>
        <c:numFmt formatCode="dd/mm/yyyy" sourceLinked="1"/>
        <c:tickLblPos val="nextTo"/>
        <c:crossAx val="89061632"/>
        <c:crosses val="autoZero"/>
        <c:auto val="1"/>
        <c:lblAlgn val="ctr"/>
        <c:lblOffset val="100"/>
      </c:catAx>
      <c:valAx>
        <c:axId val="89061632"/>
        <c:scaling>
          <c:orientation val="minMax"/>
          <c:max val="2"/>
          <c:min val="0"/>
        </c:scaling>
        <c:axPos val="l"/>
        <c:majorGridlines/>
        <c:numFmt formatCode="General" sourceLinked="1"/>
        <c:majorTickMark val="none"/>
        <c:tickLblPos val="none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de-DE"/>
          </a:p>
        </c:txPr>
        <c:crossAx val="89060096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.28162784266862739"/>
          <c:y val="0.75292298916543021"/>
          <c:w val="0.405555203555236"/>
          <c:h val="8.0411510680590159E-2"/>
        </c:manualLayout>
      </c:layout>
      <c:txPr>
        <a:bodyPr/>
        <a:lstStyle/>
        <a:p>
          <a:pPr>
            <a:defRPr sz="1300"/>
          </a:pPr>
          <a:endParaRPr lang="de-DE"/>
        </a:p>
      </c:tx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8"/>
  <c:chart>
    <c:plotArea>
      <c:layout>
        <c:manualLayout>
          <c:layoutTarget val="inner"/>
          <c:xMode val="edge"/>
          <c:yMode val="edge"/>
          <c:x val="0.21773280819879137"/>
          <c:y val="8.5136881783523508E-2"/>
          <c:w val="0.5361759667078787"/>
          <c:h val="0.70729595608273343"/>
        </c:manualLayout>
      </c:layout>
      <c:radarChart>
        <c:radarStyle val="marker"/>
        <c:ser>
          <c:idx val="0"/>
          <c:order val="0"/>
          <c:tx>
            <c:strRef>
              <c:f>Tabelle1!$B$1</c:f>
              <c:strCache>
                <c:ptCount val="1"/>
                <c:pt idx="0">
                  <c:v>HWBIP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Economical</c:v>
                </c:pt>
                <c:pt idx="1">
                  <c:v>High sample rate</c:v>
                </c:pt>
                <c:pt idx="2">
                  <c:v> Extension and change behaviour </c:v>
                </c:pt>
                <c:pt idx="3">
                  <c:v>Position precision</c:v>
                </c:pt>
                <c:pt idx="4">
                  <c:v>Flexibility operational area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SWBIP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Economical</c:v>
                </c:pt>
                <c:pt idx="1">
                  <c:v>High sample rate</c:v>
                </c:pt>
                <c:pt idx="2">
                  <c:v> Extension and change behaviour </c:v>
                </c:pt>
                <c:pt idx="3">
                  <c:v>Position precision</c:v>
                </c:pt>
                <c:pt idx="4">
                  <c:v>Flexibility operational area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89602304"/>
        <c:axId val="89620480"/>
      </c:radarChart>
      <c:catAx>
        <c:axId val="89602304"/>
        <c:scaling>
          <c:orientation val="minMax"/>
        </c:scaling>
        <c:delete val="1"/>
        <c:axPos val="b"/>
        <c:majorGridlines/>
        <c:numFmt formatCode="dd/mm/yyyy" sourceLinked="1"/>
        <c:tickLblPos val="nextTo"/>
        <c:crossAx val="89620480"/>
        <c:crosses val="autoZero"/>
        <c:auto val="1"/>
        <c:lblAlgn val="ctr"/>
        <c:lblOffset val="100"/>
      </c:catAx>
      <c:valAx>
        <c:axId val="89620480"/>
        <c:scaling>
          <c:orientation val="minMax"/>
          <c:max val="2"/>
          <c:min val="0"/>
        </c:scaling>
        <c:axPos val="l"/>
        <c:majorGridlines/>
        <c:numFmt formatCode="#,##0;\-#,##0" sourceLinked="0"/>
        <c:majorTickMark val="cross"/>
        <c:tickLblPos val="none"/>
        <c:crossAx val="89602304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.26046610234545836"/>
          <c:y val="0.76657842866869275"/>
          <c:w val="0.41025107266485988"/>
          <c:h val="8.2122393886560188E-2"/>
        </c:manualLayout>
      </c:layout>
      <c:txPr>
        <a:bodyPr/>
        <a:lstStyle/>
        <a:p>
          <a:pPr>
            <a:defRPr sz="1300"/>
          </a:pPr>
          <a:endParaRPr lang="de-DE"/>
        </a:p>
      </c:tx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1143040" y="-500090"/>
            <a:ext cx="12049961" cy="5643602"/>
            <a:chOff x="-1143040" y="-500090"/>
            <a:chExt cx="12049961" cy="5643602"/>
          </a:xfrm>
        </p:grpSpPr>
        <p:graphicFrame>
          <p:nvGraphicFramePr>
            <p:cNvPr id="153" name="Diagramm 152"/>
            <p:cNvGraphicFramePr/>
            <p:nvPr/>
          </p:nvGraphicFramePr>
          <p:xfrm>
            <a:off x="-1143040" y="-500090"/>
            <a:ext cx="5427746" cy="52673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54" name="Diagramm 153"/>
            <p:cNvGraphicFramePr/>
            <p:nvPr/>
          </p:nvGraphicFramePr>
          <p:xfrm>
            <a:off x="2688310" y="628630"/>
            <a:ext cx="4549728" cy="4514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55" name="Diagramm 154"/>
            <p:cNvGraphicFramePr/>
            <p:nvPr/>
          </p:nvGraphicFramePr>
          <p:xfrm>
            <a:off x="5402183" y="628630"/>
            <a:ext cx="4948827" cy="44208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57" name="Gerade Verbindung 156"/>
            <p:cNvCxnSpPr/>
            <p:nvPr/>
          </p:nvCxnSpPr>
          <p:spPr>
            <a:xfrm>
              <a:off x="1357290" y="1214422"/>
              <a:ext cx="8088300" cy="2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>
              <a:off x="1321021" y="2560021"/>
              <a:ext cx="8088300" cy="2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1318038" y="1892533"/>
              <a:ext cx="8088300" cy="2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feld 177"/>
            <p:cNvSpPr txBox="1"/>
            <p:nvPr/>
          </p:nvSpPr>
          <p:spPr>
            <a:xfrm>
              <a:off x="9358346" y="928670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Beneficial</a:t>
              </a:r>
              <a:endParaRPr lang="de-DE" sz="1400" dirty="0"/>
            </a:p>
          </p:txBody>
        </p:sp>
        <p:sp>
          <p:nvSpPr>
            <p:cNvPr id="179" name="Textfeld 178"/>
            <p:cNvSpPr txBox="1"/>
            <p:nvPr/>
          </p:nvSpPr>
          <p:spPr>
            <a:xfrm>
              <a:off x="9334900" y="1606781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Adverse</a:t>
              </a:r>
              <a:endParaRPr lang="de-DE" sz="1400" dirty="0"/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9359446" y="2285992"/>
              <a:ext cx="1547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No</a:t>
              </a:r>
              <a:r>
                <a:rPr lang="de-DE" sz="1400" dirty="0" smtClean="0"/>
                <a:t> grave </a:t>
              </a:r>
              <a:r>
                <a:rPr lang="de-DE" sz="1400" dirty="0" err="1" smtClean="0"/>
                <a:t>influence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316</cp:revision>
  <dcterms:created xsi:type="dcterms:W3CDTF">2011-02-09T20:43:30Z</dcterms:created>
  <dcterms:modified xsi:type="dcterms:W3CDTF">2011-02-21T15:37:29Z</dcterms:modified>
</cp:coreProperties>
</file>