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B7A6-C91A-47B4-97F2-379A3D4C3A00}" type="datetimeFigureOut">
              <a:rPr lang="de-DE" smtClean="0"/>
              <a:t>28.02.2011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BC8F-482D-431F-B72B-79477B7798A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714356"/>
            <a:ext cx="9030476" cy="535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66" name="Gruppieren 65"/>
          <p:cNvGrpSpPr/>
          <p:nvPr/>
        </p:nvGrpSpPr>
        <p:grpSpPr>
          <a:xfrm>
            <a:off x="193382" y="2428868"/>
            <a:ext cx="6518560" cy="3457582"/>
            <a:chOff x="193382" y="2428868"/>
            <a:chExt cx="6518560" cy="3457582"/>
          </a:xfrm>
        </p:grpSpPr>
        <p:sp>
          <p:nvSpPr>
            <p:cNvPr id="6" name="Freihandform 5"/>
            <p:cNvSpPr/>
            <p:nvPr/>
          </p:nvSpPr>
          <p:spPr>
            <a:xfrm>
              <a:off x="1142976" y="3063461"/>
              <a:ext cx="4025372" cy="2222927"/>
            </a:xfrm>
            <a:custGeom>
              <a:avLst/>
              <a:gdLst>
                <a:gd name="connsiteX0" fmla="*/ 0 w 4028661"/>
                <a:gd name="connsiteY0" fmla="*/ 2144643 h 2144643"/>
                <a:gd name="connsiteX1" fmla="*/ 848139 w 4028661"/>
                <a:gd name="connsiteY1" fmla="*/ 1694069 h 2144643"/>
                <a:gd name="connsiteX2" fmla="*/ 1524000 w 4028661"/>
                <a:gd name="connsiteY2" fmla="*/ 143565 h 2144643"/>
                <a:gd name="connsiteX3" fmla="*/ 2120348 w 4028661"/>
                <a:gd name="connsiteY3" fmla="*/ 832678 h 2144643"/>
                <a:gd name="connsiteX4" fmla="*/ 2584174 w 4028661"/>
                <a:gd name="connsiteY4" fmla="*/ 262835 h 2144643"/>
                <a:gd name="connsiteX5" fmla="*/ 3140765 w 4028661"/>
                <a:gd name="connsiteY5" fmla="*/ 739913 h 2144643"/>
                <a:gd name="connsiteX6" fmla="*/ 3564835 w 4028661"/>
                <a:gd name="connsiteY6" fmla="*/ 355600 h 2144643"/>
                <a:gd name="connsiteX7" fmla="*/ 4028661 w 4028661"/>
                <a:gd name="connsiteY7" fmla="*/ 580887 h 2144643"/>
                <a:gd name="connsiteX8" fmla="*/ 4028661 w 4028661"/>
                <a:gd name="connsiteY8" fmla="*/ 580887 h 21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28661" h="2144643">
                  <a:moveTo>
                    <a:pt x="0" y="2144643"/>
                  </a:moveTo>
                  <a:cubicBezTo>
                    <a:pt x="297069" y="2086112"/>
                    <a:pt x="594139" y="2027582"/>
                    <a:pt x="848139" y="1694069"/>
                  </a:cubicBezTo>
                  <a:cubicBezTo>
                    <a:pt x="1102139" y="1360556"/>
                    <a:pt x="1311965" y="287130"/>
                    <a:pt x="1524000" y="143565"/>
                  </a:cubicBezTo>
                  <a:cubicBezTo>
                    <a:pt x="1736035" y="0"/>
                    <a:pt x="1943652" y="812800"/>
                    <a:pt x="2120348" y="832678"/>
                  </a:cubicBezTo>
                  <a:cubicBezTo>
                    <a:pt x="2297044" y="852556"/>
                    <a:pt x="2414105" y="278296"/>
                    <a:pt x="2584174" y="262835"/>
                  </a:cubicBezTo>
                  <a:cubicBezTo>
                    <a:pt x="2754243" y="247374"/>
                    <a:pt x="2977322" y="724452"/>
                    <a:pt x="3140765" y="739913"/>
                  </a:cubicBezTo>
                  <a:cubicBezTo>
                    <a:pt x="3304208" y="755374"/>
                    <a:pt x="3416852" y="382104"/>
                    <a:pt x="3564835" y="355600"/>
                  </a:cubicBezTo>
                  <a:cubicBezTo>
                    <a:pt x="3712818" y="329096"/>
                    <a:pt x="4028661" y="580887"/>
                    <a:pt x="4028661" y="580887"/>
                  </a:cubicBezTo>
                  <a:lnTo>
                    <a:pt x="4028661" y="580887"/>
                  </a:lnTo>
                </a:path>
              </a:pathLst>
            </a:cu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/>
            <p:cNvCxnSpPr/>
            <p:nvPr/>
          </p:nvCxnSpPr>
          <p:spPr>
            <a:xfrm rot="5400000" flipH="1" flipV="1">
              <a:off x="-134485" y="4036223"/>
              <a:ext cx="250033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>
              <a:off x="1115680" y="5286388"/>
              <a:ext cx="42862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>
              <a:off x="1570810" y="4714884"/>
              <a:ext cx="157243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2566511" y="4536289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928662" y="3643314"/>
              <a:ext cx="4500594" cy="158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2357422" y="3929066"/>
              <a:ext cx="321471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2214546" y="3199450"/>
              <a:ext cx="6429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1142976" y="5500702"/>
              <a:ext cx="121444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1102032" y="5715016"/>
              <a:ext cx="271464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rot="5400000" flipH="1" flipV="1">
              <a:off x="3143240" y="3357562"/>
              <a:ext cx="571504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 flipH="1" flipV="1">
              <a:off x="2143108" y="3429000"/>
              <a:ext cx="428628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V="1">
              <a:off x="928662" y="3059750"/>
              <a:ext cx="4500594" cy="12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2428860" y="3330266"/>
              <a:ext cx="31432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kt 48"/>
            <p:cNvGraphicFramePr>
              <a:graphicFrameLocks noChangeAspect="1"/>
            </p:cNvGraphicFramePr>
            <p:nvPr/>
          </p:nvGraphicFramePr>
          <p:xfrm>
            <a:off x="1571604" y="4429132"/>
            <a:ext cx="442888" cy="336980"/>
          </p:xfrm>
          <a:graphic>
            <a:graphicData uri="http://schemas.openxmlformats.org/presentationml/2006/ole">
              <p:oleObj spid="_x0000_s1027" name="Formel" r:id="rId4" imgW="291960" imgH="203040" progId="Equation.3">
                <p:embed/>
              </p:oleObj>
            </a:graphicData>
          </a:graphic>
        </p:graphicFrame>
        <p:sp>
          <p:nvSpPr>
            <p:cNvPr id="50" name="Rechteck 49"/>
            <p:cNvSpPr/>
            <p:nvPr/>
          </p:nvSpPr>
          <p:spPr>
            <a:xfrm>
              <a:off x="1214414" y="2769212"/>
              <a:ext cx="8367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set</a:t>
              </a:r>
              <a:r>
                <a:rPr lang="de-DE" sz="1400" dirty="0"/>
                <a:t> </a:t>
              </a:r>
              <a:r>
                <a:rPr lang="de-DE" sz="1400" dirty="0" err="1"/>
                <a:t>value</a:t>
              </a:r>
              <a:endParaRPr lang="de-DE" sz="1400" dirty="0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93382" y="2912088"/>
            <a:ext cx="714380" cy="315943"/>
          </p:xfrm>
          <a:graphic>
            <a:graphicData uri="http://schemas.openxmlformats.org/presentationml/2006/ole">
              <p:oleObj spid="_x0000_s1028" name="Formel" r:id="rId5" imgW="469800" imgH="228600" progId="Equation.3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85720" y="3500437"/>
            <a:ext cx="571504" cy="339331"/>
          </p:xfrm>
          <a:graphic>
            <a:graphicData uri="http://schemas.openxmlformats.org/presentationml/2006/ole">
              <p:oleObj spid="_x0000_s1029" name="Formel" r:id="rId6" imgW="406080" imgH="241200" progId="Equation.3">
                <p:embed/>
              </p:oleObj>
            </a:graphicData>
          </a:graphic>
        </p:graphicFrame>
        <p:sp>
          <p:nvSpPr>
            <p:cNvPr id="53" name="Rechteck 52"/>
            <p:cNvSpPr/>
            <p:nvPr/>
          </p:nvSpPr>
          <p:spPr>
            <a:xfrm>
              <a:off x="1071538" y="3143248"/>
              <a:ext cx="8572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 smtClean="0"/>
                <a:t>Maximum </a:t>
              </a:r>
            </a:p>
            <a:p>
              <a:r>
                <a:rPr lang="de-DE" sz="1200" dirty="0" err="1" smtClean="0"/>
                <a:t>overshoot</a:t>
              </a:r>
              <a:r>
                <a:rPr lang="de-DE" sz="1200" dirty="0" smtClean="0"/>
                <a:t> </a:t>
              </a:r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79522" y="3030867"/>
            <a:ext cx="502578" cy="357189"/>
          </p:xfrm>
          <a:graphic>
            <a:graphicData uri="http://schemas.openxmlformats.org/presentationml/2006/ole">
              <p:oleObj spid="_x0000_s1030" name="Formel" r:id="rId7" imgW="291960" imgH="228600" progId="Equation.3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3530924" y="3054964"/>
            <a:ext cx="2046288" cy="315913"/>
          </p:xfrm>
          <a:graphic>
            <a:graphicData uri="http://schemas.openxmlformats.org/presentationml/2006/ole">
              <p:oleObj spid="_x0000_s1031" name="Formel" r:id="rId8" imgW="1346040" imgH="22860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802632" y="5316882"/>
            <a:ext cx="249238" cy="304800"/>
          </p:xfrm>
          <a:graphic>
            <a:graphicData uri="http://schemas.openxmlformats.org/presentationml/2006/ole">
              <p:oleObj spid="_x0000_s1032" name="Formel" r:id="rId9" imgW="177480" imgH="21564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785813" y="5562600"/>
            <a:ext cx="249237" cy="323850"/>
          </p:xfrm>
          <a:graphic>
            <a:graphicData uri="http://schemas.openxmlformats.org/presentationml/2006/ole">
              <p:oleObj spid="_x0000_s1033" name="Formel" r:id="rId10" imgW="177480" imgH="228600" progId="Equation.3">
                <p:embed/>
              </p:oleObj>
            </a:graphicData>
          </a:graphic>
        </p:graphicFrame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928662" y="2428868"/>
            <a:ext cx="442913" cy="336550"/>
          </p:xfrm>
          <a:graphic>
            <a:graphicData uri="http://schemas.openxmlformats.org/presentationml/2006/ole">
              <p:oleObj spid="_x0000_s1034" name="Formel" r:id="rId11" imgW="291960" imgH="203040" progId="Equation.3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5500694" y="5143512"/>
            <a:ext cx="134937" cy="252412"/>
          </p:xfrm>
          <a:graphic>
            <a:graphicData uri="http://schemas.openxmlformats.org/presentationml/2006/ole">
              <p:oleObj spid="_x0000_s1035" name="Formel" r:id="rId12" imgW="88560" imgH="152280" progId="Equation.3">
                <p:embed/>
              </p:oleObj>
            </a:graphicData>
          </a:graphic>
        </p:graphicFrame>
        <p:sp>
          <p:nvSpPr>
            <p:cNvPr id="60" name="Rechteck 59"/>
            <p:cNvSpPr/>
            <p:nvPr/>
          </p:nvSpPr>
          <p:spPr>
            <a:xfrm>
              <a:off x="3388048" y="2769212"/>
              <a:ext cx="1474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steady</a:t>
              </a:r>
              <a:r>
                <a:rPr lang="de-DE" sz="1400" dirty="0"/>
                <a:t> </a:t>
              </a:r>
              <a:r>
                <a:rPr lang="de-DE" sz="1400" dirty="0" err="1"/>
                <a:t>state</a:t>
              </a:r>
              <a:r>
                <a:rPr lang="de-DE" sz="1400" dirty="0"/>
                <a:t> </a:t>
              </a:r>
              <a:r>
                <a:rPr lang="de-DE" sz="1400" dirty="0" err="1"/>
                <a:t>error</a:t>
              </a:r>
              <a:endParaRPr lang="de-DE" sz="14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214414" y="5242246"/>
              <a:ext cx="859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 smtClean="0"/>
                <a:t>Rise</a:t>
              </a:r>
              <a:r>
                <a:rPr lang="de-DE" sz="1400" dirty="0" smtClean="0"/>
                <a:t> time</a:t>
              </a:r>
              <a:endParaRPr lang="de-DE" sz="1400" dirty="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571736" y="5429264"/>
              <a:ext cx="111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 smtClean="0"/>
                <a:t>Settling</a:t>
              </a:r>
              <a:r>
                <a:rPr lang="de-DE" sz="1400" dirty="0" smtClean="0"/>
                <a:t> time</a:t>
              </a:r>
              <a:endParaRPr lang="de-DE" sz="1400" dirty="0"/>
            </a:p>
          </p:txBody>
        </p:sp>
        <p:sp>
          <p:nvSpPr>
            <p:cNvPr id="64" name="Geschweifte Klammer rechts 63"/>
            <p:cNvSpPr/>
            <p:nvPr/>
          </p:nvSpPr>
          <p:spPr>
            <a:xfrm>
              <a:off x="5643570" y="3313420"/>
              <a:ext cx="214314" cy="6565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5827390" y="3333464"/>
              <a:ext cx="884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dirty="0" err="1" smtClean="0"/>
                <a:t>range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of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err="1" smtClean="0"/>
                <a:t>tolerance</a:t>
              </a:r>
              <a:endParaRPr lang="de-DE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96</cp:revision>
  <dcterms:created xsi:type="dcterms:W3CDTF">2011-02-28T13:22:45Z</dcterms:created>
  <dcterms:modified xsi:type="dcterms:W3CDTF">2011-03-01T17:28:26Z</dcterms:modified>
</cp:coreProperties>
</file>