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865D-E376-4124-B8D1-F6DA32D62F18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8E3B-6ABA-4458-9EDB-554DEA3567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78E3B-6ABA-4458-9EDB-554DEA3567F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BAA5-B1DB-49CF-BEEC-4E6805F1DB96}" type="datetimeFigureOut">
              <a:rPr lang="de-DE" smtClean="0"/>
              <a:pPr/>
              <a:t>26.03.2011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uppieren 148"/>
          <p:cNvGrpSpPr/>
          <p:nvPr/>
        </p:nvGrpSpPr>
        <p:grpSpPr>
          <a:xfrm>
            <a:off x="288032" y="332656"/>
            <a:ext cx="8820472" cy="5805264"/>
            <a:chOff x="288032" y="332656"/>
            <a:chExt cx="8820472" cy="5805264"/>
          </a:xfrm>
        </p:grpSpPr>
        <p:sp>
          <p:nvSpPr>
            <p:cNvPr id="128" name="Abgerundetes Rechteck 127"/>
            <p:cNvSpPr/>
            <p:nvPr/>
          </p:nvSpPr>
          <p:spPr>
            <a:xfrm>
              <a:off x="2760782" y="4309224"/>
              <a:ext cx="1667201" cy="14317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Model in DSM Language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(No Mapping)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7544" y="764704"/>
              <a:ext cx="1080120" cy="48965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Domain Idea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7740352" y="692696"/>
              <a:ext cx="1080120" cy="489654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Finished 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product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2843808" y="692696"/>
              <a:ext cx="1584176" cy="33123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Domain Terms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Gerade Verbindung mit Pfeil 71"/>
            <p:cNvCxnSpPr/>
            <p:nvPr/>
          </p:nvCxnSpPr>
          <p:spPr>
            <a:xfrm>
              <a:off x="4211960" y="1772816"/>
              <a:ext cx="1944216" cy="15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/>
            <p:nvPr/>
          </p:nvCxnSpPr>
          <p:spPr>
            <a:xfrm>
              <a:off x="4211960" y="2636912"/>
              <a:ext cx="1440160" cy="15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/>
            <p:nvPr/>
          </p:nvCxnSpPr>
          <p:spPr>
            <a:xfrm>
              <a:off x="4211960" y="3573016"/>
              <a:ext cx="936104" cy="15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Abgerundetes Rechteck 77"/>
            <p:cNvSpPr/>
            <p:nvPr/>
          </p:nvSpPr>
          <p:spPr>
            <a:xfrm>
              <a:off x="3037798" y="3273967"/>
              <a:ext cx="1246170" cy="576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Map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UML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3031892" y="2348880"/>
              <a:ext cx="1252076" cy="576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Map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Code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3037798" y="1484784"/>
              <a:ext cx="1246170" cy="5760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Map to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Assembler</a:t>
              </a:r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Gleichschenkliges Dreieck 95"/>
            <p:cNvSpPr/>
            <p:nvPr/>
          </p:nvSpPr>
          <p:spPr>
            <a:xfrm rot="16432788">
              <a:off x="5890974" y="2235364"/>
              <a:ext cx="286274" cy="22527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8" name="Gruppieren 97"/>
            <p:cNvGrpSpPr/>
            <p:nvPr/>
          </p:nvGrpSpPr>
          <p:grpSpPr>
            <a:xfrm>
              <a:off x="6228184" y="1439079"/>
              <a:ext cx="389970" cy="614475"/>
              <a:chOff x="6444208" y="438261"/>
              <a:chExt cx="389970" cy="614475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6444208" y="476672"/>
                <a:ext cx="360040" cy="57606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Gleichschenkliges Dreieck 100"/>
              <p:cNvSpPr/>
              <p:nvPr/>
            </p:nvSpPr>
            <p:spPr>
              <a:xfrm rot="13686297">
                <a:off x="6642878" y="450875"/>
                <a:ext cx="203913" cy="178686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2" name="Textfeld 101"/>
            <p:cNvSpPr txBox="1"/>
            <p:nvPr/>
          </p:nvSpPr>
          <p:spPr>
            <a:xfrm>
              <a:off x="4932040" y="378904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Model</a:t>
              </a:r>
              <a:endParaRPr lang="de-DE" dirty="0"/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5580112" y="285293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Code</a:t>
              </a:r>
              <a:endParaRPr lang="de-DE" dirty="0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940152" y="1988840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Assembler</a:t>
              </a:r>
              <a:endParaRPr lang="de-DE" dirty="0"/>
            </a:p>
          </p:txBody>
        </p:sp>
        <p:grpSp>
          <p:nvGrpSpPr>
            <p:cNvPr id="121" name="Gruppieren 120"/>
            <p:cNvGrpSpPr/>
            <p:nvPr/>
          </p:nvGrpSpPr>
          <p:grpSpPr>
            <a:xfrm>
              <a:off x="1403648" y="1628800"/>
              <a:ext cx="1512168" cy="1196196"/>
              <a:chOff x="1187624" y="2060848"/>
              <a:chExt cx="1512168" cy="1196196"/>
            </a:xfrm>
          </p:grpSpPr>
          <p:sp>
            <p:nvSpPr>
              <p:cNvPr id="105" name="Pfeil nach rechts 104"/>
              <p:cNvSpPr/>
              <p:nvPr/>
            </p:nvSpPr>
            <p:spPr>
              <a:xfrm>
                <a:off x="1187624" y="2060848"/>
                <a:ext cx="1512168" cy="1196196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1187624" y="2348880"/>
                <a:ext cx="12961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 smtClean="0"/>
                  <a:t>Solve</a:t>
                </a:r>
                <a:r>
                  <a:rPr lang="de-DE" dirty="0" smtClean="0"/>
                  <a:t> Problem</a:t>
                </a:r>
                <a:endParaRPr lang="de-DE" dirty="0"/>
              </a:p>
            </p:txBody>
          </p:sp>
        </p:grpSp>
        <p:sp>
          <p:nvSpPr>
            <p:cNvPr id="114" name="Freihandform 113"/>
            <p:cNvSpPr/>
            <p:nvPr/>
          </p:nvSpPr>
          <p:spPr>
            <a:xfrm>
              <a:off x="5652120" y="3212976"/>
              <a:ext cx="488415" cy="716893"/>
            </a:xfrm>
            <a:custGeom>
              <a:avLst/>
              <a:gdLst>
                <a:gd name="connsiteX0" fmla="*/ 0 w 488415"/>
                <a:gd name="connsiteY0" fmla="*/ 572877 h 572877"/>
                <a:gd name="connsiteX1" fmla="*/ 429658 w 488415"/>
                <a:gd name="connsiteY1" fmla="*/ 462708 h 572877"/>
                <a:gd name="connsiteX2" fmla="*/ 352540 w 488415"/>
                <a:gd name="connsiteY2" fmla="*/ 0 h 57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415" h="572877">
                  <a:moveTo>
                    <a:pt x="0" y="572877"/>
                  </a:moveTo>
                  <a:cubicBezTo>
                    <a:pt x="185450" y="565532"/>
                    <a:pt x="370901" y="558187"/>
                    <a:pt x="429658" y="462708"/>
                  </a:cubicBezTo>
                  <a:cubicBezTo>
                    <a:pt x="488415" y="367229"/>
                    <a:pt x="420477" y="183614"/>
                    <a:pt x="352540" y="0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reihandform 115"/>
            <p:cNvSpPr/>
            <p:nvPr/>
          </p:nvSpPr>
          <p:spPr>
            <a:xfrm>
              <a:off x="6156176" y="2276872"/>
              <a:ext cx="488415" cy="716893"/>
            </a:xfrm>
            <a:custGeom>
              <a:avLst/>
              <a:gdLst>
                <a:gd name="connsiteX0" fmla="*/ 0 w 488415"/>
                <a:gd name="connsiteY0" fmla="*/ 572877 h 572877"/>
                <a:gd name="connsiteX1" fmla="*/ 429658 w 488415"/>
                <a:gd name="connsiteY1" fmla="*/ 462708 h 572877"/>
                <a:gd name="connsiteX2" fmla="*/ 352540 w 488415"/>
                <a:gd name="connsiteY2" fmla="*/ 0 h 57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415" h="572877">
                  <a:moveTo>
                    <a:pt x="0" y="572877"/>
                  </a:moveTo>
                  <a:cubicBezTo>
                    <a:pt x="185450" y="565532"/>
                    <a:pt x="370901" y="558187"/>
                    <a:pt x="429658" y="462708"/>
                  </a:cubicBezTo>
                  <a:cubicBezTo>
                    <a:pt x="488415" y="367229"/>
                    <a:pt x="420477" y="183614"/>
                    <a:pt x="352540" y="0"/>
                  </a:cubicBezTo>
                </a:path>
              </a:pathLst>
            </a:custGeom>
            <a:ln w="254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 Verbindung mit Pfeil 116"/>
            <p:cNvCxnSpPr/>
            <p:nvPr/>
          </p:nvCxnSpPr>
          <p:spPr>
            <a:xfrm>
              <a:off x="6660232" y="1772816"/>
              <a:ext cx="1008112" cy="1588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hteck 121"/>
            <p:cNvSpPr/>
            <p:nvPr/>
          </p:nvSpPr>
          <p:spPr>
            <a:xfrm>
              <a:off x="288032" y="332656"/>
              <a:ext cx="8820472" cy="3816424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Legacy </a:t>
              </a:r>
              <a:r>
                <a:rPr lang="de-DE" dirty="0" err="1" smtClean="0">
                  <a:solidFill>
                    <a:schemeClr val="tx1"/>
                  </a:solidFill>
                </a:rPr>
                <a:t>Method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88032" y="4221088"/>
              <a:ext cx="8820472" cy="1916832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de-DE" dirty="0" smtClean="0">
                  <a:solidFill>
                    <a:sysClr val="windowText" lastClr="000000"/>
                  </a:solidFill>
                </a:rPr>
                <a:t>DSM Language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Method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1387520" y="4365104"/>
              <a:ext cx="1512168" cy="1196196"/>
              <a:chOff x="1187624" y="2060848"/>
              <a:chExt cx="1512168" cy="1196196"/>
            </a:xfrm>
          </p:grpSpPr>
          <p:sp>
            <p:nvSpPr>
              <p:cNvPr id="126" name="Pfeil nach rechts 125"/>
              <p:cNvSpPr/>
              <p:nvPr/>
            </p:nvSpPr>
            <p:spPr>
              <a:xfrm>
                <a:off x="1187624" y="2060848"/>
                <a:ext cx="1512168" cy="1196196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Textfeld 126"/>
              <p:cNvSpPr txBox="1"/>
              <p:nvPr/>
            </p:nvSpPr>
            <p:spPr>
              <a:xfrm>
                <a:off x="1187624" y="2348880"/>
                <a:ext cx="12961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 smtClean="0"/>
                  <a:t>Solve</a:t>
                </a:r>
                <a:r>
                  <a:rPr lang="de-DE" dirty="0" smtClean="0"/>
                  <a:t> Problem</a:t>
                </a:r>
                <a:endParaRPr lang="de-DE" dirty="0"/>
              </a:p>
            </p:txBody>
          </p:sp>
        </p:grpSp>
        <p:cxnSp>
          <p:nvCxnSpPr>
            <p:cNvPr id="129" name="Gerade Verbindung mit Pfeil 128"/>
            <p:cNvCxnSpPr/>
            <p:nvPr/>
          </p:nvCxnSpPr>
          <p:spPr>
            <a:xfrm>
              <a:off x="4427984" y="5085184"/>
              <a:ext cx="1872208" cy="1588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bgerundetes Rechteck 133"/>
            <p:cNvSpPr/>
            <p:nvPr/>
          </p:nvSpPr>
          <p:spPr>
            <a:xfrm>
              <a:off x="6350166" y="4498103"/>
              <a:ext cx="1359768" cy="10717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Domain Specific Framework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4499992" y="4653136"/>
              <a:ext cx="1775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Code Generation</a:t>
              </a:r>
              <a:endParaRPr lang="de-DE" dirty="0"/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5724128" y="2298906"/>
              <a:ext cx="389970" cy="614475"/>
              <a:chOff x="6444208" y="438261"/>
              <a:chExt cx="389970" cy="614475"/>
            </a:xfrm>
          </p:grpSpPr>
          <p:sp>
            <p:nvSpPr>
              <p:cNvPr id="142" name="Rechteck 141"/>
              <p:cNvSpPr/>
              <p:nvPr/>
            </p:nvSpPr>
            <p:spPr>
              <a:xfrm>
                <a:off x="6444208" y="476672"/>
                <a:ext cx="360040" cy="57606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Gleichschenkliges Dreieck 142"/>
              <p:cNvSpPr/>
              <p:nvPr/>
            </p:nvSpPr>
            <p:spPr>
              <a:xfrm rot="13686297">
                <a:off x="6642878" y="450875"/>
                <a:ext cx="203913" cy="178686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4" name="Gruppieren 143"/>
            <p:cNvGrpSpPr/>
            <p:nvPr/>
          </p:nvGrpSpPr>
          <p:grpSpPr>
            <a:xfrm>
              <a:off x="5220072" y="3212976"/>
              <a:ext cx="389970" cy="614475"/>
              <a:chOff x="6444208" y="438261"/>
              <a:chExt cx="389970" cy="614475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6444208" y="476672"/>
                <a:ext cx="360040" cy="57606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/>
              <p:cNvSpPr/>
              <p:nvPr/>
            </p:nvSpPr>
            <p:spPr>
              <a:xfrm rot="13686297">
                <a:off x="6642878" y="450875"/>
                <a:ext cx="203913" cy="178686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70</cp:revision>
  <dcterms:created xsi:type="dcterms:W3CDTF">2010-10-22T09:32:45Z</dcterms:created>
  <dcterms:modified xsi:type="dcterms:W3CDTF">2011-03-26T14:37:58Z</dcterms:modified>
</cp:coreProperties>
</file>