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83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43EC6-EEA9-4544-A5A2-4D84D2776FCA}" type="datetimeFigureOut">
              <a:rPr lang="de-DE" smtClean="0"/>
              <a:pPr/>
              <a:t>14.04.2011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7A0D3-A468-478D-AEA7-96869AB2DE8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7A0D3-A468-478D-AEA7-96869AB2DE8C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9E3F-D90D-41C8-9025-1643DDCC22C1}" type="datetimeFigureOut">
              <a:rPr lang="de-DE" smtClean="0"/>
              <a:pPr/>
              <a:t>14.04.2011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CBE9-2962-4CA2-8642-D3F2BEB3382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9E3F-D90D-41C8-9025-1643DDCC22C1}" type="datetimeFigureOut">
              <a:rPr lang="de-DE" smtClean="0"/>
              <a:pPr/>
              <a:t>14.04.2011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CBE9-2962-4CA2-8642-D3F2BEB3382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9E3F-D90D-41C8-9025-1643DDCC22C1}" type="datetimeFigureOut">
              <a:rPr lang="de-DE" smtClean="0"/>
              <a:pPr/>
              <a:t>14.04.2011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CBE9-2962-4CA2-8642-D3F2BEB3382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9E3F-D90D-41C8-9025-1643DDCC22C1}" type="datetimeFigureOut">
              <a:rPr lang="de-DE" smtClean="0"/>
              <a:pPr/>
              <a:t>14.04.2011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CBE9-2962-4CA2-8642-D3F2BEB3382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9E3F-D90D-41C8-9025-1643DDCC22C1}" type="datetimeFigureOut">
              <a:rPr lang="de-DE" smtClean="0"/>
              <a:pPr/>
              <a:t>14.04.2011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CBE9-2962-4CA2-8642-D3F2BEB3382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9E3F-D90D-41C8-9025-1643DDCC22C1}" type="datetimeFigureOut">
              <a:rPr lang="de-DE" smtClean="0"/>
              <a:pPr/>
              <a:t>14.04.2011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CBE9-2962-4CA2-8642-D3F2BEB3382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9E3F-D90D-41C8-9025-1643DDCC22C1}" type="datetimeFigureOut">
              <a:rPr lang="de-DE" smtClean="0"/>
              <a:pPr/>
              <a:t>14.04.2011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CBE9-2962-4CA2-8642-D3F2BEB3382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9E3F-D90D-41C8-9025-1643DDCC22C1}" type="datetimeFigureOut">
              <a:rPr lang="de-DE" smtClean="0"/>
              <a:pPr/>
              <a:t>14.04.2011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CBE9-2962-4CA2-8642-D3F2BEB3382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9E3F-D90D-41C8-9025-1643DDCC22C1}" type="datetimeFigureOut">
              <a:rPr lang="de-DE" smtClean="0"/>
              <a:pPr/>
              <a:t>14.04.2011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CBE9-2962-4CA2-8642-D3F2BEB3382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9E3F-D90D-41C8-9025-1643DDCC22C1}" type="datetimeFigureOut">
              <a:rPr lang="de-DE" smtClean="0"/>
              <a:pPr/>
              <a:t>14.04.2011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CBE9-2962-4CA2-8642-D3F2BEB3382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9E3F-D90D-41C8-9025-1643DDCC22C1}" type="datetimeFigureOut">
              <a:rPr lang="de-DE" smtClean="0"/>
              <a:pPr/>
              <a:t>14.04.2011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CBE9-2962-4CA2-8642-D3F2BEB3382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D9E3F-D90D-41C8-9025-1643DDCC22C1}" type="datetimeFigureOut">
              <a:rPr lang="de-DE" smtClean="0"/>
              <a:pPr/>
              <a:t>14.04.2011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1CBE9-2962-4CA2-8642-D3F2BEB3382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ruppieren 374"/>
          <p:cNvGrpSpPr/>
          <p:nvPr/>
        </p:nvGrpSpPr>
        <p:grpSpPr>
          <a:xfrm>
            <a:off x="467544" y="332656"/>
            <a:ext cx="8352928" cy="6120679"/>
            <a:chOff x="467544" y="548680"/>
            <a:chExt cx="8352928" cy="6120679"/>
          </a:xfrm>
        </p:grpSpPr>
        <p:sp>
          <p:nvSpPr>
            <p:cNvPr id="66" name="Abgerundetes Rechteck 65"/>
            <p:cNvSpPr/>
            <p:nvPr/>
          </p:nvSpPr>
          <p:spPr>
            <a:xfrm>
              <a:off x="2483768" y="1628800"/>
              <a:ext cx="1512168" cy="4320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</a:rPr>
                <a:t>basestation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9" name="Abgerundetes Rechteck 68"/>
            <p:cNvSpPr/>
            <p:nvPr/>
          </p:nvSpPr>
          <p:spPr>
            <a:xfrm>
              <a:off x="827584" y="1628800"/>
              <a:ext cx="1512168" cy="45943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</a:rPr>
                <a:t>flightcontrol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0" name="Abgerundetes Rechteck 69"/>
            <p:cNvSpPr/>
            <p:nvPr/>
          </p:nvSpPr>
          <p:spPr>
            <a:xfrm>
              <a:off x="4572000" y="1052736"/>
              <a:ext cx="1080120" cy="45943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main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1" name="Abgerundetes Rechteck 70"/>
            <p:cNvSpPr/>
            <p:nvPr/>
          </p:nvSpPr>
          <p:spPr>
            <a:xfrm>
              <a:off x="5940152" y="1628800"/>
              <a:ext cx="1512168" cy="4320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</a:rPr>
                <a:t>sensorfilter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112" name="Gruppieren 111"/>
            <p:cNvGrpSpPr/>
            <p:nvPr/>
          </p:nvGrpSpPr>
          <p:grpSpPr>
            <a:xfrm>
              <a:off x="6084168" y="666988"/>
              <a:ext cx="432048" cy="432048"/>
              <a:chOff x="4848157" y="188640"/>
              <a:chExt cx="720080" cy="648072"/>
            </a:xfrm>
          </p:grpSpPr>
          <p:cxnSp>
            <p:nvCxnSpPr>
              <p:cNvPr id="98" name="Gerade Verbindung 97"/>
              <p:cNvCxnSpPr>
                <a:stCxn id="73" idx="7"/>
                <a:endCxn id="73" idx="3"/>
              </p:cNvCxnSpPr>
              <p:nvPr/>
            </p:nvCxnSpPr>
            <p:spPr>
              <a:xfrm rot="16200000" flipH="1" flipV="1">
                <a:off x="4979069" y="258089"/>
                <a:ext cx="458256" cy="509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89"/>
              <p:cNvCxnSpPr>
                <a:stCxn id="73" idx="0"/>
                <a:endCxn id="73" idx="4"/>
              </p:cNvCxnSpPr>
              <p:nvPr/>
            </p:nvCxnSpPr>
            <p:spPr>
              <a:xfrm rot="16200000" flipH="1">
                <a:off x="4884161" y="512676"/>
                <a:ext cx="64807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 Verbindung 91"/>
              <p:cNvCxnSpPr>
                <a:stCxn id="73" idx="2"/>
                <a:endCxn id="73" idx="6"/>
              </p:cNvCxnSpPr>
              <p:nvPr/>
            </p:nvCxnSpPr>
            <p:spPr>
              <a:xfrm rot="10800000" flipH="1">
                <a:off x="4848157" y="512676"/>
                <a:ext cx="7200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Gerade Verbindung 94"/>
              <p:cNvCxnSpPr>
                <a:stCxn id="73" idx="1"/>
                <a:endCxn id="73" idx="5"/>
              </p:cNvCxnSpPr>
              <p:nvPr/>
            </p:nvCxnSpPr>
            <p:spPr>
              <a:xfrm rot="16200000" flipH="1">
                <a:off x="4979069" y="258089"/>
                <a:ext cx="458256" cy="509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Ellipse 72"/>
              <p:cNvSpPr/>
              <p:nvPr/>
            </p:nvSpPr>
            <p:spPr>
              <a:xfrm>
                <a:off x="4848157" y="188640"/>
                <a:ext cx="720080" cy="648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Ellipse 99"/>
              <p:cNvSpPr/>
              <p:nvPr/>
            </p:nvSpPr>
            <p:spPr>
              <a:xfrm>
                <a:off x="4955790" y="285156"/>
                <a:ext cx="504056" cy="43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Ellipse 73"/>
              <p:cNvSpPr/>
              <p:nvPr/>
            </p:nvSpPr>
            <p:spPr>
              <a:xfrm>
                <a:off x="5171814" y="488547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6" name="Gerade Verbindung mit Pfeil 75"/>
              <p:cNvCxnSpPr/>
              <p:nvPr/>
            </p:nvCxnSpPr>
            <p:spPr>
              <a:xfrm rot="5400000" flipH="1" flipV="1">
                <a:off x="5064181" y="380914"/>
                <a:ext cx="288826" cy="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 Verbindung mit Pfeil 76"/>
              <p:cNvCxnSpPr/>
              <p:nvPr/>
            </p:nvCxnSpPr>
            <p:spPr>
              <a:xfrm rot="5400000" flipH="1" flipV="1">
                <a:off x="5208991" y="380914"/>
                <a:ext cx="144016" cy="14401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Gerade Verbindung 131"/>
            <p:cNvCxnSpPr>
              <a:stCxn id="70" idx="1"/>
              <a:endCxn id="69" idx="0"/>
            </p:cNvCxnSpPr>
            <p:nvPr/>
          </p:nvCxnSpPr>
          <p:spPr>
            <a:xfrm rot="10800000" flipV="1">
              <a:off x="1583668" y="1282452"/>
              <a:ext cx="2988332" cy="3463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133"/>
            <p:cNvCxnSpPr>
              <a:stCxn id="70" idx="1"/>
              <a:endCxn id="66" idx="0"/>
            </p:cNvCxnSpPr>
            <p:nvPr/>
          </p:nvCxnSpPr>
          <p:spPr>
            <a:xfrm rot="10800000" flipV="1">
              <a:off x="3239852" y="1282452"/>
              <a:ext cx="1332148" cy="3463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 Verbindung 135"/>
            <p:cNvCxnSpPr>
              <a:stCxn id="70" idx="3"/>
              <a:endCxn id="71" idx="0"/>
            </p:cNvCxnSpPr>
            <p:nvPr/>
          </p:nvCxnSpPr>
          <p:spPr>
            <a:xfrm>
              <a:off x="5652120" y="1282452"/>
              <a:ext cx="1044116" cy="3463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Rechteck 184"/>
            <p:cNvSpPr/>
            <p:nvPr/>
          </p:nvSpPr>
          <p:spPr>
            <a:xfrm>
              <a:off x="467544" y="548680"/>
              <a:ext cx="8352928" cy="1656184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mtClean="0">
                  <a:solidFill>
                    <a:schemeClr val="tx1"/>
                  </a:solidFill>
                </a:rPr>
                <a:t>Application</a:t>
              </a:r>
              <a:r>
                <a:rPr lang="en-GB" smtClean="0">
                  <a:solidFill>
                    <a:schemeClr val="tx1"/>
                  </a:solidFill>
                </a:rPr>
                <a:t> </a:t>
              </a:r>
              <a:r>
                <a:rPr lang="en-GB" smtClean="0">
                  <a:solidFill>
                    <a:schemeClr val="tx1"/>
                  </a:solidFill>
                </a:rPr>
                <a:t>Layer</a:t>
              </a: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6" name="Rechteck 185"/>
            <p:cNvSpPr/>
            <p:nvPr/>
          </p:nvSpPr>
          <p:spPr>
            <a:xfrm>
              <a:off x="467544" y="2852936"/>
              <a:ext cx="4392488" cy="108012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dirty="0" smtClean="0">
                  <a:solidFill>
                    <a:schemeClr val="tx1"/>
                  </a:solidFill>
                </a:rPr>
                <a:t>Data Layer (including real-time image)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87" name="Abgerundetes Rechteck 186"/>
            <p:cNvSpPr/>
            <p:nvPr/>
          </p:nvSpPr>
          <p:spPr>
            <a:xfrm>
              <a:off x="1763688" y="3284984"/>
              <a:ext cx="1512168" cy="43204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Copter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88" name="Rechteck 187"/>
            <p:cNvSpPr/>
            <p:nvPr/>
          </p:nvSpPr>
          <p:spPr>
            <a:xfrm>
              <a:off x="467544" y="4437112"/>
              <a:ext cx="8352928" cy="223224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dirty="0" smtClean="0">
                  <a:solidFill>
                    <a:schemeClr val="tx1"/>
                  </a:solidFill>
                </a:rPr>
                <a:t>Hardware Abstraction Layer (HAL)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90" name="Gerade Verbindung mit Pfeil 189"/>
            <p:cNvCxnSpPr/>
            <p:nvPr/>
          </p:nvCxnSpPr>
          <p:spPr>
            <a:xfrm rot="5400000" flipH="1" flipV="1">
              <a:off x="2160526" y="2528900"/>
              <a:ext cx="647278" cy="794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mit Pfeil 190"/>
            <p:cNvCxnSpPr/>
            <p:nvPr/>
          </p:nvCxnSpPr>
          <p:spPr>
            <a:xfrm rot="5400000" flipH="1" flipV="1">
              <a:off x="2231740" y="4185084"/>
              <a:ext cx="504056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 Verbindung mit Pfeil 199"/>
            <p:cNvCxnSpPr/>
            <p:nvPr/>
          </p:nvCxnSpPr>
          <p:spPr>
            <a:xfrm rot="5400000" flipH="1" flipV="1">
              <a:off x="5544505" y="3320591"/>
              <a:ext cx="2232248" cy="794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Abgerundetes Rechteck 244"/>
            <p:cNvSpPr/>
            <p:nvPr/>
          </p:nvSpPr>
          <p:spPr>
            <a:xfrm>
              <a:off x="7236296" y="5949280"/>
              <a:ext cx="1440160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</a:rPr>
                <a:t>QH_eeprom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6" name="Abgerundetes Rechteck 245"/>
            <p:cNvSpPr/>
            <p:nvPr/>
          </p:nvSpPr>
          <p:spPr>
            <a:xfrm>
              <a:off x="2843808" y="5229200"/>
              <a:ext cx="1080120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</a:rPr>
                <a:t>QH_led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7" name="Abgerundetes Rechteck 246"/>
            <p:cNvSpPr/>
            <p:nvPr/>
          </p:nvSpPr>
          <p:spPr>
            <a:xfrm>
              <a:off x="7452320" y="5229200"/>
              <a:ext cx="936104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</a:rPr>
                <a:t>QH_pll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317" name="Gruppieren 316"/>
            <p:cNvGrpSpPr/>
            <p:nvPr/>
          </p:nvGrpSpPr>
          <p:grpSpPr>
            <a:xfrm>
              <a:off x="611560" y="5661248"/>
              <a:ext cx="1368152" cy="714830"/>
              <a:chOff x="3178140" y="5666498"/>
              <a:chExt cx="1368152" cy="714830"/>
            </a:xfrm>
          </p:grpSpPr>
          <p:sp>
            <p:nvSpPr>
              <p:cNvPr id="242" name="Abgerundetes Rechteck 241"/>
              <p:cNvSpPr/>
              <p:nvPr/>
            </p:nvSpPr>
            <p:spPr>
              <a:xfrm>
                <a:off x="3178140" y="5949280"/>
                <a:ext cx="1368152" cy="43204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 smtClean="0">
                    <a:solidFill>
                      <a:schemeClr val="tx1"/>
                    </a:solidFill>
                  </a:rPr>
                  <a:t>QH_beeper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Freihandform 267"/>
              <p:cNvSpPr/>
              <p:nvPr/>
            </p:nvSpPr>
            <p:spPr>
              <a:xfrm rot="17549882">
                <a:off x="3292681" y="5666498"/>
                <a:ext cx="504056" cy="504056"/>
              </a:xfrm>
              <a:custGeom>
                <a:avLst/>
                <a:gdLst>
                  <a:gd name="connsiteX0" fmla="*/ 0 w 995362"/>
                  <a:gd name="connsiteY0" fmla="*/ 0 h 1747838"/>
                  <a:gd name="connsiteX1" fmla="*/ 547687 w 995362"/>
                  <a:gd name="connsiteY1" fmla="*/ 804863 h 1747838"/>
                  <a:gd name="connsiteX2" fmla="*/ 238125 w 995362"/>
                  <a:gd name="connsiteY2" fmla="*/ 804863 h 1747838"/>
                  <a:gd name="connsiteX3" fmla="*/ 995362 w 995362"/>
                  <a:gd name="connsiteY3" fmla="*/ 1747838 h 1747838"/>
                  <a:gd name="connsiteX4" fmla="*/ 461962 w 995362"/>
                  <a:gd name="connsiteY4" fmla="*/ 966788 h 1747838"/>
                  <a:gd name="connsiteX5" fmla="*/ 781050 w 995362"/>
                  <a:gd name="connsiteY5" fmla="*/ 962025 h 1747838"/>
                  <a:gd name="connsiteX6" fmla="*/ 0 w 995362"/>
                  <a:gd name="connsiteY6" fmla="*/ 0 h 1747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5362" h="1747838">
                    <a:moveTo>
                      <a:pt x="0" y="0"/>
                    </a:moveTo>
                    <a:lnTo>
                      <a:pt x="547687" y="804863"/>
                    </a:lnTo>
                    <a:lnTo>
                      <a:pt x="238125" y="804863"/>
                    </a:lnTo>
                    <a:lnTo>
                      <a:pt x="995362" y="1747838"/>
                    </a:lnTo>
                    <a:lnTo>
                      <a:pt x="461962" y="966788"/>
                    </a:lnTo>
                    <a:lnTo>
                      <a:pt x="781050" y="962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18" name="Gruppieren 317"/>
            <p:cNvGrpSpPr/>
            <p:nvPr/>
          </p:nvGrpSpPr>
          <p:grpSpPr>
            <a:xfrm>
              <a:off x="3563888" y="5661248"/>
              <a:ext cx="1368152" cy="714831"/>
              <a:chOff x="4664600" y="5666497"/>
              <a:chExt cx="1368152" cy="714831"/>
            </a:xfrm>
          </p:grpSpPr>
          <p:sp>
            <p:nvSpPr>
              <p:cNvPr id="248" name="Abgerundetes Rechteck 247"/>
              <p:cNvSpPr/>
              <p:nvPr/>
            </p:nvSpPr>
            <p:spPr>
              <a:xfrm>
                <a:off x="4664600" y="5949280"/>
                <a:ext cx="1368152" cy="43204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 smtClean="0">
                    <a:solidFill>
                      <a:schemeClr val="tx1"/>
                    </a:solidFill>
                  </a:rPr>
                  <a:t>QH_remote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Freihandform 268"/>
              <p:cNvSpPr/>
              <p:nvPr/>
            </p:nvSpPr>
            <p:spPr>
              <a:xfrm rot="17549882">
                <a:off x="4767566" y="5666497"/>
                <a:ext cx="504056" cy="504056"/>
              </a:xfrm>
              <a:custGeom>
                <a:avLst/>
                <a:gdLst>
                  <a:gd name="connsiteX0" fmla="*/ 0 w 995362"/>
                  <a:gd name="connsiteY0" fmla="*/ 0 h 1747838"/>
                  <a:gd name="connsiteX1" fmla="*/ 547687 w 995362"/>
                  <a:gd name="connsiteY1" fmla="*/ 804863 h 1747838"/>
                  <a:gd name="connsiteX2" fmla="*/ 238125 w 995362"/>
                  <a:gd name="connsiteY2" fmla="*/ 804863 h 1747838"/>
                  <a:gd name="connsiteX3" fmla="*/ 995362 w 995362"/>
                  <a:gd name="connsiteY3" fmla="*/ 1747838 h 1747838"/>
                  <a:gd name="connsiteX4" fmla="*/ 461962 w 995362"/>
                  <a:gd name="connsiteY4" fmla="*/ 966788 h 1747838"/>
                  <a:gd name="connsiteX5" fmla="*/ 781050 w 995362"/>
                  <a:gd name="connsiteY5" fmla="*/ 962025 h 1747838"/>
                  <a:gd name="connsiteX6" fmla="*/ 0 w 995362"/>
                  <a:gd name="connsiteY6" fmla="*/ 0 h 1747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5362" h="1747838">
                    <a:moveTo>
                      <a:pt x="0" y="0"/>
                    </a:moveTo>
                    <a:lnTo>
                      <a:pt x="547687" y="804863"/>
                    </a:lnTo>
                    <a:lnTo>
                      <a:pt x="238125" y="804863"/>
                    </a:lnTo>
                    <a:lnTo>
                      <a:pt x="995362" y="1747838"/>
                    </a:lnTo>
                    <a:lnTo>
                      <a:pt x="461962" y="966788"/>
                    </a:lnTo>
                    <a:lnTo>
                      <a:pt x="781050" y="962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21" name="Gruppieren 320"/>
            <p:cNvGrpSpPr/>
            <p:nvPr/>
          </p:nvGrpSpPr>
          <p:grpSpPr>
            <a:xfrm>
              <a:off x="2195736" y="5661248"/>
              <a:ext cx="1152128" cy="714830"/>
              <a:chOff x="3635896" y="4946418"/>
              <a:chExt cx="1152128" cy="714830"/>
            </a:xfrm>
          </p:grpSpPr>
          <p:sp>
            <p:nvSpPr>
              <p:cNvPr id="251" name="Abgerundetes Rechteck 250"/>
              <p:cNvSpPr/>
              <p:nvPr/>
            </p:nvSpPr>
            <p:spPr>
              <a:xfrm>
                <a:off x="3635896" y="5229200"/>
                <a:ext cx="1152128" cy="43204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 smtClean="0">
                    <a:solidFill>
                      <a:schemeClr val="tx1"/>
                    </a:solidFill>
                  </a:rPr>
                  <a:t>QH_xbee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0" name="Freihandform 269"/>
              <p:cNvSpPr/>
              <p:nvPr/>
            </p:nvSpPr>
            <p:spPr>
              <a:xfrm rot="17549882">
                <a:off x="3747879" y="4946418"/>
                <a:ext cx="504056" cy="504056"/>
              </a:xfrm>
              <a:custGeom>
                <a:avLst/>
                <a:gdLst>
                  <a:gd name="connsiteX0" fmla="*/ 0 w 995362"/>
                  <a:gd name="connsiteY0" fmla="*/ 0 h 1747838"/>
                  <a:gd name="connsiteX1" fmla="*/ 547687 w 995362"/>
                  <a:gd name="connsiteY1" fmla="*/ 804863 h 1747838"/>
                  <a:gd name="connsiteX2" fmla="*/ 238125 w 995362"/>
                  <a:gd name="connsiteY2" fmla="*/ 804863 h 1747838"/>
                  <a:gd name="connsiteX3" fmla="*/ 995362 w 995362"/>
                  <a:gd name="connsiteY3" fmla="*/ 1747838 h 1747838"/>
                  <a:gd name="connsiteX4" fmla="*/ 461962 w 995362"/>
                  <a:gd name="connsiteY4" fmla="*/ 966788 h 1747838"/>
                  <a:gd name="connsiteX5" fmla="*/ 781050 w 995362"/>
                  <a:gd name="connsiteY5" fmla="*/ 962025 h 1747838"/>
                  <a:gd name="connsiteX6" fmla="*/ 0 w 995362"/>
                  <a:gd name="connsiteY6" fmla="*/ 0 h 1747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5362" h="1747838">
                    <a:moveTo>
                      <a:pt x="0" y="0"/>
                    </a:moveTo>
                    <a:lnTo>
                      <a:pt x="547687" y="804863"/>
                    </a:lnTo>
                    <a:lnTo>
                      <a:pt x="238125" y="804863"/>
                    </a:lnTo>
                    <a:lnTo>
                      <a:pt x="995362" y="1747838"/>
                    </a:lnTo>
                    <a:lnTo>
                      <a:pt x="461962" y="966788"/>
                    </a:lnTo>
                    <a:lnTo>
                      <a:pt x="781050" y="962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4" name="Abgerundetes Rechteck 203"/>
            <p:cNvSpPr/>
            <p:nvPr/>
          </p:nvSpPr>
          <p:spPr>
            <a:xfrm>
              <a:off x="4211960" y="5229200"/>
              <a:ext cx="1080120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</a:rPr>
                <a:t>QH_atd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4" name="Abgerundetes Rechteck 243"/>
            <p:cNvSpPr/>
            <p:nvPr/>
          </p:nvSpPr>
          <p:spPr>
            <a:xfrm>
              <a:off x="5508104" y="5229200"/>
              <a:ext cx="1656184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</a:rPr>
                <a:t>QH_brushless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50" name="Abgerundetes Rechteck 249"/>
            <p:cNvSpPr/>
            <p:nvPr/>
          </p:nvSpPr>
          <p:spPr>
            <a:xfrm>
              <a:off x="5076056" y="5949280"/>
              <a:ext cx="1296144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</a:rPr>
                <a:t>QH_time</a:t>
              </a:r>
              <a:r>
                <a:rPr lang="en-GB" dirty="0" err="1" smtClean="0">
                  <a:solidFill>
                    <a:schemeClr val="tx1"/>
                  </a:solidFill>
                </a:rPr>
                <a:t>r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67" name="Freihandform 266"/>
            <p:cNvSpPr/>
            <p:nvPr/>
          </p:nvSpPr>
          <p:spPr>
            <a:xfrm rot="17549882">
              <a:off x="5297329" y="5661248"/>
              <a:ext cx="504056" cy="504056"/>
            </a:xfrm>
            <a:custGeom>
              <a:avLst/>
              <a:gdLst>
                <a:gd name="connsiteX0" fmla="*/ 0 w 995362"/>
                <a:gd name="connsiteY0" fmla="*/ 0 h 1747838"/>
                <a:gd name="connsiteX1" fmla="*/ 547687 w 995362"/>
                <a:gd name="connsiteY1" fmla="*/ 804863 h 1747838"/>
                <a:gd name="connsiteX2" fmla="*/ 238125 w 995362"/>
                <a:gd name="connsiteY2" fmla="*/ 804863 h 1747838"/>
                <a:gd name="connsiteX3" fmla="*/ 995362 w 995362"/>
                <a:gd name="connsiteY3" fmla="*/ 1747838 h 1747838"/>
                <a:gd name="connsiteX4" fmla="*/ 461962 w 995362"/>
                <a:gd name="connsiteY4" fmla="*/ 966788 h 1747838"/>
                <a:gd name="connsiteX5" fmla="*/ 781050 w 995362"/>
                <a:gd name="connsiteY5" fmla="*/ 962025 h 1747838"/>
                <a:gd name="connsiteX6" fmla="*/ 0 w 995362"/>
                <a:gd name="connsiteY6" fmla="*/ 0 h 174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5362" h="1747838">
                  <a:moveTo>
                    <a:pt x="0" y="0"/>
                  </a:moveTo>
                  <a:lnTo>
                    <a:pt x="547687" y="804863"/>
                  </a:lnTo>
                  <a:lnTo>
                    <a:pt x="238125" y="804863"/>
                  </a:lnTo>
                  <a:lnTo>
                    <a:pt x="995362" y="1747838"/>
                  </a:lnTo>
                  <a:lnTo>
                    <a:pt x="461962" y="966788"/>
                  </a:lnTo>
                  <a:lnTo>
                    <a:pt x="781050" y="962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1" name="Form 116"/>
            <p:cNvCxnSpPr>
              <a:stCxn id="250" idx="3"/>
            </p:cNvCxnSpPr>
            <p:nvPr/>
          </p:nvCxnSpPr>
          <p:spPr>
            <a:xfrm>
              <a:off x="6372200" y="6165304"/>
              <a:ext cx="276457" cy="12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Abgerundetes Rechteck 202"/>
            <p:cNvSpPr/>
            <p:nvPr/>
          </p:nvSpPr>
          <p:spPr>
            <a:xfrm>
              <a:off x="539552" y="5229200"/>
              <a:ext cx="2016224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</a:rPr>
                <a:t>QH_accelerometer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357" name="Gruppieren 356"/>
            <p:cNvGrpSpPr/>
            <p:nvPr/>
          </p:nvGrpSpPr>
          <p:grpSpPr>
            <a:xfrm>
              <a:off x="6660232" y="5954529"/>
              <a:ext cx="432048" cy="432048"/>
              <a:chOff x="4848157" y="188640"/>
              <a:chExt cx="720080" cy="648072"/>
            </a:xfrm>
          </p:grpSpPr>
          <p:cxnSp>
            <p:nvCxnSpPr>
              <p:cNvPr id="358" name="Gerade Verbindung 357"/>
              <p:cNvCxnSpPr>
                <a:stCxn id="362" idx="7"/>
                <a:endCxn id="362" idx="3"/>
              </p:cNvCxnSpPr>
              <p:nvPr/>
            </p:nvCxnSpPr>
            <p:spPr>
              <a:xfrm rot="16200000" flipH="1" flipV="1">
                <a:off x="4979069" y="258089"/>
                <a:ext cx="458256" cy="509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Gerade Verbindung 358"/>
              <p:cNvCxnSpPr>
                <a:stCxn id="362" idx="0"/>
                <a:endCxn id="362" idx="4"/>
              </p:cNvCxnSpPr>
              <p:nvPr/>
            </p:nvCxnSpPr>
            <p:spPr>
              <a:xfrm rot="16200000" flipH="1">
                <a:off x="4884161" y="512676"/>
                <a:ext cx="64807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Gerade Verbindung 359"/>
              <p:cNvCxnSpPr>
                <a:stCxn id="362" idx="2"/>
                <a:endCxn id="362" idx="6"/>
              </p:cNvCxnSpPr>
              <p:nvPr/>
            </p:nvCxnSpPr>
            <p:spPr>
              <a:xfrm rot="10800000" flipH="1">
                <a:off x="4848157" y="512676"/>
                <a:ext cx="7200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Gerade Verbindung 360"/>
              <p:cNvCxnSpPr>
                <a:stCxn id="362" idx="1"/>
                <a:endCxn id="362" idx="5"/>
              </p:cNvCxnSpPr>
              <p:nvPr/>
            </p:nvCxnSpPr>
            <p:spPr>
              <a:xfrm rot="16200000" flipH="1">
                <a:off x="4979069" y="258089"/>
                <a:ext cx="458256" cy="509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2" name="Ellipse 361"/>
              <p:cNvSpPr/>
              <p:nvPr/>
            </p:nvSpPr>
            <p:spPr>
              <a:xfrm>
                <a:off x="4848157" y="188640"/>
                <a:ext cx="720080" cy="648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3" name="Ellipse 362"/>
              <p:cNvSpPr/>
              <p:nvPr/>
            </p:nvSpPr>
            <p:spPr>
              <a:xfrm>
                <a:off x="4955790" y="285156"/>
                <a:ext cx="504056" cy="43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4" name="Ellipse 363"/>
              <p:cNvSpPr/>
              <p:nvPr/>
            </p:nvSpPr>
            <p:spPr>
              <a:xfrm>
                <a:off x="5171814" y="488547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65" name="Gerade Verbindung mit Pfeil 364"/>
              <p:cNvCxnSpPr/>
              <p:nvPr/>
            </p:nvCxnSpPr>
            <p:spPr>
              <a:xfrm rot="5400000" flipH="1" flipV="1">
                <a:off x="5064181" y="380914"/>
                <a:ext cx="288826" cy="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Gerade Verbindung mit Pfeil 365"/>
              <p:cNvCxnSpPr/>
              <p:nvPr/>
            </p:nvCxnSpPr>
            <p:spPr>
              <a:xfrm rot="5400000" flipH="1" flipV="1">
                <a:off x="5208991" y="380914"/>
                <a:ext cx="144016" cy="14401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7" name="Form 116"/>
            <p:cNvCxnSpPr>
              <a:stCxn id="73" idx="2"/>
              <a:endCxn id="70" idx="0"/>
            </p:cNvCxnSpPr>
            <p:nvPr/>
          </p:nvCxnSpPr>
          <p:spPr>
            <a:xfrm rot="10800000" flipV="1">
              <a:off x="5112060" y="883012"/>
              <a:ext cx="972108" cy="169724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8748464" cy="6628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Bildschirmpräsentation (4:3)</PresentationFormat>
  <Paragraphs>19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Anonymos</dc:creator>
  <cp:lastModifiedBy>Anonymos</cp:lastModifiedBy>
  <cp:revision>129</cp:revision>
  <dcterms:created xsi:type="dcterms:W3CDTF">2011-03-25T15:23:08Z</dcterms:created>
  <dcterms:modified xsi:type="dcterms:W3CDTF">2011-04-14T16:54:06Z</dcterms:modified>
</cp:coreProperties>
</file>