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1739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14.03.2011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uppieren 280"/>
          <p:cNvGrpSpPr/>
          <p:nvPr/>
        </p:nvGrpSpPr>
        <p:grpSpPr>
          <a:xfrm>
            <a:off x="2039444" y="357166"/>
            <a:ext cx="5675828" cy="6121352"/>
            <a:chOff x="2039444" y="357166"/>
            <a:chExt cx="5675828" cy="6121352"/>
          </a:xfrm>
        </p:grpSpPr>
        <p:sp>
          <p:nvSpPr>
            <p:cNvPr id="216" name="Abgerundetes Rechteck 215"/>
            <p:cNvSpPr/>
            <p:nvPr/>
          </p:nvSpPr>
          <p:spPr>
            <a:xfrm>
              <a:off x="2146051" y="357166"/>
              <a:ext cx="2357454" cy="12858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Start values for the coordinates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18" name="Objekt 217"/>
            <p:cNvGraphicFramePr>
              <a:graphicFrameLocks noChangeAspect="1"/>
            </p:cNvGraphicFramePr>
            <p:nvPr/>
          </p:nvGraphicFramePr>
          <p:xfrm>
            <a:off x="2931869" y="1214422"/>
            <a:ext cx="311152" cy="400052"/>
          </p:xfrm>
          <a:graphic>
            <a:graphicData uri="http://schemas.openxmlformats.org/presentationml/2006/ole">
              <p:oleObj spid="_x0000_s15445" name="Formel" r:id="rId4" imgW="177480" imgH="228600" progId="Equation.3">
                <p:embed/>
              </p:oleObj>
            </a:graphicData>
          </a:graphic>
        </p:graphicFrame>
        <p:graphicFrame>
          <p:nvGraphicFramePr>
            <p:cNvPr id="15446" name="Object 86"/>
            <p:cNvGraphicFramePr>
              <a:graphicFrameLocks noChangeAspect="1"/>
            </p:cNvGraphicFramePr>
            <p:nvPr/>
          </p:nvGraphicFramePr>
          <p:xfrm>
            <a:off x="3217621" y="1218126"/>
            <a:ext cx="311150" cy="400050"/>
          </p:xfrm>
          <a:graphic>
            <a:graphicData uri="http://schemas.openxmlformats.org/presentationml/2006/ole">
              <p:oleObj spid="_x0000_s15446" name="Formel" r:id="rId5" imgW="177480" imgH="228600" progId="Equation.3">
                <p:embed/>
              </p:oleObj>
            </a:graphicData>
          </a:graphic>
        </p:graphicFrame>
        <p:grpSp>
          <p:nvGrpSpPr>
            <p:cNvPr id="230" name="Gruppieren 229"/>
            <p:cNvGrpSpPr/>
            <p:nvPr/>
          </p:nvGrpSpPr>
          <p:grpSpPr>
            <a:xfrm>
              <a:off x="2153459" y="2135531"/>
              <a:ext cx="2357454" cy="1357322"/>
              <a:chOff x="642910" y="1857364"/>
              <a:chExt cx="2357454" cy="1357322"/>
            </a:xfrm>
          </p:grpSpPr>
          <p:sp>
            <p:nvSpPr>
              <p:cNvPr id="224" name="Abgerundetes Rechteck 223"/>
              <p:cNvSpPr/>
              <p:nvPr/>
            </p:nvSpPr>
            <p:spPr>
              <a:xfrm>
                <a:off x="642910" y="1857364"/>
                <a:ext cx="2357454" cy="13573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 Calculation of distortion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29" name="Objekt 228"/>
              <p:cNvGraphicFramePr>
                <a:graphicFrameLocks noChangeAspect="1"/>
              </p:cNvGraphicFramePr>
              <p:nvPr/>
            </p:nvGraphicFramePr>
            <p:xfrm>
              <a:off x="1097820" y="2534527"/>
              <a:ext cx="1466850" cy="400050"/>
            </p:xfrm>
            <a:graphic>
              <a:graphicData uri="http://schemas.openxmlformats.org/presentationml/2006/ole">
                <p:oleObj spid="_x0000_s15449" name="Formel" r:id="rId6" imgW="838080" imgH="228600" progId="Equation.3">
                  <p:embed/>
                </p:oleObj>
              </a:graphicData>
            </a:graphic>
          </p:graphicFrame>
          <p:graphicFrame>
            <p:nvGraphicFramePr>
              <p:cNvPr id="15450" name="Object 90"/>
              <p:cNvGraphicFramePr>
                <a:graphicFrameLocks noChangeAspect="1"/>
              </p:cNvGraphicFramePr>
              <p:nvPr/>
            </p:nvGraphicFramePr>
            <p:xfrm>
              <a:off x="1071538" y="2786058"/>
              <a:ext cx="1511300" cy="400050"/>
            </p:xfrm>
            <a:graphic>
              <a:graphicData uri="http://schemas.openxmlformats.org/presentationml/2006/ole">
                <p:oleObj spid="_x0000_s15450" name="Formel" r:id="rId7" imgW="863280" imgH="228600" progId="Equation.3">
                  <p:embed/>
                </p:oleObj>
              </a:graphicData>
            </a:graphic>
          </p:graphicFrame>
        </p:grpSp>
        <p:cxnSp>
          <p:nvCxnSpPr>
            <p:cNvPr id="232" name="Gerade Verbindung mit Pfeil 231"/>
            <p:cNvCxnSpPr/>
            <p:nvPr/>
          </p:nvCxnSpPr>
          <p:spPr>
            <a:xfrm rot="16200000" flipH="1">
              <a:off x="3082242" y="1885586"/>
              <a:ext cx="492481" cy="74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uppieren 237"/>
            <p:cNvGrpSpPr/>
            <p:nvPr/>
          </p:nvGrpSpPr>
          <p:grpSpPr>
            <a:xfrm>
              <a:off x="6684014" y="2524852"/>
              <a:ext cx="642942" cy="571504"/>
              <a:chOff x="5072066" y="2571744"/>
              <a:chExt cx="642942" cy="571504"/>
            </a:xfrm>
          </p:grpSpPr>
          <p:sp>
            <p:nvSpPr>
              <p:cNvPr id="233" name="Ellipse 232"/>
              <p:cNvSpPr/>
              <p:nvPr/>
            </p:nvSpPr>
            <p:spPr>
              <a:xfrm>
                <a:off x="5072066" y="2571744"/>
                <a:ext cx="642942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aphicFrame>
            <p:nvGraphicFramePr>
              <p:cNvPr id="237" name="Object 86"/>
              <p:cNvGraphicFramePr>
                <a:graphicFrameLocks noChangeAspect="1"/>
              </p:cNvGraphicFramePr>
              <p:nvPr/>
            </p:nvGraphicFramePr>
            <p:xfrm>
              <a:off x="5108335" y="2719628"/>
              <a:ext cx="244475" cy="244475"/>
            </p:xfrm>
            <a:graphic>
              <a:graphicData uri="http://schemas.openxmlformats.org/presentationml/2006/ole">
                <p:oleObj spid="_x0000_s15451" name="Formel" r:id="rId8" imgW="139680" imgH="139680" progId="Equation.3">
                  <p:embed/>
                </p:oleObj>
              </a:graphicData>
            </a:graphic>
          </p:graphicFrame>
          <p:graphicFrame>
            <p:nvGraphicFramePr>
              <p:cNvPr id="15452" name="Object 92"/>
              <p:cNvGraphicFramePr>
                <a:graphicFrameLocks noChangeAspect="1"/>
              </p:cNvGraphicFramePr>
              <p:nvPr/>
            </p:nvGraphicFramePr>
            <p:xfrm>
              <a:off x="5273557" y="2967404"/>
              <a:ext cx="222250" cy="133350"/>
            </p:xfrm>
            <a:graphic>
              <a:graphicData uri="http://schemas.openxmlformats.org/presentationml/2006/ole">
                <p:oleObj spid="_x0000_s15452" name="Formel" r:id="rId9" imgW="126720" imgH="75960" progId="Equation.3">
                  <p:embed/>
                </p:oleObj>
              </a:graphicData>
            </a:graphic>
          </p:graphicFrame>
        </p:grpSp>
        <p:cxnSp>
          <p:nvCxnSpPr>
            <p:cNvPr id="239" name="Gerade Verbindung mit Pfeil 238"/>
            <p:cNvCxnSpPr/>
            <p:nvPr/>
          </p:nvCxnSpPr>
          <p:spPr>
            <a:xfrm flipV="1">
              <a:off x="4510913" y="2810604"/>
              <a:ext cx="2173101" cy="3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ihandform 247"/>
            <p:cNvSpPr/>
            <p:nvPr/>
          </p:nvSpPr>
          <p:spPr>
            <a:xfrm>
              <a:off x="4437210" y="1492738"/>
              <a:ext cx="2566626" cy="1007568"/>
            </a:xfrm>
            <a:custGeom>
              <a:avLst/>
              <a:gdLst>
                <a:gd name="connsiteX0" fmla="*/ 2579077 w 2579077"/>
                <a:gd name="connsiteY0" fmla="*/ 910493 h 910493"/>
                <a:gd name="connsiteX1" fmla="*/ 1488831 w 2579077"/>
                <a:gd name="connsiteY1" fmla="*/ 42985 h 910493"/>
                <a:gd name="connsiteX2" fmla="*/ 0 w 2579077"/>
                <a:gd name="connsiteY2" fmla="*/ 652585 h 9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9077" h="910493">
                  <a:moveTo>
                    <a:pt x="2579077" y="910493"/>
                  </a:moveTo>
                  <a:cubicBezTo>
                    <a:pt x="2248877" y="498231"/>
                    <a:pt x="1918677" y="85970"/>
                    <a:pt x="1488831" y="42985"/>
                  </a:cubicBezTo>
                  <a:cubicBezTo>
                    <a:pt x="1058985" y="0"/>
                    <a:pt x="529492" y="326292"/>
                    <a:pt x="0" y="652585"/>
                  </a:cubicBezTo>
                </a:path>
              </a:pathLst>
            </a:cu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5075009" y="1142984"/>
              <a:ext cx="173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New </a:t>
              </a:r>
              <a:r>
                <a:rPr lang="en-GB" dirty="0" smtClean="0"/>
                <a:t>s</a:t>
              </a:r>
              <a:r>
                <a:rPr lang="en-GB" dirty="0" smtClean="0"/>
                <a:t>tart values</a:t>
              </a:r>
              <a:endParaRPr lang="en-GB" dirty="0"/>
            </a:p>
          </p:txBody>
        </p:sp>
        <p:sp>
          <p:nvSpPr>
            <p:cNvPr id="251" name="Abgerundetes Rechteck 250"/>
            <p:cNvSpPr/>
            <p:nvPr/>
          </p:nvSpPr>
          <p:spPr>
            <a:xfrm>
              <a:off x="4219953" y="3944089"/>
              <a:ext cx="2357454" cy="5000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Measured coordinates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63" name="Gruppieren 262"/>
            <p:cNvGrpSpPr/>
            <p:nvPr/>
          </p:nvGrpSpPr>
          <p:grpSpPr>
            <a:xfrm>
              <a:off x="3003307" y="3908920"/>
              <a:ext cx="642942" cy="571504"/>
              <a:chOff x="1262406" y="4143380"/>
              <a:chExt cx="642942" cy="571504"/>
            </a:xfrm>
          </p:grpSpPr>
          <p:sp>
            <p:nvSpPr>
              <p:cNvPr id="255" name="Ellipse 254"/>
              <p:cNvSpPr/>
              <p:nvPr/>
            </p:nvSpPr>
            <p:spPr>
              <a:xfrm>
                <a:off x="1262406" y="4143380"/>
                <a:ext cx="642942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aphicFrame>
            <p:nvGraphicFramePr>
              <p:cNvPr id="256" name="Object 86"/>
              <p:cNvGraphicFramePr>
                <a:graphicFrameLocks noChangeAspect="1"/>
              </p:cNvGraphicFramePr>
              <p:nvPr/>
            </p:nvGraphicFramePr>
            <p:xfrm>
              <a:off x="1470005" y="4143380"/>
              <a:ext cx="244475" cy="244475"/>
            </p:xfrm>
            <a:graphic>
              <a:graphicData uri="http://schemas.openxmlformats.org/presentationml/2006/ole">
                <p:oleObj spid="_x0000_s15455" name="Formel" r:id="rId10" imgW="139680" imgH="139680" progId="Equation.3">
                  <p:embed/>
                </p:oleObj>
              </a:graphicData>
            </a:graphic>
          </p:graphicFrame>
          <p:graphicFrame>
            <p:nvGraphicFramePr>
              <p:cNvPr id="257" name="Object 92"/>
              <p:cNvGraphicFramePr>
                <a:graphicFrameLocks noChangeAspect="1"/>
              </p:cNvGraphicFramePr>
              <p:nvPr/>
            </p:nvGraphicFramePr>
            <p:xfrm>
              <a:off x="1659652" y="4381140"/>
              <a:ext cx="222250" cy="133350"/>
            </p:xfrm>
            <a:graphic>
              <a:graphicData uri="http://schemas.openxmlformats.org/presentationml/2006/ole">
                <p:oleObj spid="_x0000_s15456" name="Formel" r:id="rId11" imgW="126720" imgH="75960" progId="Equation.3">
                  <p:embed/>
                </p:oleObj>
              </a:graphicData>
            </a:graphic>
          </p:graphicFrame>
        </p:grpSp>
        <p:cxnSp>
          <p:nvCxnSpPr>
            <p:cNvPr id="258" name="Gerade Verbindung mit Pfeil 257"/>
            <p:cNvCxnSpPr>
              <a:stCxn id="251" idx="1"/>
            </p:cNvCxnSpPr>
            <p:nvPr/>
          </p:nvCxnSpPr>
          <p:spPr>
            <a:xfrm rot="10800000" flipV="1">
              <a:off x="3646249" y="4194122"/>
              <a:ext cx="573704" cy="55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mit Pfeil 263"/>
            <p:cNvCxnSpPr/>
            <p:nvPr/>
          </p:nvCxnSpPr>
          <p:spPr>
            <a:xfrm rot="5400000">
              <a:off x="3120449" y="3697182"/>
              <a:ext cx="416067" cy="74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Abgerundetes Rechteck 266"/>
            <p:cNvSpPr/>
            <p:nvPr/>
          </p:nvSpPr>
          <p:spPr>
            <a:xfrm>
              <a:off x="2039444" y="4850437"/>
              <a:ext cx="2571768" cy="5000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Error minimal enough?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Gerade Verbindung mit Pfeil 267"/>
            <p:cNvCxnSpPr>
              <a:endCxn id="267" idx="0"/>
            </p:cNvCxnSpPr>
            <p:nvPr/>
          </p:nvCxnSpPr>
          <p:spPr>
            <a:xfrm rot="16200000" flipH="1">
              <a:off x="3140047" y="4665155"/>
              <a:ext cx="370013" cy="55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Freihandform 270"/>
            <p:cNvSpPr/>
            <p:nvPr/>
          </p:nvSpPr>
          <p:spPr>
            <a:xfrm>
              <a:off x="4610112" y="3093056"/>
              <a:ext cx="3105160" cy="2336208"/>
            </a:xfrm>
            <a:custGeom>
              <a:avLst/>
              <a:gdLst>
                <a:gd name="connsiteX0" fmla="*/ 0 w 2981569"/>
                <a:gd name="connsiteY0" fmla="*/ 2321170 h 2708032"/>
                <a:gd name="connsiteX1" fmla="*/ 2590800 w 2981569"/>
                <a:gd name="connsiteY1" fmla="*/ 2321170 h 2708032"/>
                <a:gd name="connsiteX2" fmla="*/ 2344616 w 2981569"/>
                <a:gd name="connsiteY2" fmla="*/ 0 h 2708032"/>
                <a:gd name="connsiteX3" fmla="*/ 2344616 w 2981569"/>
                <a:gd name="connsiteY3" fmla="*/ 0 h 270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1569" h="2708032">
                  <a:moveTo>
                    <a:pt x="0" y="2321170"/>
                  </a:moveTo>
                  <a:cubicBezTo>
                    <a:pt x="1100015" y="2514601"/>
                    <a:pt x="2200031" y="2708032"/>
                    <a:pt x="2590800" y="2321170"/>
                  </a:cubicBezTo>
                  <a:cubicBezTo>
                    <a:pt x="2981569" y="1934308"/>
                    <a:pt x="2344616" y="0"/>
                    <a:pt x="2344616" y="0"/>
                  </a:cubicBezTo>
                  <a:lnTo>
                    <a:pt x="2344616" y="0"/>
                  </a:lnTo>
                </a:path>
              </a:pathLst>
            </a:cu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Abgerundetes Rechteck 272"/>
            <p:cNvSpPr/>
            <p:nvPr/>
          </p:nvSpPr>
          <p:spPr>
            <a:xfrm>
              <a:off x="2144951" y="5835576"/>
              <a:ext cx="2357454" cy="6429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Return equalized coordinates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Gerade Verbindung mit Pfeil 275"/>
            <p:cNvCxnSpPr>
              <a:stCxn id="267" idx="2"/>
              <a:endCxn id="273" idx="0"/>
            </p:cNvCxnSpPr>
            <p:nvPr/>
          </p:nvCxnSpPr>
          <p:spPr>
            <a:xfrm rot="5400000">
              <a:off x="3081967" y="5592214"/>
              <a:ext cx="485073" cy="165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feld 278"/>
            <p:cNvSpPr txBox="1"/>
            <p:nvPr/>
          </p:nvSpPr>
          <p:spPr>
            <a:xfrm>
              <a:off x="6789521" y="478632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3360497" y="535782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Yes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392</cp:revision>
  <dcterms:created xsi:type="dcterms:W3CDTF">2011-02-09T20:43:30Z</dcterms:created>
  <dcterms:modified xsi:type="dcterms:W3CDTF">2011-03-14T15:02:48Z</dcterms:modified>
</cp:coreProperties>
</file>