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63" r:id="rId3"/>
    <p:sldId id="266" r:id="rId4"/>
    <p:sldId id="264" r:id="rId5"/>
    <p:sldId id="265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39" autoAdjust="0"/>
  </p:normalViewPr>
  <p:slideViewPr>
    <p:cSldViewPr>
      <p:cViewPr varScale="1">
        <p:scale>
          <a:sx n="80" d="100"/>
          <a:sy n="80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9D480-A601-4561-89A5-FA88C270BC8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43E5E-EEE9-49A6-94F3-C3057E200E9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43E5E-EEE9-49A6-94F3-C3057E200E91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DFA1-19FC-465A-B98E-F2D7EE1ABBC5}" type="datetimeFigureOut">
              <a:rPr lang="de-DE" smtClean="0"/>
              <a:pPr/>
              <a:t>23.07.2011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3805-07A9-4102-A549-98F1D34A643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0" name="Line 260"/>
          <p:cNvSpPr>
            <a:spLocks noChangeShapeType="1"/>
          </p:cNvSpPr>
          <p:nvPr/>
        </p:nvSpPr>
        <p:spPr bwMode="auto">
          <a:xfrm>
            <a:off x="-490874" y="5366420"/>
            <a:ext cx="106299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982" name="Line 262"/>
          <p:cNvSpPr>
            <a:spLocks noChangeShapeType="1"/>
          </p:cNvSpPr>
          <p:nvPr/>
        </p:nvSpPr>
        <p:spPr bwMode="auto">
          <a:xfrm flipV="1">
            <a:off x="-490874" y="1118270"/>
            <a:ext cx="1588" cy="4248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983" name="Line 263"/>
          <p:cNvSpPr>
            <a:spLocks noChangeShapeType="1"/>
          </p:cNvSpPr>
          <p:nvPr/>
        </p:nvSpPr>
        <p:spPr bwMode="auto">
          <a:xfrm>
            <a:off x="-490874" y="5366420"/>
            <a:ext cx="106299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984" name="Line 264"/>
          <p:cNvSpPr>
            <a:spLocks noChangeShapeType="1"/>
          </p:cNvSpPr>
          <p:nvPr/>
        </p:nvSpPr>
        <p:spPr bwMode="auto">
          <a:xfrm flipV="1">
            <a:off x="-490874" y="1118270"/>
            <a:ext cx="1588" cy="4248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985" name="Line 265"/>
          <p:cNvSpPr>
            <a:spLocks noChangeShapeType="1"/>
          </p:cNvSpPr>
          <p:nvPr/>
        </p:nvSpPr>
        <p:spPr bwMode="auto">
          <a:xfrm flipV="1">
            <a:off x="-490874" y="5252120"/>
            <a:ext cx="1588" cy="1143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986" name="Line 266"/>
          <p:cNvSpPr>
            <a:spLocks noChangeShapeType="1"/>
          </p:cNvSpPr>
          <p:nvPr/>
        </p:nvSpPr>
        <p:spPr bwMode="auto">
          <a:xfrm>
            <a:off x="-490874" y="1118270"/>
            <a:ext cx="1588" cy="1143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987" name="Rectangle 267"/>
          <p:cNvSpPr>
            <a:spLocks noChangeArrowheads="1"/>
          </p:cNvSpPr>
          <p:nvPr/>
        </p:nvSpPr>
        <p:spPr bwMode="auto">
          <a:xfrm>
            <a:off x="-519449" y="5394995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88" name="Line 268"/>
          <p:cNvSpPr>
            <a:spLocks noChangeShapeType="1"/>
          </p:cNvSpPr>
          <p:nvPr/>
        </p:nvSpPr>
        <p:spPr bwMode="auto">
          <a:xfrm flipV="1">
            <a:off x="471151" y="5252120"/>
            <a:ext cx="1588" cy="1143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990" name="Rectangle 270"/>
          <p:cNvSpPr>
            <a:spLocks noChangeArrowheads="1"/>
          </p:cNvSpPr>
          <p:nvPr/>
        </p:nvSpPr>
        <p:spPr bwMode="auto">
          <a:xfrm>
            <a:off x="385426" y="5394995"/>
            <a:ext cx="2484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0.5</a:t>
            </a: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91" name="Line 271"/>
          <p:cNvSpPr>
            <a:spLocks noChangeShapeType="1"/>
          </p:cNvSpPr>
          <p:nvPr/>
        </p:nvSpPr>
        <p:spPr bwMode="auto">
          <a:xfrm flipV="1">
            <a:off x="1433176" y="5252120"/>
            <a:ext cx="1588" cy="1143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993" name="Rectangle 273"/>
          <p:cNvSpPr>
            <a:spLocks noChangeArrowheads="1"/>
          </p:cNvSpPr>
          <p:nvPr/>
        </p:nvSpPr>
        <p:spPr bwMode="auto">
          <a:xfrm>
            <a:off x="1404601" y="5394995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</a:t>
            </a: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94" name="Line 274"/>
          <p:cNvSpPr>
            <a:spLocks noChangeShapeType="1"/>
          </p:cNvSpPr>
          <p:nvPr/>
        </p:nvSpPr>
        <p:spPr bwMode="auto">
          <a:xfrm flipV="1">
            <a:off x="2404726" y="5252120"/>
            <a:ext cx="1588" cy="1143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996" name="Rectangle 276"/>
          <p:cNvSpPr>
            <a:spLocks noChangeArrowheads="1"/>
          </p:cNvSpPr>
          <p:nvPr/>
        </p:nvSpPr>
        <p:spPr bwMode="auto">
          <a:xfrm>
            <a:off x="2319001" y="5394995"/>
            <a:ext cx="2484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1.5</a:t>
            </a: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97" name="Line 277"/>
          <p:cNvSpPr>
            <a:spLocks noChangeShapeType="1"/>
          </p:cNvSpPr>
          <p:nvPr/>
        </p:nvSpPr>
        <p:spPr bwMode="auto">
          <a:xfrm flipV="1">
            <a:off x="3366751" y="5252120"/>
            <a:ext cx="1588" cy="1143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999" name="Rectangle 279"/>
          <p:cNvSpPr>
            <a:spLocks noChangeArrowheads="1"/>
          </p:cNvSpPr>
          <p:nvPr/>
        </p:nvSpPr>
        <p:spPr bwMode="auto">
          <a:xfrm>
            <a:off x="3338176" y="5394995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</a:t>
            </a: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00" name="Line 280"/>
          <p:cNvSpPr>
            <a:spLocks noChangeShapeType="1"/>
          </p:cNvSpPr>
          <p:nvPr/>
        </p:nvSpPr>
        <p:spPr bwMode="auto">
          <a:xfrm flipV="1">
            <a:off x="4338301" y="5252120"/>
            <a:ext cx="1588" cy="1143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02" name="Rectangle 282"/>
          <p:cNvSpPr>
            <a:spLocks noChangeArrowheads="1"/>
          </p:cNvSpPr>
          <p:nvPr/>
        </p:nvSpPr>
        <p:spPr bwMode="auto">
          <a:xfrm>
            <a:off x="4252576" y="5394995"/>
            <a:ext cx="2484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2.5</a:t>
            </a: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03" name="Line 283"/>
          <p:cNvSpPr>
            <a:spLocks noChangeShapeType="1"/>
          </p:cNvSpPr>
          <p:nvPr/>
        </p:nvSpPr>
        <p:spPr bwMode="auto">
          <a:xfrm flipV="1">
            <a:off x="5300326" y="5252120"/>
            <a:ext cx="1588" cy="1143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05" name="Rectangle 285"/>
          <p:cNvSpPr>
            <a:spLocks noChangeArrowheads="1"/>
          </p:cNvSpPr>
          <p:nvPr/>
        </p:nvSpPr>
        <p:spPr bwMode="auto">
          <a:xfrm>
            <a:off x="5271751" y="5394995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3</a:t>
            </a: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06" name="Line 286"/>
          <p:cNvSpPr>
            <a:spLocks noChangeShapeType="1"/>
          </p:cNvSpPr>
          <p:nvPr/>
        </p:nvSpPr>
        <p:spPr bwMode="auto">
          <a:xfrm flipV="1">
            <a:off x="6271876" y="5252120"/>
            <a:ext cx="1588" cy="1143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08" name="Rectangle 288"/>
          <p:cNvSpPr>
            <a:spLocks noChangeArrowheads="1"/>
          </p:cNvSpPr>
          <p:nvPr/>
        </p:nvSpPr>
        <p:spPr bwMode="auto">
          <a:xfrm>
            <a:off x="6186151" y="5394995"/>
            <a:ext cx="2484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3.5</a:t>
            </a: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09" name="Line 289"/>
          <p:cNvSpPr>
            <a:spLocks noChangeShapeType="1"/>
          </p:cNvSpPr>
          <p:nvPr/>
        </p:nvSpPr>
        <p:spPr bwMode="auto">
          <a:xfrm flipV="1">
            <a:off x="7233901" y="5252120"/>
            <a:ext cx="1588" cy="1143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11" name="Rectangle 291"/>
          <p:cNvSpPr>
            <a:spLocks noChangeArrowheads="1"/>
          </p:cNvSpPr>
          <p:nvPr/>
        </p:nvSpPr>
        <p:spPr bwMode="auto">
          <a:xfrm>
            <a:off x="7205326" y="5394995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</a:t>
            </a: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12" name="Line 292"/>
          <p:cNvSpPr>
            <a:spLocks noChangeShapeType="1"/>
          </p:cNvSpPr>
          <p:nvPr/>
        </p:nvSpPr>
        <p:spPr bwMode="auto">
          <a:xfrm flipV="1">
            <a:off x="8205451" y="5252120"/>
            <a:ext cx="1588" cy="1143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14" name="Rectangle 294"/>
          <p:cNvSpPr>
            <a:spLocks noChangeArrowheads="1"/>
          </p:cNvSpPr>
          <p:nvPr/>
        </p:nvSpPr>
        <p:spPr bwMode="auto">
          <a:xfrm>
            <a:off x="8119726" y="5394995"/>
            <a:ext cx="2484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4.5</a:t>
            </a: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15" name="Line 295"/>
          <p:cNvSpPr>
            <a:spLocks noChangeShapeType="1"/>
          </p:cNvSpPr>
          <p:nvPr/>
        </p:nvSpPr>
        <p:spPr bwMode="auto">
          <a:xfrm flipV="1">
            <a:off x="9167476" y="5252120"/>
            <a:ext cx="1588" cy="1143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17" name="Rectangle 297"/>
          <p:cNvSpPr>
            <a:spLocks noChangeArrowheads="1"/>
          </p:cNvSpPr>
          <p:nvPr/>
        </p:nvSpPr>
        <p:spPr bwMode="auto">
          <a:xfrm>
            <a:off x="9138901" y="5394995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5</a:t>
            </a: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18" name="Line 298"/>
          <p:cNvSpPr>
            <a:spLocks noChangeShapeType="1"/>
          </p:cNvSpPr>
          <p:nvPr/>
        </p:nvSpPr>
        <p:spPr bwMode="auto">
          <a:xfrm flipV="1">
            <a:off x="10139026" y="5252120"/>
            <a:ext cx="1588" cy="1143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20" name="Rectangle 300"/>
          <p:cNvSpPr>
            <a:spLocks noChangeArrowheads="1"/>
          </p:cNvSpPr>
          <p:nvPr/>
        </p:nvSpPr>
        <p:spPr bwMode="auto">
          <a:xfrm>
            <a:off x="10053301" y="5394995"/>
            <a:ext cx="2484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5.5</a:t>
            </a: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21" name="Line 301"/>
          <p:cNvSpPr>
            <a:spLocks noChangeShapeType="1"/>
          </p:cNvSpPr>
          <p:nvPr/>
        </p:nvSpPr>
        <p:spPr bwMode="auto">
          <a:xfrm>
            <a:off x="-490874" y="5366420"/>
            <a:ext cx="10477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22" name="Line 302"/>
          <p:cNvSpPr>
            <a:spLocks noChangeShapeType="1"/>
          </p:cNvSpPr>
          <p:nvPr/>
        </p:nvSpPr>
        <p:spPr bwMode="auto">
          <a:xfrm flipH="1">
            <a:off x="10024726" y="5366420"/>
            <a:ext cx="1143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23" name="Rectangle 303"/>
          <p:cNvSpPr>
            <a:spLocks noChangeArrowheads="1"/>
          </p:cNvSpPr>
          <p:nvPr/>
        </p:nvSpPr>
        <p:spPr bwMode="auto">
          <a:xfrm>
            <a:off x="-702524" y="5290220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24" name="Line 304"/>
          <p:cNvSpPr>
            <a:spLocks noChangeShapeType="1"/>
          </p:cNvSpPr>
          <p:nvPr/>
        </p:nvSpPr>
        <p:spPr bwMode="auto">
          <a:xfrm>
            <a:off x="-490874" y="4652045"/>
            <a:ext cx="10477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26" name="Rectangle 306"/>
          <p:cNvSpPr>
            <a:spLocks noChangeArrowheads="1"/>
          </p:cNvSpPr>
          <p:nvPr/>
        </p:nvSpPr>
        <p:spPr bwMode="auto">
          <a:xfrm>
            <a:off x="-873974" y="4575845"/>
            <a:ext cx="3478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0.05</a:t>
            </a: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27" name="Line 307"/>
          <p:cNvSpPr>
            <a:spLocks noChangeShapeType="1"/>
          </p:cNvSpPr>
          <p:nvPr/>
        </p:nvSpPr>
        <p:spPr bwMode="auto">
          <a:xfrm>
            <a:off x="-490874" y="3947195"/>
            <a:ext cx="10477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29" name="Rectangle 309"/>
          <p:cNvSpPr>
            <a:spLocks noChangeArrowheads="1"/>
          </p:cNvSpPr>
          <p:nvPr/>
        </p:nvSpPr>
        <p:spPr bwMode="auto">
          <a:xfrm>
            <a:off x="-807299" y="3870995"/>
            <a:ext cx="2484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0.1</a:t>
            </a: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30" name="Line 310"/>
          <p:cNvSpPr>
            <a:spLocks noChangeShapeType="1"/>
          </p:cNvSpPr>
          <p:nvPr/>
        </p:nvSpPr>
        <p:spPr bwMode="auto">
          <a:xfrm>
            <a:off x="-490874" y="3242345"/>
            <a:ext cx="10477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32" name="Rectangle 312"/>
          <p:cNvSpPr>
            <a:spLocks noChangeArrowheads="1"/>
          </p:cNvSpPr>
          <p:nvPr/>
        </p:nvSpPr>
        <p:spPr bwMode="auto">
          <a:xfrm>
            <a:off x="-873974" y="3166145"/>
            <a:ext cx="3478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0.15</a:t>
            </a: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33" name="Line 313"/>
          <p:cNvSpPr>
            <a:spLocks noChangeShapeType="1"/>
          </p:cNvSpPr>
          <p:nvPr/>
        </p:nvSpPr>
        <p:spPr bwMode="auto">
          <a:xfrm>
            <a:off x="-490874" y="2537495"/>
            <a:ext cx="10477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35" name="Rectangle 315"/>
          <p:cNvSpPr>
            <a:spLocks noChangeArrowheads="1"/>
          </p:cNvSpPr>
          <p:nvPr/>
        </p:nvSpPr>
        <p:spPr bwMode="auto">
          <a:xfrm>
            <a:off x="-807299" y="2461295"/>
            <a:ext cx="2484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0.2</a:t>
            </a: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36" name="Line 316"/>
          <p:cNvSpPr>
            <a:spLocks noChangeShapeType="1"/>
          </p:cNvSpPr>
          <p:nvPr/>
        </p:nvSpPr>
        <p:spPr bwMode="auto">
          <a:xfrm>
            <a:off x="-490874" y="1832645"/>
            <a:ext cx="10477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38" name="Rectangle 318"/>
          <p:cNvSpPr>
            <a:spLocks noChangeArrowheads="1"/>
          </p:cNvSpPr>
          <p:nvPr/>
        </p:nvSpPr>
        <p:spPr bwMode="auto">
          <a:xfrm>
            <a:off x="-873974" y="1756445"/>
            <a:ext cx="3478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0.25</a:t>
            </a: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39" name="Line 319"/>
          <p:cNvSpPr>
            <a:spLocks noChangeShapeType="1"/>
          </p:cNvSpPr>
          <p:nvPr/>
        </p:nvSpPr>
        <p:spPr bwMode="auto">
          <a:xfrm>
            <a:off x="-490874" y="1118270"/>
            <a:ext cx="10477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41" name="Rectangle 321"/>
          <p:cNvSpPr>
            <a:spLocks noChangeArrowheads="1"/>
          </p:cNvSpPr>
          <p:nvPr/>
        </p:nvSpPr>
        <p:spPr bwMode="auto">
          <a:xfrm>
            <a:off x="-807299" y="1042070"/>
            <a:ext cx="2484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0.3</a:t>
            </a: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43" name="Line 323"/>
          <p:cNvSpPr>
            <a:spLocks noChangeShapeType="1"/>
          </p:cNvSpPr>
          <p:nvPr/>
        </p:nvSpPr>
        <p:spPr bwMode="auto">
          <a:xfrm>
            <a:off x="-490874" y="5366420"/>
            <a:ext cx="106299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45" name="Line 325"/>
          <p:cNvSpPr>
            <a:spLocks noChangeShapeType="1"/>
          </p:cNvSpPr>
          <p:nvPr/>
        </p:nvSpPr>
        <p:spPr bwMode="auto">
          <a:xfrm flipV="1">
            <a:off x="-490874" y="1118270"/>
            <a:ext cx="1588" cy="4248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46" name="Freeform 326"/>
          <p:cNvSpPr>
            <a:spLocks/>
          </p:cNvSpPr>
          <p:nvPr/>
        </p:nvSpPr>
        <p:spPr bwMode="auto">
          <a:xfrm>
            <a:off x="-490874" y="2537495"/>
            <a:ext cx="2447925" cy="2828925"/>
          </a:xfrm>
          <a:custGeom>
            <a:avLst/>
            <a:gdLst/>
            <a:ahLst/>
            <a:cxnLst>
              <a:cxn ang="0">
                <a:pos x="24" y="1782"/>
              </a:cxn>
              <a:cxn ang="0">
                <a:pos x="60" y="1782"/>
              </a:cxn>
              <a:cxn ang="0">
                <a:pos x="96" y="1782"/>
              </a:cxn>
              <a:cxn ang="0">
                <a:pos x="132" y="888"/>
              </a:cxn>
              <a:cxn ang="0">
                <a:pos x="168" y="888"/>
              </a:cxn>
              <a:cxn ang="0">
                <a:pos x="204" y="888"/>
              </a:cxn>
              <a:cxn ang="0">
                <a:pos x="240" y="888"/>
              </a:cxn>
              <a:cxn ang="0">
                <a:pos x="276" y="888"/>
              </a:cxn>
              <a:cxn ang="0">
                <a:pos x="312" y="888"/>
              </a:cxn>
              <a:cxn ang="0">
                <a:pos x="348" y="888"/>
              </a:cxn>
              <a:cxn ang="0">
                <a:pos x="384" y="888"/>
              </a:cxn>
              <a:cxn ang="0">
                <a:pos x="426" y="888"/>
              </a:cxn>
              <a:cxn ang="0">
                <a:pos x="462" y="888"/>
              </a:cxn>
              <a:cxn ang="0">
                <a:pos x="498" y="888"/>
              </a:cxn>
              <a:cxn ang="0">
                <a:pos x="534" y="888"/>
              </a:cxn>
              <a:cxn ang="0">
                <a:pos x="570" y="888"/>
              </a:cxn>
              <a:cxn ang="0">
                <a:pos x="606" y="888"/>
              </a:cxn>
              <a:cxn ang="0">
                <a:pos x="642" y="888"/>
              </a:cxn>
              <a:cxn ang="0">
                <a:pos x="678" y="888"/>
              </a:cxn>
              <a:cxn ang="0">
                <a:pos x="714" y="888"/>
              </a:cxn>
              <a:cxn ang="0">
                <a:pos x="750" y="1782"/>
              </a:cxn>
              <a:cxn ang="0">
                <a:pos x="786" y="1782"/>
              </a:cxn>
              <a:cxn ang="0">
                <a:pos x="822" y="1782"/>
              </a:cxn>
              <a:cxn ang="0">
                <a:pos x="864" y="1782"/>
              </a:cxn>
              <a:cxn ang="0">
                <a:pos x="900" y="1782"/>
              </a:cxn>
              <a:cxn ang="0">
                <a:pos x="936" y="1782"/>
              </a:cxn>
              <a:cxn ang="0">
                <a:pos x="972" y="0"/>
              </a:cxn>
              <a:cxn ang="0">
                <a:pos x="1008" y="0"/>
              </a:cxn>
              <a:cxn ang="0">
                <a:pos x="1044" y="0"/>
              </a:cxn>
              <a:cxn ang="0">
                <a:pos x="1080" y="0"/>
              </a:cxn>
              <a:cxn ang="0">
                <a:pos x="1116" y="0"/>
              </a:cxn>
              <a:cxn ang="0">
                <a:pos x="1152" y="0"/>
              </a:cxn>
              <a:cxn ang="0">
                <a:pos x="1188" y="0"/>
              </a:cxn>
              <a:cxn ang="0">
                <a:pos x="1224" y="0"/>
              </a:cxn>
              <a:cxn ang="0">
                <a:pos x="1266" y="0"/>
              </a:cxn>
              <a:cxn ang="0">
                <a:pos x="1302" y="0"/>
              </a:cxn>
              <a:cxn ang="0">
                <a:pos x="1338" y="0"/>
              </a:cxn>
              <a:cxn ang="0">
                <a:pos x="1374" y="0"/>
              </a:cxn>
              <a:cxn ang="0">
                <a:pos x="1410" y="0"/>
              </a:cxn>
              <a:cxn ang="0">
                <a:pos x="1446" y="0"/>
              </a:cxn>
              <a:cxn ang="0">
                <a:pos x="1482" y="0"/>
              </a:cxn>
              <a:cxn ang="0">
                <a:pos x="1518" y="0"/>
              </a:cxn>
            </a:cxnLst>
            <a:rect l="0" t="0" r="r" b="b"/>
            <a:pathLst>
              <a:path w="1542" h="1782">
                <a:moveTo>
                  <a:pt x="0" y="1782"/>
                </a:moveTo>
                <a:lnTo>
                  <a:pt x="12" y="1782"/>
                </a:lnTo>
                <a:lnTo>
                  <a:pt x="24" y="1782"/>
                </a:lnTo>
                <a:lnTo>
                  <a:pt x="36" y="1782"/>
                </a:lnTo>
                <a:lnTo>
                  <a:pt x="48" y="1782"/>
                </a:lnTo>
                <a:lnTo>
                  <a:pt x="60" y="1782"/>
                </a:lnTo>
                <a:lnTo>
                  <a:pt x="72" y="1782"/>
                </a:lnTo>
                <a:lnTo>
                  <a:pt x="84" y="1782"/>
                </a:lnTo>
                <a:lnTo>
                  <a:pt x="96" y="1782"/>
                </a:lnTo>
                <a:lnTo>
                  <a:pt x="108" y="1782"/>
                </a:lnTo>
                <a:lnTo>
                  <a:pt x="120" y="888"/>
                </a:lnTo>
                <a:lnTo>
                  <a:pt x="132" y="888"/>
                </a:lnTo>
                <a:lnTo>
                  <a:pt x="144" y="888"/>
                </a:lnTo>
                <a:lnTo>
                  <a:pt x="156" y="888"/>
                </a:lnTo>
                <a:lnTo>
                  <a:pt x="168" y="888"/>
                </a:lnTo>
                <a:lnTo>
                  <a:pt x="180" y="888"/>
                </a:lnTo>
                <a:lnTo>
                  <a:pt x="192" y="888"/>
                </a:lnTo>
                <a:lnTo>
                  <a:pt x="204" y="888"/>
                </a:lnTo>
                <a:lnTo>
                  <a:pt x="216" y="888"/>
                </a:lnTo>
                <a:lnTo>
                  <a:pt x="228" y="888"/>
                </a:lnTo>
                <a:lnTo>
                  <a:pt x="240" y="888"/>
                </a:lnTo>
                <a:lnTo>
                  <a:pt x="252" y="888"/>
                </a:lnTo>
                <a:lnTo>
                  <a:pt x="264" y="888"/>
                </a:lnTo>
                <a:lnTo>
                  <a:pt x="276" y="888"/>
                </a:lnTo>
                <a:lnTo>
                  <a:pt x="288" y="888"/>
                </a:lnTo>
                <a:lnTo>
                  <a:pt x="300" y="888"/>
                </a:lnTo>
                <a:lnTo>
                  <a:pt x="312" y="888"/>
                </a:lnTo>
                <a:lnTo>
                  <a:pt x="324" y="888"/>
                </a:lnTo>
                <a:lnTo>
                  <a:pt x="336" y="888"/>
                </a:lnTo>
                <a:lnTo>
                  <a:pt x="348" y="888"/>
                </a:lnTo>
                <a:lnTo>
                  <a:pt x="360" y="888"/>
                </a:lnTo>
                <a:lnTo>
                  <a:pt x="372" y="888"/>
                </a:lnTo>
                <a:lnTo>
                  <a:pt x="384" y="888"/>
                </a:lnTo>
                <a:lnTo>
                  <a:pt x="396" y="888"/>
                </a:lnTo>
                <a:lnTo>
                  <a:pt x="408" y="888"/>
                </a:lnTo>
                <a:lnTo>
                  <a:pt x="426" y="888"/>
                </a:lnTo>
                <a:lnTo>
                  <a:pt x="438" y="888"/>
                </a:lnTo>
                <a:lnTo>
                  <a:pt x="450" y="888"/>
                </a:lnTo>
                <a:lnTo>
                  <a:pt x="462" y="888"/>
                </a:lnTo>
                <a:lnTo>
                  <a:pt x="474" y="888"/>
                </a:lnTo>
                <a:lnTo>
                  <a:pt x="486" y="888"/>
                </a:lnTo>
                <a:lnTo>
                  <a:pt x="498" y="888"/>
                </a:lnTo>
                <a:lnTo>
                  <a:pt x="510" y="888"/>
                </a:lnTo>
                <a:lnTo>
                  <a:pt x="522" y="888"/>
                </a:lnTo>
                <a:lnTo>
                  <a:pt x="534" y="888"/>
                </a:lnTo>
                <a:lnTo>
                  <a:pt x="546" y="888"/>
                </a:lnTo>
                <a:lnTo>
                  <a:pt x="558" y="888"/>
                </a:lnTo>
                <a:lnTo>
                  <a:pt x="570" y="888"/>
                </a:lnTo>
                <a:lnTo>
                  <a:pt x="582" y="888"/>
                </a:lnTo>
                <a:lnTo>
                  <a:pt x="594" y="888"/>
                </a:lnTo>
                <a:lnTo>
                  <a:pt x="606" y="888"/>
                </a:lnTo>
                <a:lnTo>
                  <a:pt x="618" y="888"/>
                </a:lnTo>
                <a:lnTo>
                  <a:pt x="630" y="888"/>
                </a:lnTo>
                <a:lnTo>
                  <a:pt x="642" y="888"/>
                </a:lnTo>
                <a:lnTo>
                  <a:pt x="654" y="888"/>
                </a:lnTo>
                <a:lnTo>
                  <a:pt x="666" y="888"/>
                </a:lnTo>
                <a:lnTo>
                  <a:pt x="678" y="888"/>
                </a:lnTo>
                <a:lnTo>
                  <a:pt x="690" y="888"/>
                </a:lnTo>
                <a:lnTo>
                  <a:pt x="702" y="888"/>
                </a:lnTo>
                <a:lnTo>
                  <a:pt x="714" y="888"/>
                </a:lnTo>
                <a:lnTo>
                  <a:pt x="726" y="1782"/>
                </a:lnTo>
                <a:lnTo>
                  <a:pt x="738" y="1782"/>
                </a:lnTo>
                <a:lnTo>
                  <a:pt x="750" y="1782"/>
                </a:lnTo>
                <a:lnTo>
                  <a:pt x="762" y="1782"/>
                </a:lnTo>
                <a:lnTo>
                  <a:pt x="774" y="1782"/>
                </a:lnTo>
                <a:lnTo>
                  <a:pt x="786" y="1782"/>
                </a:lnTo>
                <a:lnTo>
                  <a:pt x="798" y="1782"/>
                </a:lnTo>
                <a:lnTo>
                  <a:pt x="810" y="1782"/>
                </a:lnTo>
                <a:lnTo>
                  <a:pt x="822" y="1782"/>
                </a:lnTo>
                <a:lnTo>
                  <a:pt x="840" y="1782"/>
                </a:lnTo>
                <a:lnTo>
                  <a:pt x="852" y="1782"/>
                </a:lnTo>
                <a:lnTo>
                  <a:pt x="864" y="1782"/>
                </a:lnTo>
                <a:lnTo>
                  <a:pt x="876" y="1782"/>
                </a:lnTo>
                <a:lnTo>
                  <a:pt x="888" y="1782"/>
                </a:lnTo>
                <a:lnTo>
                  <a:pt x="900" y="1782"/>
                </a:lnTo>
                <a:lnTo>
                  <a:pt x="912" y="1782"/>
                </a:lnTo>
                <a:lnTo>
                  <a:pt x="924" y="1782"/>
                </a:lnTo>
                <a:lnTo>
                  <a:pt x="936" y="1782"/>
                </a:lnTo>
                <a:lnTo>
                  <a:pt x="948" y="1782"/>
                </a:lnTo>
                <a:lnTo>
                  <a:pt x="960" y="1782"/>
                </a:lnTo>
                <a:lnTo>
                  <a:pt x="972" y="0"/>
                </a:lnTo>
                <a:lnTo>
                  <a:pt x="984" y="0"/>
                </a:lnTo>
                <a:lnTo>
                  <a:pt x="996" y="0"/>
                </a:lnTo>
                <a:lnTo>
                  <a:pt x="1008" y="0"/>
                </a:lnTo>
                <a:lnTo>
                  <a:pt x="1020" y="0"/>
                </a:lnTo>
                <a:lnTo>
                  <a:pt x="1032" y="0"/>
                </a:lnTo>
                <a:lnTo>
                  <a:pt x="1044" y="0"/>
                </a:lnTo>
                <a:lnTo>
                  <a:pt x="1056" y="0"/>
                </a:lnTo>
                <a:lnTo>
                  <a:pt x="1068" y="0"/>
                </a:lnTo>
                <a:lnTo>
                  <a:pt x="1080" y="0"/>
                </a:lnTo>
                <a:lnTo>
                  <a:pt x="1092" y="0"/>
                </a:lnTo>
                <a:lnTo>
                  <a:pt x="1104" y="0"/>
                </a:lnTo>
                <a:lnTo>
                  <a:pt x="1116" y="0"/>
                </a:lnTo>
                <a:lnTo>
                  <a:pt x="1128" y="0"/>
                </a:lnTo>
                <a:lnTo>
                  <a:pt x="1140" y="0"/>
                </a:lnTo>
                <a:lnTo>
                  <a:pt x="1152" y="0"/>
                </a:lnTo>
                <a:lnTo>
                  <a:pt x="1164" y="0"/>
                </a:lnTo>
                <a:lnTo>
                  <a:pt x="1176" y="0"/>
                </a:lnTo>
                <a:lnTo>
                  <a:pt x="1188" y="0"/>
                </a:lnTo>
                <a:lnTo>
                  <a:pt x="1200" y="0"/>
                </a:lnTo>
                <a:lnTo>
                  <a:pt x="1212" y="0"/>
                </a:lnTo>
                <a:lnTo>
                  <a:pt x="1224" y="0"/>
                </a:lnTo>
                <a:lnTo>
                  <a:pt x="1236" y="0"/>
                </a:lnTo>
                <a:lnTo>
                  <a:pt x="1248" y="0"/>
                </a:lnTo>
                <a:lnTo>
                  <a:pt x="1266" y="0"/>
                </a:lnTo>
                <a:lnTo>
                  <a:pt x="1278" y="0"/>
                </a:lnTo>
                <a:lnTo>
                  <a:pt x="1290" y="0"/>
                </a:lnTo>
                <a:lnTo>
                  <a:pt x="1302" y="0"/>
                </a:lnTo>
                <a:lnTo>
                  <a:pt x="1314" y="0"/>
                </a:lnTo>
                <a:lnTo>
                  <a:pt x="1326" y="0"/>
                </a:lnTo>
                <a:lnTo>
                  <a:pt x="1338" y="0"/>
                </a:lnTo>
                <a:lnTo>
                  <a:pt x="1350" y="0"/>
                </a:lnTo>
                <a:lnTo>
                  <a:pt x="1362" y="0"/>
                </a:lnTo>
                <a:lnTo>
                  <a:pt x="1374" y="0"/>
                </a:lnTo>
                <a:lnTo>
                  <a:pt x="1386" y="0"/>
                </a:lnTo>
                <a:lnTo>
                  <a:pt x="1398" y="0"/>
                </a:lnTo>
                <a:lnTo>
                  <a:pt x="1410" y="0"/>
                </a:lnTo>
                <a:lnTo>
                  <a:pt x="1422" y="0"/>
                </a:lnTo>
                <a:lnTo>
                  <a:pt x="1434" y="0"/>
                </a:lnTo>
                <a:lnTo>
                  <a:pt x="1446" y="0"/>
                </a:lnTo>
                <a:lnTo>
                  <a:pt x="1458" y="0"/>
                </a:lnTo>
                <a:lnTo>
                  <a:pt x="1470" y="0"/>
                </a:lnTo>
                <a:lnTo>
                  <a:pt x="1482" y="0"/>
                </a:lnTo>
                <a:lnTo>
                  <a:pt x="1494" y="0"/>
                </a:lnTo>
                <a:lnTo>
                  <a:pt x="1506" y="0"/>
                </a:lnTo>
                <a:lnTo>
                  <a:pt x="1518" y="0"/>
                </a:lnTo>
                <a:lnTo>
                  <a:pt x="1530" y="0"/>
                </a:lnTo>
                <a:lnTo>
                  <a:pt x="154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47" name="Freeform 327"/>
          <p:cNvSpPr>
            <a:spLocks/>
          </p:cNvSpPr>
          <p:nvPr/>
        </p:nvSpPr>
        <p:spPr bwMode="auto">
          <a:xfrm>
            <a:off x="1957051" y="2537495"/>
            <a:ext cx="2457450" cy="2828925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60" y="1782"/>
              </a:cxn>
              <a:cxn ang="0">
                <a:pos x="96" y="1782"/>
              </a:cxn>
              <a:cxn ang="0">
                <a:pos x="138" y="1782"/>
              </a:cxn>
              <a:cxn ang="0">
                <a:pos x="174" y="1782"/>
              </a:cxn>
              <a:cxn ang="0">
                <a:pos x="210" y="1782"/>
              </a:cxn>
              <a:cxn ang="0">
                <a:pos x="246" y="1782"/>
              </a:cxn>
              <a:cxn ang="0">
                <a:pos x="282" y="1782"/>
              </a:cxn>
              <a:cxn ang="0">
                <a:pos x="318" y="1752"/>
              </a:cxn>
              <a:cxn ang="0">
                <a:pos x="354" y="1728"/>
              </a:cxn>
              <a:cxn ang="0">
                <a:pos x="390" y="1698"/>
              </a:cxn>
              <a:cxn ang="0">
                <a:pos x="426" y="1674"/>
              </a:cxn>
              <a:cxn ang="0">
                <a:pos x="462" y="1644"/>
              </a:cxn>
              <a:cxn ang="0">
                <a:pos x="498" y="1620"/>
              </a:cxn>
              <a:cxn ang="0">
                <a:pos x="534" y="1590"/>
              </a:cxn>
              <a:cxn ang="0">
                <a:pos x="576" y="1566"/>
              </a:cxn>
              <a:cxn ang="0">
                <a:pos x="612" y="1536"/>
              </a:cxn>
              <a:cxn ang="0">
                <a:pos x="648" y="1512"/>
              </a:cxn>
              <a:cxn ang="0">
                <a:pos x="684" y="1488"/>
              </a:cxn>
              <a:cxn ang="0">
                <a:pos x="720" y="1458"/>
              </a:cxn>
              <a:cxn ang="0">
                <a:pos x="756" y="1434"/>
              </a:cxn>
              <a:cxn ang="0">
                <a:pos x="792" y="1404"/>
              </a:cxn>
              <a:cxn ang="0">
                <a:pos x="828" y="1380"/>
              </a:cxn>
              <a:cxn ang="0">
                <a:pos x="864" y="1350"/>
              </a:cxn>
              <a:cxn ang="0">
                <a:pos x="900" y="1326"/>
              </a:cxn>
              <a:cxn ang="0">
                <a:pos x="936" y="1296"/>
              </a:cxn>
              <a:cxn ang="0">
                <a:pos x="978" y="1272"/>
              </a:cxn>
              <a:cxn ang="0">
                <a:pos x="1014" y="1248"/>
              </a:cxn>
              <a:cxn ang="0">
                <a:pos x="1050" y="1218"/>
              </a:cxn>
              <a:cxn ang="0">
                <a:pos x="1086" y="1194"/>
              </a:cxn>
              <a:cxn ang="0">
                <a:pos x="1122" y="1164"/>
              </a:cxn>
              <a:cxn ang="0">
                <a:pos x="1158" y="1140"/>
              </a:cxn>
              <a:cxn ang="0">
                <a:pos x="1194" y="1110"/>
              </a:cxn>
              <a:cxn ang="0">
                <a:pos x="1230" y="1086"/>
              </a:cxn>
              <a:cxn ang="0">
                <a:pos x="1266" y="1056"/>
              </a:cxn>
              <a:cxn ang="0">
                <a:pos x="1302" y="1032"/>
              </a:cxn>
              <a:cxn ang="0">
                <a:pos x="1338" y="1002"/>
              </a:cxn>
              <a:cxn ang="0">
                <a:pos x="1374" y="978"/>
              </a:cxn>
              <a:cxn ang="0">
                <a:pos x="1416" y="954"/>
              </a:cxn>
              <a:cxn ang="0">
                <a:pos x="1452" y="924"/>
              </a:cxn>
              <a:cxn ang="0">
                <a:pos x="1488" y="900"/>
              </a:cxn>
              <a:cxn ang="0">
                <a:pos x="1524" y="870"/>
              </a:cxn>
            </a:cxnLst>
            <a:rect l="0" t="0" r="r" b="b"/>
            <a:pathLst>
              <a:path w="1548" h="1782">
                <a:moveTo>
                  <a:pt x="0" y="0"/>
                </a:moveTo>
                <a:lnTo>
                  <a:pt x="12" y="0"/>
                </a:lnTo>
                <a:lnTo>
                  <a:pt x="24" y="0"/>
                </a:lnTo>
                <a:lnTo>
                  <a:pt x="36" y="1782"/>
                </a:lnTo>
                <a:lnTo>
                  <a:pt x="48" y="1782"/>
                </a:lnTo>
                <a:lnTo>
                  <a:pt x="60" y="1782"/>
                </a:lnTo>
                <a:lnTo>
                  <a:pt x="72" y="1782"/>
                </a:lnTo>
                <a:lnTo>
                  <a:pt x="84" y="1782"/>
                </a:lnTo>
                <a:lnTo>
                  <a:pt x="96" y="1782"/>
                </a:lnTo>
                <a:lnTo>
                  <a:pt x="108" y="1782"/>
                </a:lnTo>
                <a:lnTo>
                  <a:pt x="120" y="1782"/>
                </a:lnTo>
                <a:lnTo>
                  <a:pt x="138" y="1782"/>
                </a:lnTo>
                <a:lnTo>
                  <a:pt x="150" y="1782"/>
                </a:lnTo>
                <a:lnTo>
                  <a:pt x="162" y="1782"/>
                </a:lnTo>
                <a:lnTo>
                  <a:pt x="174" y="1782"/>
                </a:lnTo>
                <a:lnTo>
                  <a:pt x="186" y="1782"/>
                </a:lnTo>
                <a:lnTo>
                  <a:pt x="198" y="1782"/>
                </a:lnTo>
                <a:lnTo>
                  <a:pt x="210" y="1782"/>
                </a:lnTo>
                <a:lnTo>
                  <a:pt x="222" y="1782"/>
                </a:lnTo>
                <a:lnTo>
                  <a:pt x="234" y="1782"/>
                </a:lnTo>
                <a:lnTo>
                  <a:pt x="246" y="1782"/>
                </a:lnTo>
                <a:lnTo>
                  <a:pt x="258" y="1782"/>
                </a:lnTo>
                <a:lnTo>
                  <a:pt x="270" y="1782"/>
                </a:lnTo>
                <a:lnTo>
                  <a:pt x="282" y="1782"/>
                </a:lnTo>
                <a:lnTo>
                  <a:pt x="294" y="1770"/>
                </a:lnTo>
                <a:lnTo>
                  <a:pt x="306" y="1764"/>
                </a:lnTo>
                <a:lnTo>
                  <a:pt x="318" y="1752"/>
                </a:lnTo>
                <a:lnTo>
                  <a:pt x="330" y="1746"/>
                </a:lnTo>
                <a:lnTo>
                  <a:pt x="342" y="1734"/>
                </a:lnTo>
                <a:lnTo>
                  <a:pt x="354" y="1728"/>
                </a:lnTo>
                <a:lnTo>
                  <a:pt x="366" y="1716"/>
                </a:lnTo>
                <a:lnTo>
                  <a:pt x="378" y="1710"/>
                </a:lnTo>
                <a:lnTo>
                  <a:pt x="390" y="1698"/>
                </a:lnTo>
                <a:lnTo>
                  <a:pt x="402" y="1692"/>
                </a:lnTo>
                <a:lnTo>
                  <a:pt x="414" y="1680"/>
                </a:lnTo>
                <a:lnTo>
                  <a:pt x="426" y="1674"/>
                </a:lnTo>
                <a:lnTo>
                  <a:pt x="438" y="1662"/>
                </a:lnTo>
                <a:lnTo>
                  <a:pt x="450" y="1656"/>
                </a:lnTo>
                <a:lnTo>
                  <a:pt x="462" y="1644"/>
                </a:lnTo>
                <a:lnTo>
                  <a:pt x="474" y="1638"/>
                </a:lnTo>
                <a:lnTo>
                  <a:pt x="486" y="1626"/>
                </a:lnTo>
                <a:lnTo>
                  <a:pt x="498" y="1620"/>
                </a:lnTo>
                <a:lnTo>
                  <a:pt x="510" y="1608"/>
                </a:lnTo>
                <a:lnTo>
                  <a:pt x="522" y="1602"/>
                </a:lnTo>
                <a:lnTo>
                  <a:pt x="534" y="1590"/>
                </a:lnTo>
                <a:lnTo>
                  <a:pt x="552" y="1584"/>
                </a:lnTo>
                <a:lnTo>
                  <a:pt x="564" y="1572"/>
                </a:lnTo>
                <a:lnTo>
                  <a:pt x="576" y="1566"/>
                </a:lnTo>
                <a:lnTo>
                  <a:pt x="588" y="1554"/>
                </a:lnTo>
                <a:lnTo>
                  <a:pt x="600" y="1548"/>
                </a:lnTo>
                <a:lnTo>
                  <a:pt x="612" y="1536"/>
                </a:lnTo>
                <a:lnTo>
                  <a:pt x="624" y="1530"/>
                </a:lnTo>
                <a:lnTo>
                  <a:pt x="636" y="1518"/>
                </a:lnTo>
                <a:lnTo>
                  <a:pt x="648" y="1512"/>
                </a:lnTo>
                <a:lnTo>
                  <a:pt x="660" y="1506"/>
                </a:lnTo>
                <a:lnTo>
                  <a:pt x="672" y="1494"/>
                </a:lnTo>
                <a:lnTo>
                  <a:pt x="684" y="1488"/>
                </a:lnTo>
                <a:lnTo>
                  <a:pt x="696" y="1476"/>
                </a:lnTo>
                <a:lnTo>
                  <a:pt x="708" y="1470"/>
                </a:lnTo>
                <a:lnTo>
                  <a:pt x="720" y="1458"/>
                </a:lnTo>
                <a:lnTo>
                  <a:pt x="732" y="1452"/>
                </a:lnTo>
                <a:lnTo>
                  <a:pt x="744" y="1440"/>
                </a:lnTo>
                <a:lnTo>
                  <a:pt x="756" y="1434"/>
                </a:lnTo>
                <a:lnTo>
                  <a:pt x="768" y="1422"/>
                </a:lnTo>
                <a:lnTo>
                  <a:pt x="780" y="1416"/>
                </a:lnTo>
                <a:lnTo>
                  <a:pt x="792" y="1404"/>
                </a:lnTo>
                <a:lnTo>
                  <a:pt x="804" y="1398"/>
                </a:lnTo>
                <a:lnTo>
                  <a:pt x="816" y="1386"/>
                </a:lnTo>
                <a:lnTo>
                  <a:pt x="828" y="1380"/>
                </a:lnTo>
                <a:lnTo>
                  <a:pt x="840" y="1368"/>
                </a:lnTo>
                <a:lnTo>
                  <a:pt x="852" y="1362"/>
                </a:lnTo>
                <a:lnTo>
                  <a:pt x="864" y="1350"/>
                </a:lnTo>
                <a:lnTo>
                  <a:pt x="876" y="1344"/>
                </a:lnTo>
                <a:lnTo>
                  <a:pt x="888" y="1332"/>
                </a:lnTo>
                <a:lnTo>
                  <a:pt x="900" y="1326"/>
                </a:lnTo>
                <a:lnTo>
                  <a:pt x="912" y="1314"/>
                </a:lnTo>
                <a:lnTo>
                  <a:pt x="924" y="1308"/>
                </a:lnTo>
                <a:lnTo>
                  <a:pt x="936" y="1296"/>
                </a:lnTo>
                <a:lnTo>
                  <a:pt x="948" y="1290"/>
                </a:lnTo>
                <a:lnTo>
                  <a:pt x="960" y="1278"/>
                </a:lnTo>
                <a:lnTo>
                  <a:pt x="978" y="1272"/>
                </a:lnTo>
                <a:lnTo>
                  <a:pt x="990" y="1260"/>
                </a:lnTo>
                <a:lnTo>
                  <a:pt x="1002" y="1254"/>
                </a:lnTo>
                <a:lnTo>
                  <a:pt x="1014" y="1248"/>
                </a:lnTo>
                <a:lnTo>
                  <a:pt x="1026" y="1236"/>
                </a:lnTo>
                <a:lnTo>
                  <a:pt x="1038" y="1230"/>
                </a:lnTo>
                <a:lnTo>
                  <a:pt x="1050" y="1218"/>
                </a:lnTo>
                <a:lnTo>
                  <a:pt x="1062" y="1212"/>
                </a:lnTo>
                <a:lnTo>
                  <a:pt x="1074" y="1200"/>
                </a:lnTo>
                <a:lnTo>
                  <a:pt x="1086" y="1194"/>
                </a:lnTo>
                <a:lnTo>
                  <a:pt x="1098" y="1182"/>
                </a:lnTo>
                <a:lnTo>
                  <a:pt x="1110" y="1176"/>
                </a:lnTo>
                <a:lnTo>
                  <a:pt x="1122" y="1164"/>
                </a:lnTo>
                <a:lnTo>
                  <a:pt x="1134" y="1158"/>
                </a:lnTo>
                <a:lnTo>
                  <a:pt x="1146" y="1146"/>
                </a:lnTo>
                <a:lnTo>
                  <a:pt x="1158" y="1140"/>
                </a:lnTo>
                <a:lnTo>
                  <a:pt x="1170" y="1128"/>
                </a:lnTo>
                <a:lnTo>
                  <a:pt x="1182" y="1122"/>
                </a:lnTo>
                <a:lnTo>
                  <a:pt x="1194" y="1110"/>
                </a:lnTo>
                <a:lnTo>
                  <a:pt x="1206" y="1104"/>
                </a:lnTo>
                <a:lnTo>
                  <a:pt x="1218" y="1092"/>
                </a:lnTo>
                <a:lnTo>
                  <a:pt x="1230" y="1086"/>
                </a:lnTo>
                <a:lnTo>
                  <a:pt x="1242" y="1074"/>
                </a:lnTo>
                <a:lnTo>
                  <a:pt x="1254" y="1068"/>
                </a:lnTo>
                <a:lnTo>
                  <a:pt x="1266" y="1056"/>
                </a:lnTo>
                <a:lnTo>
                  <a:pt x="1278" y="1050"/>
                </a:lnTo>
                <a:lnTo>
                  <a:pt x="1290" y="1038"/>
                </a:lnTo>
                <a:lnTo>
                  <a:pt x="1302" y="1032"/>
                </a:lnTo>
                <a:lnTo>
                  <a:pt x="1314" y="1020"/>
                </a:lnTo>
                <a:lnTo>
                  <a:pt x="1326" y="1014"/>
                </a:lnTo>
                <a:lnTo>
                  <a:pt x="1338" y="1002"/>
                </a:lnTo>
                <a:lnTo>
                  <a:pt x="1350" y="996"/>
                </a:lnTo>
                <a:lnTo>
                  <a:pt x="1362" y="984"/>
                </a:lnTo>
                <a:lnTo>
                  <a:pt x="1374" y="978"/>
                </a:lnTo>
                <a:lnTo>
                  <a:pt x="1392" y="972"/>
                </a:lnTo>
                <a:lnTo>
                  <a:pt x="1404" y="960"/>
                </a:lnTo>
                <a:lnTo>
                  <a:pt x="1416" y="954"/>
                </a:lnTo>
                <a:lnTo>
                  <a:pt x="1428" y="942"/>
                </a:lnTo>
                <a:lnTo>
                  <a:pt x="1440" y="936"/>
                </a:lnTo>
                <a:lnTo>
                  <a:pt x="1452" y="924"/>
                </a:lnTo>
                <a:lnTo>
                  <a:pt x="1464" y="918"/>
                </a:lnTo>
                <a:lnTo>
                  <a:pt x="1476" y="906"/>
                </a:lnTo>
                <a:lnTo>
                  <a:pt x="1488" y="900"/>
                </a:lnTo>
                <a:lnTo>
                  <a:pt x="1500" y="888"/>
                </a:lnTo>
                <a:lnTo>
                  <a:pt x="1512" y="882"/>
                </a:lnTo>
                <a:lnTo>
                  <a:pt x="1524" y="870"/>
                </a:lnTo>
                <a:lnTo>
                  <a:pt x="1536" y="864"/>
                </a:lnTo>
                <a:lnTo>
                  <a:pt x="1548" y="85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48" name="Freeform 328"/>
          <p:cNvSpPr>
            <a:spLocks/>
          </p:cNvSpPr>
          <p:nvPr/>
        </p:nvSpPr>
        <p:spPr bwMode="auto">
          <a:xfrm>
            <a:off x="4414501" y="2547020"/>
            <a:ext cx="2457450" cy="2819400"/>
          </a:xfrm>
          <a:custGeom>
            <a:avLst/>
            <a:gdLst/>
            <a:ahLst/>
            <a:cxnLst>
              <a:cxn ang="0">
                <a:pos x="24" y="828"/>
              </a:cxn>
              <a:cxn ang="0">
                <a:pos x="60" y="804"/>
              </a:cxn>
              <a:cxn ang="0">
                <a:pos x="96" y="774"/>
              </a:cxn>
              <a:cxn ang="0">
                <a:pos x="132" y="750"/>
              </a:cxn>
              <a:cxn ang="0">
                <a:pos x="168" y="720"/>
              </a:cxn>
              <a:cxn ang="0">
                <a:pos x="204" y="696"/>
              </a:cxn>
              <a:cxn ang="0">
                <a:pos x="240" y="672"/>
              </a:cxn>
              <a:cxn ang="0">
                <a:pos x="282" y="642"/>
              </a:cxn>
              <a:cxn ang="0">
                <a:pos x="318" y="618"/>
              </a:cxn>
              <a:cxn ang="0">
                <a:pos x="354" y="588"/>
              </a:cxn>
              <a:cxn ang="0">
                <a:pos x="390" y="564"/>
              </a:cxn>
              <a:cxn ang="0">
                <a:pos x="426" y="534"/>
              </a:cxn>
              <a:cxn ang="0">
                <a:pos x="462" y="510"/>
              </a:cxn>
              <a:cxn ang="0">
                <a:pos x="498" y="480"/>
              </a:cxn>
              <a:cxn ang="0">
                <a:pos x="534" y="456"/>
              </a:cxn>
              <a:cxn ang="0">
                <a:pos x="570" y="432"/>
              </a:cxn>
              <a:cxn ang="0">
                <a:pos x="606" y="402"/>
              </a:cxn>
              <a:cxn ang="0">
                <a:pos x="642" y="378"/>
              </a:cxn>
              <a:cxn ang="0">
                <a:pos x="684" y="348"/>
              </a:cxn>
              <a:cxn ang="0">
                <a:pos x="720" y="324"/>
              </a:cxn>
              <a:cxn ang="0">
                <a:pos x="756" y="294"/>
              </a:cxn>
              <a:cxn ang="0">
                <a:pos x="792" y="270"/>
              </a:cxn>
              <a:cxn ang="0">
                <a:pos x="828" y="240"/>
              </a:cxn>
              <a:cxn ang="0">
                <a:pos x="864" y="216"/>
              </a:cxn>
              <a:cxn ang="0">
                <a:pos x="900" y="186"/>
              </a:cxn>
              <a:cxn ang="0">
                <a:pos x="936" y="162"/>
              </a:cxn>
              <a:cxn ang="0">
                <a:pos x="972" y="138"/>
              </a:cxn>
              <a:cxn ang="0">
                <a:pos x="1008" y="108"/>
              </a:cxn>
              <a:cxn ang="0">
                <a:pos x="1044" y="84"/>
              </a:cxn>
              <a:cxn ang="0">
                <a:pos x="1080" y="54"/>
              </a:cxn>
              <a:cxn ang="0">
                <a:pos x="1122" y="30"/>
              </a:cxn>
              <a:cxn ang="0">
                <a:pos x="1158" y="0"/>
              </a:cxn>
              <a:cxn ang="0">
                <a:pos x="1194" y="1776"/>
              </a:cxn>
              <a:cxn ang="0">
                <a:pos x="1230" y="1776"/>
              </a:cxn>
              <a:cxn ang="0">
                <a:pos x="1266" y="1776"/>
              </a:cxn>
              <a:cxn ang="0">
                <a:pos x="1302" y="1776"/>
              </a:cxn>
              <a:cxn ang="0">
                <a:pos x="1338" y="1776"/>
              </a:cxn>
              <a:cxn ang="0">
                <a:pos x="1374" y="1776"/>
              </a:cxn>
              <a:cxn ang="0">
                <a:pos x="1410" y="1776"/>
              </a:cxn>
              <a:cxn ang="0">
                <a:pos x="1446" y="1776"/>
              </a:cxn>
              <a:cxn ang="0">
                <a:pos x="1482" y="1776"/>
              </a:cxn>
              <a:cxn ang="0">
                <a:pos x="1524" y="1776"/>
              </a:cxn>
            </a:cxnLst>
            <a:rect l="0" t="0" r="r" b="b"/>
            <a:pathLst>
              <a:path w="1548" h="1776">
                <a:moveTo>
                  <a:pt x="0" y="846"/>
                </a:moveTo>
                <a:lnTo>
                  <a:pt x="12" y="840"/>
                </a:lnTo>
                <a:lnTo>
                  <a:pt x="24" y="828"/>
                </a:lnTo>
                <a:lnTo>
                  <a:pt x="36" y="822"/>
                </a:lnTo>
                <a:lnTo>
                  <a:pt x="48" y="810"/>
                </a:lnTo>
                <a:lnTo>
                  <a:pt x="60" y="804"/>
                </a:lnTo>
                <a:lnTo>
                  <a:pt x="72" y="792"/>
                </a:lnTo>
                <a:lnTo>
                  <a:pt x="84" y="786"/>
                </a:lnTo>
                <a:lnTo>
                  <a:pt x="96" y="774"/>
                </a:lnTo>
                <a:lnTo>
                  <a:pt x="108" y="768"/>
                </a:lnTo>
                <a:lnTo>
                  <a:pt x="120" y="756"/>
                </a:lnTo>
                <a:lnTo>
                  <a:pt x="132" y="750"/>
                </a:lnTo>
                <a:lnTo>
                  <a:pt x="144" y="738"/>
                </a:lnTo>
                <a:lnTo>
                  <a:pt x="156" y="732"/>
                </a:lnTo>
                <a:lnTo>
                  <a:pt x="168" y="720"/>
                </a:lnTo>
                <a:lnTo>
                  <a:pt x="180" y="714"/>
                </a:lnTo>
                <a:lnTo>
                  <a:pt x="192" y="702"/>
                </a:lnTo>
                <a:lnTo>
                  <a:pt x="204" y="696"/>
                </a:lnTo>
                <a:lnTo>
                  <a:pt x="216" y="690"/>
                </a:lnTo>
                <a:lnTo>
                  <a:pt x="228" y="678"/>
                </a:lnTo>
                <a:lnTo>
                  <a:pt x="240" y="672"/>
                </a:lnTo>
                <a:lnTo>
                  <a:pt x="258" y="660"/>
                </a:lnTo>
                <a:lnTo>
                  <a:pt x="270" y="654"/>
                </a:lnTo>
                <a:lnTo>
                  <a:pt x="282" y="642"/>
                </a:lnTo>
                <a:lnTo>
                  <a:pt x="294" y="636"/>
                </a:lnTo>
                <a:lnTo>
                  <a:pt x="306" y="624"/>
                </a:lnTo>
                <a:lnTo>
                  <a:pt x="318" y="618"/>
                </a:lnTo>
                <a:lnTo>
                  <a:pt x="330" y="606"/>
                </a:lnTo>
                <a:lnTo>
                  <a:pt x="342" y="600"/>
                </a:lnTo>
                <a:lnTo>
                  <a:pt x="354" y="588"/>
                </a:lnTo>
                <a:lnTo>
                  <a:pt x="366" y="582"/>
                </a:lnTo>
                <a:lnTo>
                  <a:pt x="378" y="570"/>
                </a:lnTo>
                <a:lnTo>
                  <a:pt x="390" y="564"/>
                </a:lnTo>
                <a:lnTo>
                  <a:pt x="402" y="552"/>
                </a:lnTo>
                <a:lnTo>
                  <a:pt x="414" y="546"/>
                </a:lnTo>
                <a:lnTo>
                  <a:pt x="426" y="534"/>
                </a:lnTo>
                <a:lnTo>
                  <a:pt x="438" y="528"/>
                </a:lnTo>
                <a:lnTo>
                  <a:pt x="450" y="516"/>
                </a:lnTo>
                <a:lnTo>
                  <a:pt x="462" y="510"/>
                </a:lnTo>
                <a:lnTo>
                  <a:pt x="474" y="498"/>
                </a:lnTo>
                <a:lnTo>
                  <a:pt x="486" y="492"/>
                </a:lnTo>
                <a:lnTo>
                  <a:pt x="498" y="480"/>
                </a:lnTo>
                <a:lnTo>
                  <a:pt x="510" y="474"/>
                </a:lnTo>
                <a:lnTo>
                  <a:pt x="522" y="462"/>
                </a:lnTo>
                <a:lnTo>
                  <a:pt x="534" y="456"/>
                </a:lnTo>
                <a:lnTo>
                  <a:pt x="546" y="444"/>
                </a:lnTo>
                <a:lnTo>
                  <a:pt x="558" y="438"/>
                </a:lnTo>
                <a:lnTo>
                  <a:pt x="570" y="432"/>
                </a:lnTo>
                <a:lnTo>
                  <a:pt x="582" y="420"/>
                </a:lnTo>
                <a:lnTo>
                  <a:pt x="594" y="414"/>
                </a:lnTo>
                <a:lnTo>
                  <a:pt x="606" y="402"/>
                </a:lnTo>
                <a:lnTo>
                  <a:pt x="618" y="396"/>
                </a:lnTo>
                <a:lnTo>
                  <a:pt x="630" y="384"/>
                </a:lnTo>
                <a:lnTo>
                  <a:pt x="642" y="378"/>
                </a:lnTo>
                <a:lnTo>
                  <a:pt x="654" y="366"/>
                </a:lnTo>
                <a:lnTo>
                  <a:pt x="666" y="360"/>
                </a:lnTo>
                <a:lnTo>
                  <a:pt x="684" y="348"/>
                </a:lnTo>
                <a:lnTo>
                  <a:pt x="696" y="342"/>
                </a:lnTo>
                <a:lnTo>
                  <a:pt x="708" y="330"/>
                </a:lnTo>
                <a:lnTo>
                  <a:pt x="720" y="324"/>
                </a:lnTo>
                <a:lnTo>
                  <a:pt x="732" y="312"/>
                </a:lnTo>
                <a:lnTo>
                  <a:pt x="744" y="306"/>
                </a:lnTo>
                <a:lnTo>
                  <a:pt x="756" y="294"/>
                </a:lnTo>
                <a:lnTo>
                  <a:pt x="768" y="288"/>
                </a:lnTo>
                <a:lnTo>
                  <a:pt x="780" y="276"/>
                </a:lnTo>
                <a:lnTo>
                  <a:pt x="792" y="270"/>
                </a:lnTo>
                <a:lnTo>
                  <a:pt x="804" y="258"/>
                </a:lnTo>
                <a:lnTo>
                  <a:pt x="816" y="252"/>
                </a:lnTo>
                <a:lnTo>
                  <a:pt x="828" y="240"/>
                </a:lnTo>
                <a:lnTo>
                  <a:pt x="840" y="234"/>
                </a:lnTo>
                <a:lnTo>
                  <a:pt x="852" y="222"/>
                </a:lnTo>
                <a:lnTo>
                  <a:pt x="864" y="216"/>
                </a:lnTo>
                <a:lnTo>
                  <a:pt x="876" y="204"/>
                </a:lnTo>
                <a:lnTo>
                  <a:pt x="888" y="198"/>
                </a:lnTo>
                <a:lnTo>
                  <a:pt x="900" y="186"/>
                </a:lnTo>
                <a:lnTo>
                  <a:pt x="912" y="180"/>
                </a:lnTo>
                <a:lnTo>
                  <a:pt x="924" y="168"/>
                </a:lnTo>
                <a:lnTo>
                  <a:pt x="936" y="162"/>
                </a:lnTo>
                <a:lnTo>
                  <a:pt x="948" y="156"/>
                </a:lnTo>
                <a:lnTo>
                  <a:pt x="960" y="144"/>
                </a:lnTo>
                <a:lnTo>
                  <a:pt x="972" y="138"/>
                </a:lnTo>
                <a:lnTo>
                  <a:pt x="984" y="126"/>
                </a:lnTo>
                <a:lnTo>
                  <a:pt x="996" y="120"/>
                </a:lnTo>
                <a:lnTo>
                  <a:pt x="1008" y="108"/>
                </a:lnTo>
                <a:lnTo>
                  <a:pt x="1020" y="102"/>
                </a:lnTo>
                <a:lnTo>
                  <a:pt x="1032" y="90"/>
                </a:lnTo>
                <a:lnTo>
                  <a:pt x="1044" y="84"/>
                </a:lnTo>
                <a:lnTo>
                  <a:pt x="1056" y="72"/>
                </a:lnTo>
                <a:lnTo>
                  <a:pt x="1068" y="66"/>
                </a:lnTo>
                <a:lnTo>
                  <a:pt x="1080" y="54"/>
                </a:lnTo>
                <a:lnTo>
                  <a:pt x="1098" y="48"/>
                </a:lnTo>
                <a:lnTo>
                  <a:pt x="1110" y="36"/>
                </a:lnTo>
                <a:lnTo>
                  <a:pt x="1122" y="30"/>
                </a:lnTo>
                <a:lnTo>
                  <a:pt x="1134" y="18"/>
                </a:lnTo>
                <a:lnTo>
                  <a:pt x="1146" y="12"/>
                </a:lnTo>
                <a:lnTo>
                  <a:pt x="1158" y="0"/>
                </a:lnTo>
                <a:lnTo>
                  <a:pt x="1170" y="1776"/>
                </a:lnTo>
                <a:lnTo>
                  <a:pt x="1182" y="1776"/>
                </a:lnTo>
                <a:lnTo>
                  <a:pt x="1194" y="1776"/>
                </a:lnTo>
                <a:lnTo>
                  <a:pt x="1206" y="1776"/>
                </a:lnTo>
                <a:lnTo>
                  <a:pt x="1218" y="1776"/>
                </a:lnTo>
                <a:lnTo>
                  <a:pt x="1230" y="1776"/>
                </a:lnTo>
                <a:lnTo>
                  <a:pt x="1242" y="1776"/>
                </a:lnTo>
                <a:lnTo>
                  <a:pt x="1254" y="1776"/>
                </a:lnTo>
                <a:lnTo>
                  <a:pt x="1266" y="1776"/>
                </a:lnTo>
                <a:lnTo>
                  <a:pt x="1278" y="1776"/>
                </a:lnTo>
                <a:lnTo>
                  <a:pt x="1290" y="1776"/>
                </a:lnTo>
                <a:lnTo>
                  <a:pt x="1302" y="1776"/>
                </a:lnTo>
                <a:lnTo>
                  <a:pt x="1314" y="1776"/>
                </a:lnTo>
                <a:lnTo>
                  <a:pt x="1326" y="1776"/>
                </a:lnTo>
                <a:lnTo>
                  <a:pt x="1338" y="1776"/>
                </a:lnTo>
                <a:lnTo>
                  <a:pt x="1350" y="1776"/>
                </a:lnTo>
                <a:lnTo>
                  <a:pt x="1362" y="1776"/>
                </a:lnTo>
                <a:lnTo>
                  <a:pt x="1374" y="1776"/>
                </a:lnTo>
                <a:lnTo>
                  <a:pt x="1386" y="1776"/>
                </a:lnTo>
                <a:lnTo>
                  <a:pt x="1398" y="1776"/>
                </a:lnTo>
                <a:lnTo>
                  <a:pt x="1410" y="1776"/>
                </a:lnTo>
                <a:lnTo>
                  <a:pt x="1422" y="1776"/>
                </a:lnTo>
                <a:lnTo>
                  <a:pt x="1434" y="1776"/>
                </a:lnTo>
                <a:lnTo>
                  <a:pt x="1446" y="1776"/>
                </a:lnTo>
                <a:lnTo>
                  <a:pt x="1458" y="1776"/>
                </a:lnTo>
                <a:lnTo>
                  <a:pt x="1470" y="1776"/>
                </a:lnTo>
                <a:lnTo>
                  <a:pt x="1482" y="1776"/>
                </a:lnTo>
                <a:lnTo>
                  <a:pt x="1494" y="1776"/>
                </a:lnTo>
                <a:lnTo>
                  <a:pt x="1506" y="1776"/>
                </a:lnTo>
                <a:lnTo>
                  <a:pt x="1524" y="1776"/>
                </a:lnTo>
                <a:lnTo>
                  <a:pt x="1536" y="1776"/>
                </a:lnTo>
                <a:lnTo>
                  <a:pt x="1548" y="1776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49" name="Freeform 329"/>
          <p:cNvSpPr>
            <a:spLocks/>
          </p:cNvSpPr>
          <p:nvPr/>
        </p:nvSpPr>
        <p:spPr bwMode="auto">
          <a:xfrm>
            <a:off x="6871951" y="2632745"/>
            <a:ext cx="2447925" cy="2733675"/>
          </a:xfrm>
          <a:custGeom>
            <a:avLst/>
            <a:gdLst/>
            <a:ahLst/>
            <a:cxnLst>
              <a:cxn ang="0">
                <a:pos x="24" y="1722"/>
              </a:cxn>
              <a:cxn ang="0">
                <a:pos x="60" y="1722"/>
              </a:cxn>
              <a:cxn ang="0">
                <a:pos x="96" y="1722"/>
              </a:cxn>
              <a:cxn ang="0">
                <a:pos x="132" y="1722"/>
              </a:cxn>
              <a:cxn ang="0">
                <a:pos x="168" y="1722"/>
              </a:cxn>
              <a:cxn ang="0">
                <a:pos x="204" y="1722"/>
              </a:cxn>
              <a:cxn ang="0">
                <a:pos x="240" y="1722"/>
              </a:cxn>
              <a:cxn ang="0">
                <a:pos x="276" y="1722"/>
              </a:cxn>
              <a:cxn ang="0">
                <a:pos x="312" y="1722"/>
              </a:cxn>
              <a:cxn ang="0">
                <a:pos x="348" y="1722"/>
              </a:cxn>
              <a:cxn ang="0">
                <a:pos x="390" y="1704"/>
              </a:cxn>
              <a:cxn ang="0">
                <a:pos x="426" y="1692"/>
              </a:cxn>
              <a:cxn ang="0">
                <a:pos x="462" y="1680"/>
              </a:cxn>
              <a:cxn ang="0">
                <a:pos x="498" y="1668"/>
              </a:cxn>
              <a:cxn ang="0">
                <a:pos x="534" y="1650"/>
              </a:cxn>
              <a:cxn ang="0">
                <a:pos x="570" y="1638"/>
              </a:cxn>
              <a:cxn ang="0">
                <a:pos x="606" y="1620"/>
              </a:cxn>
              <a:cxn ang="0">
                <a:pos x="642" y="1596"/>
              </a:cxn>
              <a:cxn ang="0">
                <a:pos x="678" y="1566"/>
              </a:cxn>
              <a:cxn ang="0">
                <a:pos x="714" y="1542"/>
              </a:cxn>
              <a:cxn ang="0">
                <a:pos x="750" y="1512"/>
              </a:cxn>
              <a:cxn ang="0">
                <a:pos x="786" y="1488"/>
              </a:cxn>
              <a:cxn ang="0">
                <a:pos x="828" y="1458"/>
              </a:cxn>
              <a:cxn ang="0">
                <a:pos x="864" y="1428"/>
              </a:cxn>
              <a:cxn ang="0">
                <a:pos x="900" y="1386"/>
              </a:cxn>
              <a:cxn ang="0">
                <a:pos x="936" y="1344"/>
              </a:cxn>
              <a:cxn ang="0">
                <a:pos x="972" y="1278"/>
              </a:cxn>
              <a:cxn ang="0">
                <a:pos x="1008" y="1158"/>
              </a:cxn>
              <a:cxn ang="0">
                <a:pos x="1044" y="1038"/>
              </a:cxn>
              <a:cxn ang="0">
                <a:pos x="1080" y="918"/>
              </a:cxn>
              <a:cxn ang="0">
                <a:pos x="1116" y="732"/>
              </a:cxn>
              <a:cxn ang="0">
                <a:pos x="1152" y="552"/>
              </a:cxn>
              <a:cxn ang="0">
                <a:pos x="1188" y="366"/>
              </a:cxn>
              <a:cxn ang="0">
                <a:pos x="1230" y="186"/>
              </a:cxn>
              <a:cxn ang="0">
                <a:pos x="1266" y="0"/>
              </a:cxn>
              <a:cxn ang="0">
                <a:pos x="1302" y="1722"/>
              </a:cxn>
              <a:cxn ang="0">
                <a:pos x="1338" y="1722"/>
              </a:cxn>
              <a:cxn ang="0">
                <a:pos x="1374" y="1722"/>
              </a:cxn>
              <a:cxn ang="0">
                <a:pos x="1410" y="1722"/>
              </a:cxn>
              <a:cxn ang="0">
                <a:pos x="1446" y="1722"/>
              </a:cxn>
              <a:cxn ang="0">
                <a:pos x="1482" y="1722"/>
              </a:cxn>
              <a:cxn ang="0">
                <a:pos x="1518" y="1722"/>
              </a:cxn>
            </a:cxnLst>
            <a:rect l="0" t="0" r="r" b="b"/>
            <a:pathLst>
              <a:path w="1542" h="1722">
                <a:moveTo>
                  <a:pt x="0" y="1722"/>
                </a:moveTo>
                <a:lnTo>
                  <a:pt x="12" y="1722"/>
                </a:lnTo>
                <a:lnTo>
                  <a:pt x="24" y="1722"/>
                </a:lnTo>
                <a:lnTo>
                  <a:pt x="36" y="1722"/>
                </a:lnTo>
                <a:lnTo>
                  <a:pt x="48" y="1722"/>
                </a:lnTo>
                <a:lnTo>
                  <a:pt x="60" y="1722"/>
                </a:lnTo>
                <a:lnTo>
                  <a:pt x="72" y="1722"/>
                </a:lnTo>
                <a:lnTo>
                  <a:pt x="84" y="1722"/>
                </a:lnTo>
                <a:lnTo>
                  <a:pt x="96" y="1722"/>
                </a:lnTo>
                <a:lnTo>
                  <a:pt x="108" y="1722"/>
                </a:lnTo>
                <a:lnTo>
                  <a:pt x="120" y="1722"/>
                </a:lnTo>
                <a:lnTo>
                  <a:pt x="132" y="1722"/>
                </a:lnTo>
                <a:lnTo>
                  <a:pt x="144" y="1722"/>
                </a:lnTo>
                <a:lnTo>
                  <a:pt x="156" y="1722"/>
                </a:lnTo>
                <a:lnTo>
                  <a:pt x="168" y="1722"/>
                </a:lnTo>
                <a:lnTo>
                  <a:pt x="180" y="1722"/>
                </a:lnTo>
                <a:lnTo>
                  <a:pt x="192" y="1722"/>
                </a:lnTo>
                <a:lnTo>
                  <a:pt x="204" y="1722"/>
                </a:lnTo>
                <a:lnTo>
                  <a:pt x="216" y="1722"/>
                </a:lnTo>
                <a:lnTo>
                  <a:pt x="228" y="1722"/>
                </a:lnTo>
                <a:lnTo>
                  <a:pt x="240" y="1722"/>
                </a:lnTo>
                <a:lnTo>
                  <a:pt x="252" y="1722"/>
                </a:lnTo>
                <a:lnTo>
                  <a:pt x="264" y="1722"/>
                </a:lnTo>
                <a:lnTo>
                  <a:pt x="276" y="1722"/>
                </a:lnTo>
                <a:lnTo>
                  <a:pt x="288" y="1722"/>
                </a:lnTo>
                <a:lnTo>
                  <a:pt x="300" y="1722"/>
                </a:lnTo>
                <a:lnTo>
                  <a:pt x="312" y="1722"/>
                </a:lnTo>
                <a:lnTo>
                  <a:pt x="324" y="1722"/>
                </a:lnTo>
                <a:lnTo>
                  <a:pt x="336" y="1722"/>
                </a:lnTo>
                <a:lnTo>
                  <a:pt x="348" y="1722"/>
                </a:lnTo>
                <a:lnTo>
                  <a:pt x="360" y="1716"/>
                </a:lnTo>
                <a:lnTo>
                  <a:pt x="372" y="1710"/>
                </a:lnTo>
                <a:lnTo>
                  <a:pt x="390" y="1704"/>
                </a:lnTo>
                <a:lnTo>
                  <a:pt x="402" y="1704"/>
                </a:lnTo>
                <a:lnTo>
                  <a:pt x="414" y="1698"/>
                </a:lnTo>
                <a:lnTo>
                  <a:pt x="426" y="1692"/>
                </a:lnTo>
                <a:lnTo>
                  <a:pt x="438" y="1686"/>
                </a:lnTo>
                <a:lnTo>
                  <a:pt x="450" y="1686"/>
                </a:lnTo>
                <a:lnTo>
                  <a:pt x="462" y="1680"/>
                </a:lnTo>
                <a:lnTo>
                  <a:pt x="474" y="1674"/>
                </a:lnTo>
                <a:lnTo>
                  <a:pt x="486" y="1668"/>
                </a:lnTo>
                <a:lnTo>
                  <a:pt x="498" y="1668"/>
                </a:lnTo>
                <a:lnTo>
                  <a:pt x="510" y="1662"/>
                </a:lnTo>
                <a:lnTo>
                  <a:pt x="522" y="1656"/>
                </a:lnTo>
                <a:lnTo>
                  <a:pt x="534" y="1650"/>
                </a:lnTo>
                <a:lnTo>
                  <a:pt x="546" y="1650"/>
                </a:lnTo>
                <a:lnTo>
                  <a:pt x="558" y="1644"/>
                </a:lnTo>
                <a:lnTo>
                  <a:pt x="570" y="1638"/>
                </a:lnTo>
                <a:lnTo>
                  <a:pt x="582" y="1632"/>
                </a:lnTo>
                <a:lnTo>
                  <a:pt x="594" y="1632"/>
                </a:lnTo>
                <a:lnTo>
                  <a:pt x="606" y="1620"/>
                </a:lnTo>
                <a:lnTo>
                  <a:pt x="618" y="1614"/>
                </a:lnTo>
                <a:lnTo>
                  <a:pt x="630" y="1602"/>
                </a:lnTo>
                <a:lnTo>
                  <a:pt x="642" y="1596"/>
                </a:lnTo>
                <a:lnTo>
                  <a:pt x="654" y="1584"/>
                </a:lnTo>
                <a:lnTo>
                  <a:pt x="666" y="1578"/>
                </a:lnTo>
                <a:lnTo>
                  <a:pt x="678" y="1566"/>
                </a:lnTo>
                <a:lnTo>
                  <a:pt x="690" y="1560"/>
                </a:lnTo>
                <a:lnTo>
                  <a:pt x="702" y="1548"/>
                </a:lnTo>
                <a:lnTo>
                  <a:pt x="714" y="1542"/>
                </a:lnTo>
                <a:lnTo>
                  <a:pt x="726" y="1530"/>
                </a:lnTo>
                <a:lnTo>
                  <a:pt x="738" y="1524"/>
                </a:lnTo>
                <a:lnTo>
                  <a:pt x="750" y="1512"/>
                </a:lnTo>
                <a:lnTo>
                  <a:pt x="762" y="1506"/>
                </a:lnTo>
                <a:lnTo>
                  <a:pt x="774" y="1494"/>
                </a:lnTo>
                <a:lnTo>
                  <a:pt x="786" y="1488"/>
                </a:lnTo>
                <a:lnTo>
                  <a:pt x="804" y="1476"/>
                </a:lnTo>
                <a:lnTo>
                  <a:pt x="816" y="1470"/>
                </a:lnTo>
                <a:lnTo>
                  <a:pt x="828" y="1458"/>
                </a:lnTo>
                <a:lnTo>
                  <a:pt x="840" y="1452"/>
                </a:lnTo>
                <a:lnTo>
                  <a:pt x="852" y="1440"/>
                </a:lnTo>
                <a:lnTo>
                  <a:pt x="864" y="1428"/>
                </a:lnTo>
                <a:lnTo>
                  <a:pt x="876" y="1410"/>
                </a:lnTo>
                <a:lnTo>
                  <a:pt x="888" y="1398"/>
                </a:lnTo>
                <a:lnTo>
                  <a:pt x="900" y="1386"/>
                </a:lnTo>
                <a:lnTo>
                  <a:pt x="912" y="1374"/>
                </a:lnTo>
                <a:lnTo>
                  <a:pt x="924" y="1356"/>
                </a:lnTo>
                <a:lnTo>
                  <a:pt x="936" y="1344"/>
                </a:lnTo>
                <a:lnTo>
                  <a:pt x="948" y="1332"/>
                </a:lnTo>
                <a:lnTo>
                  <a:pt x="960" y="1320"/>
                </a:lnTo>
                <a:lnTo>
                  <a:pt x="972" y="1278"/>
                </a:lnTo>
                <a:lnTo>
                  <a:pt x="984" y="1236"/>
                </a:lnTo>
                <a:lnTo>
                  <a:pt x="996" y="1200"/>
                </a:lnTo>
                <a:lnTo>
                  <a:pt x="1008" y="1158"/>
                </a:lnTo>
                <a:lnTo>
                  <a:pt x="1020" y="1116"/>
                </a:lnTo>
                <a:lnTo>
                  <a:pt x="1032" y="1080"/>
                </a:lnTo>
                <a:lnTo>
                  <a:pt x="1044" y="1038"/>
                </a:lnTo>
                <a:lnTo>
                  <a:pt x="1056" y="996"/>
                </a:lnTo>
                <a:lnTo>
                  <a:pt x="1068" y="960"/>
                </a:lnTo>
                <a:lnTo>
                  <a:pt x="1080" y="918"/>
                </a:lnTo>
                <a:lnTo>
                  <a:pt x="1092" y="858"/>
                </a:lnTo>
                <a:lnTo>
                  <a:pt x="1104" y="798"/>
                </a:lnTo>
                <a:lnTo>
                  <a:pt x="1116" y="732"/>
                </a:lnTo>
                <a:lnTo>
                  <a:pt x="1128" y="672"/>
                </a:lnTo>
                <a:lnTo>
                  <a:pt x="1140" y="612"/>
                </a:lnTo>
                <a:lnTo>
                  <a:pt x="1152" y="552"/>
                </a:lnTo>
                <a:lnTo>
                  <a:pt x="1164" y="492"/>
                </a:lnTo>
                <a:lnTo>
                  <a:pt x="1176" y="426"/>
                </a:lnTo>
                <a:lnTo>
                  <a:pt x="1188" y="366"/>
                </a:lnTo>
                <a:lnTo>
                  <a:pt x="1200" y="306"/>
                </a:lnTo>
                <a:lnTo>
                  <a:pt x="1212" y="246"/>
                </a:lnTo>
                <a:lnTo>
                  <a:pt x="1230" y="186"/>
                </a:lnTo>
                <a:lnTo>
                  <a:pt x="1242" y="120"/>
                </a:lnTo>
                <a:lnTo>
                  <a:pt x="1254" y="60"/>
                </a:lnTo>
                <a:lnTo>
                  <a:pt x="1266" y="0"/>
                </a:lnTo>
                <a:lnTo>
                  <a:pt x="1278" y="1722"/>
                </a:lnTo>
                <a:lnTo>
                  <a:pt x="1290" y="1722"/>
                </a:lnTo>
                <a:lnTo>
                  <a:pt x="1302" y="1722"/>
                </a:lnTo>
                <a:lnTo>
                  <a:pt x="1314" y="1722"/>
                </a:lnTo>
                <a:lnTo>
                  <a:pt x="1326" y="1722"/>
                </a:lnTo>
                <a:lnTo>
                  <a:pt x="1338" y="1722"/>
                </a:lnTo>
                <a:lnTo>
                  <a:pt x="1350" y="1722"/>
                </a:lnTo>
                <a:lnTo>
                  <a:pt x="1362" y="1722"/>
                </a:lnTo>
                <a:lnTo>
                  <a:pt x="1374" y="1722"/>
                </a:lnTo>
                <a:lnTo>
                  <a:pt x="1386" y="1722"/>
                </a:lnTo>
                <a:lnTo>
                  <a:pt x="1398" y="1722"/>
                </a:lnTo>
                <a:lnTo>
                  <a:pt x="1410" y="1722"/>
                </a:lnTo>
                <a:lnTo>
                  <a:pt x="1422" y="1722"/>
                </a:lnTo>
                <a:lnTo>
                  <a:pt x="1434" y="1722"/>
                </a:lnTo>
                <a:lnTo>
                  <a:pt x="1446" y="1722"/>
                </a:lnTo>
                <a:lnTo>
                  <a:pt x="1458" y="1722"/>
                </a:lnTo>
                <a:lnTo>
                  <a:pt x="1470" y="1722"/>
                </a:lnTo>
                <a:lnTo>
                  <a:pt x="1482" y="1722"/>
                </a:lnTo>
                <a:lnTo>
                  <a:pt x="1494" y="1722"/>
                </a:lnTo>
                <a:lnTo>
                  <a:pt x="1506" y="1722"/>
                </a:lnTo>
                <a:lnTo>
                  <a:pt x="1518" y="1722"/>
                </a:lnTo>
                <a:lnTo>
                  <a:pt x="1530" y="1722"/>
                </a:lnTo>
                <a:lnTo>
                  <a:pt x="1542" y="172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50" name="Freeform 330"/>
          <p:cNvSpPr>
            <a:spLocks/>
          </p:cNvSpPr>
          <p:nvPr/>
        </p:nvSpPr>
        <p:spPr bwMode="auto">
          <a:xfrm>
            <a:off x="9319876" y="5366420"/>
            <a:ext cx="8286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0"/>
              </a:cxn>
              <a:cxn ang="0">
                <a:pos x="24" y="0"/>
              </a:cxn>
              <a:cxn ang="0">
                <a:pos x="36" y="0"/>
              </a:cxn>
              <a:cxn ang="0">
                <a:pos x="48" y="0"/>
              </a:cxn>
              <a:cxn ang="0">
                <a:pos x="60" y="0"/>
              </a:cxn>
              <a:cxn ang="0">
                <a:pos x="72" y="0"/>
              </a:cxn>
              <a:cxn ang="0">
                <a:pos x="84" y="0"/>
              </a:cxn>
              <a:cxn ang="0">
                <a:pos x="102" y="0"/>
              </a:cxn>
              <a:cxn ang="0">
                <a:pos x="114" y="0"/>
              </a:cxn>
              <a:cxn ang="0">
                <a:pos x="126" y="0"/>
              </a:cxn>
              <a:cxn ang="0">
                <a:pos x="138" y="0"/>
              </a:cxn>
              <a:cxn ang="0">
                <a:pos x="150" y="0"/>
              </a:cxn>
              <a:cxn ang="0">
                <a:pos x="162" y="0"/>
              </a:cxn>
              <a:cxn ang="0">
                <a:pos x="174" y="0"/>
              </a:cxn>
              <a:cxn ang="0">
                <a:pos x="186" y="0"/>
              </a:cxn>
              <a:cxn ang="0">
                <a:pos x="198" y="0"/>
              </a:cxn>
              <a:cxn ang="0">
                <a:pos x="210" y="0"/>
              </a:cxn>
              <a:cxn ang="0">
                <a:pos x="222" y="0"/>
              </a:cxn>
              <a:cxn ang="0">
                <a:pos x="234" y="0"/>
              </a:cxn>
              <a:cxn ang="0">
                <a:pos x="246" y="0"/>
              </a:cxn>
              <a:cxn ang="0">
                <a:pos x="258" y="0"/>
              </a:cxn>
              <a:cxn ang="0">
                <a:pos x="270" y="0"/>
              </a:cxn>
              <a:cxn ang="0">
                <a:pos x="282" y="0"/>
              </a:cxn>
              <a:cxn ang="0">
                <a:pos x="294" y="0"/>
              </a:cxn>
              <a:cxn ang="0">
                <a:pos x="306" y="0"/>
              </a:cxn>
              <a:cxn ang="0">
                <a:pos x="318" y="0"/>
              </a:cxn>
              <a:cxn ang="0">
                <a:pos x="330" y="0"/>
              </a:cxn>
              <a:cxn ang="0">
                <a:pos x="342" y="0"/>
              </a:cxn>
              <a:cxn ang="0">
                <a:pos x="354" y="0"/>
              </a:cxn>
              <a:cxn ang="0">
                <a:pos x="366" y="0"/>
              </a:cxn>
              <a:cxn ang="0">
                <a:pos x="378" y="0"/>
              </a:cxn>
              <a:cxn ang="0">
                <a:pos x="390" y="0"/>
              </a:cxn>
              <a:cxn ang="0">
                <a:pos x="402" y="0"/>
              </a:cxn>
              <a:cxn ang="0">
                <a:pos x="414" y="0"/>
              </a:cxn>
              <a:cxn ang="0">
                <a:pos x="426" y="0"/>
              </a:cxn>
              <a:cxn ang="0">
                <a:pos x="438" y="0"/>
              </a:cxn>
              <a:cxn ang="0">
                <a:pos x="450" y="0"/>
              </a:cxn>
              <a:cxn ang="0">
                <a:pos x="462" y="0"/>
              </a:cxn>
              <a:cxn ang="0">
                <a:pos x="474" y="0"/>
              </a:cxn>
              <a:cxn ang="0">
                <a:pos x="486" y="0"/>
              </a:cxn>
              <a:cxn ang="0">
                <a:pos x="498" y="0"/>
              </a:cxn>
              <a:cxn ang="0">
                <a:pos x="516" y="0"/>
              </a:cxn>
              <a:cxn ang="0">
                <a:pos x="522" y="0"/>
              </a:cxn>
            </a:cxnLst>
            <a:rect l="0" t="0" r="r" b="b"/>
            <a:pathLst>
              <a:path w="522">
                <a:moveTo>
                  <a:pt x="0" y="0"/>
                </a:moveTo>
                <a:lnTo>
                  <a:pt x="12" y="0"/>
                </a:lnTo>
                <a:lnTo>
                  <a:pt x="24" y="0"/>
                </a:lnTo>
                <a:lnTo>
                  <a:pt x="36" y="0"/>
                </a:lnTo>
                <a:lnTo>
                  <a:pt x="48" y="0"/>
                </a:lnTo>
                <a:lnTo>
                  <a:pt x="60" y="0"/>
                </a:lnTo>
                <a:lnTo>
                  <a:pt x="72" y="0"/>
                </a:lnTo>
                <a:lnTo>
                  <a:pt x="84" y="0"/>
                </a:lnTo>
                <a:lnTo>
                  <a:pt x="102" y="0"/>
                </a:lnTo>
                <a:lnTo>
                  <a:pt x="114" y="0"/>
                </a:lnTo>
                <a:lnTo>
                  <a:pt x="126" y="0"/>
                </a:lnTo>
                <a:lnTo>
                  <a:pt x="138" y="0"/>
                </a:lnTo>
                <a:lnTo>
                  <a:pt x="150" y="0"/>
                </a:lnTo>
                <a:lnTo>
                  <a:pt x="162" y="0"/>
                </a:lnTo>
                <a:lnTo>
                  <a:pt x="174" y="0"/>
                </a:lnTo>
                <a:lnTo>
                  <a:pt x="186" y="0"/>
                </a:lnTo>
                <a:lnTo>
                  <a:pt x="198" y="0"/>
                </a:lnTo>
                <a:lnTo>
                  <a:pt x="210" y="0"/>
                </a:lnTo>
                <a:lnTo>
                  <a:pt x="222" y="0"/>
                </a:lnTo>
                <a:lnTo>
                  <a:pt x="234" y="0"/>
                </a:lnTo>
                <a:lnTo>
                  <a:pt x="246" y="0"/>
                </a:lnTo>
                <a:lnTo>
                  <a:pt x="258" y="0"/>
                </a:lnTo>
                <a:lnTo>
                  <a:pt x="270" y="0"/>
                </a:lnTo>
                <a:lnTo>
                  <a:pt x="282" y="0"/>
                </a:lnTo>
                <a:lnTo>
                  <a:pt x="294" y="0"/>
                </a:lnTo>
                <a:lnTo>
                  <a:pt x="306" y="0"/>
                </a:lnTo>
                <a:lnTo>
                  <a:pt x="318" y="0"/>
                </a:lnTo>
                <a:lnTo>
                  <a:pt x="330" y="0"/>
                </a:lnTo>
                <a:lnTo>
                  <a:pt x="342" y="0"/>
                </a:lnTo>
                <a:lnTo>
                  <a:pt x="354" y="0"/>
                </a:lnTo>
                <a:lnTo>
                  <a:pt x="366" y="0"/>
                </a:lnTo>
                <a:lnTo>
                  <a:pt x="378" y="0"/>
                </a:lnTo>
                <a:lnTo>
                  <a:pt x="390" y="0"/>
                </a:lnTo>
                <a:lnTo>
                  <a:pt x="402" y="0"/>
                </a:lnTo>
                <a:lnTo>
                  <a:pt x="414" y="0"/>
                </a:lnTo>
                <a:lnTo>
                  <a:pt x="426" y="0"/>
                </a:lnTo>
                <a:lnTo>
                  <a:pt x="438" y="0"/>
                </a:lnTo>
                <a:lnTo>
                  <a:pt x="450" y="0"/>
                </a:lnTo>
                <a:lnTo>
                  <a:pt x="462" y="0"/>
                </a:lnTo>
                <a:lnTo>
                  <a:pt x="474" y="0"/>
                </a:lnTo>
                <a:lnTo>
                  <a:pt x="486" y="0"/>
                </a:lnTo>
                <a:lnTo>
                  <a:pt x="498" y="0"/>
                </a:lnTo>
                <a:lnTo>
                  <a:pt x="516" y="0"/>
                </a:lnTo>
                <a:lnTo>
                  <a:pt x="522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51" name="Freeform 331"/>
          <p:cNvSpPr>
            <a:spLocks/>
          </p:cNvSpPr>
          <p:nvPr/>
        </p:nvSpPr>
        <p:spPr bwMode="auto">
          <a:xfrm>
            <a:off x="-490874" y="2346995"/>
            <a:ext cx="2447925" cy="3019425"/>
          </a:xfrm>
          <a:custGeom>
            <a:avLst/>
            <a:gdLst/>
            <a:ahLst/>
            <a:cxnLst>
              <a:cxn ang="0">
                <a:pos x="24" y="1902"/>
              </a:cxn>
              <a:cxn ang="0">
                <a:pos x="60" y="1902"/>
              </a:cxn>
              <a:cxn ang="0">
                <a:pos x="96" y="1902"/>
              </a:cxn>
              <a:cxn ang="0">
                <a:pos x="132" y="1902"/>
              </a:cxn>
              <a:cxn ang="0">
                <a:pos x="168" y="1902"/>
              </a:cxn>
              <a:cxn ang="0">
                <a:pos x="204" y="1902"/>
              </a:cxn>
              <a:cxn ang="0">
                <a:pos x="240" y="966"/>
              </a:cxn>
              <a:cxn ang="0">
                <a:pos x="276" y="1020"/>
              </a:cxn>
              <a:cxn ang="0">
                <a:pos x="312" y="942"/>
              </a:cxn>
              <a:cxn ang="0">
                <a:pos x="348" y="948"/>
              </a:cxn>
              <a:cxn ang="0">
                <a:pos x="384" y="942"/>
              </a:cxn>
              <a:cxn ang="0">
                <a:pos x="426" y="990"/>
              </a:cxn>
              <a:cxn ang="0">
                <a:pos x="462" y="1008"/>
              </a:cxn>
              <a:cxn ang="0">
                <a:pos x="498" y="1008"/>
              </a:cxn>
              <a:cxn ang="0">
                <a:pos x="534" y="990"/>
              </a:cxn>
              <a:cxn ang="0">
                <a:pos x="570" y="990"/>
              </a:cxn>
              <a:cxn ang="0">
                <a:pos x="606" y="1002"/>
              </a:cxn>
              <a:cxn ang="0">
                <a:pos x="642" y="1008"/>
              </a:cxn>
              <a:cxn ang="0">
                <a:pos x="678" y="978"/>
              </a:cxn>
              <a:cxn ang="0">
                <a:pos x="714" y="972"/>
              </a:cxn>
              <a:cxn ang="0">
                <a:pos x="750" y="1008"/>
              </a:cxn>
              <a:cxn ang="0">
                <a:pos x="786" y="960"/>
              </a:cxn>
              <a:cxn ang="0">
                <a:pos x="822" y="966"/>
              </a:cxn>
              <a:cxn ang="0">
                <a:pos x="864" y="1902"/>
              </a:cxn>
              <a:cxn ang="0">
                <a:pos x="900" y="1902"/>
              </a:cxn>
              <a:cxn ang="0">
                <a:pos x="936" y="1896"/>
              </a:cxn>
              <a:cxn ang="0">
                <a:pos x="972" y="1896"/>
              </a:cxn>
              <a:cxn ang="0">
                <a:pos x="1008" y="1896"/>
              </a:cxn>
              <a:cxn ang="0">
                <a:pos x="1044" y="1896"/>
              </a:cxn>
              <a:cxn ang="0">
                <a:pos x="1080" y="1896"/>
              </a:cxn>
              <a:cxn ang="0">
                <a:pos x="1116" y="84"/>
              </a:cxn>
              <a:cxn ang="0">
                <a:pos x="1152" y="120"/>
              </a:cxn>
              <a:cxn ang="0">
                <a:pos x="1188" y="114"/>
              </a:cxn>
              <a:cxn ang="0">
                <a:pos x="1224" y="72"/>
              </a:cxn>
              <a:cxn ang="0">
                <a:pos x="1266" y="96"/>
              </a:cxn>
              <a:cxn ang="0">
                <a:pos x="1302" y="108"/>
              </a:cxn>
              <a:cxn ang="0">
                <a:pos x="1338" y="108"/>
              </a:cxn>
              <a:cxn ang="0">
                <a:pos x="1374" y="78"/>
              </a:cxn>
              <a:cxn ang="0">
                <a:pos x="1410" y="114"/>
              </a:cxn>
              <a:cxn ang="0">
                <a:pos x="1446" y="84"/>
              </a:cxn>
              <a:cxn ang="0">
                <a:pos x="1482" y="90"/>
              </a:cxn>
              <a:cxn ang="0">
                <a:pos x="1518" y="84"/>
              </a:cxn>
            </a:cxnLst>
            <a:rect l="0" t="0" r="r" b="b"/>
            <a:pathLst>
              <a:path w="1542" h="1902">
                <a:moveTo>
                  <a:pt x="0" y="1902"/>
                </a:moveTo>
                <a:lnTo>
                  <a:pt x="12" y="1902"/>
                </a:lnTo>
                <a:lnTo>
                  <a:pt x="24" y="1902"/>
                </a:lnTo>
                <a:lnTo>
                  <a:pt x="36" y="1902"/>
                </a:lnTo>
                <a:lnTo>
                  <a:pt x="48" y="1902"/>
                </a:lnTo>
                <a:lnTo>
                  <a:pt x="60" y="1902"/>
                </a:lnTo>
                <a:lnTo>
                  <a:pt x="72" y="1902"/>
                </a:lnTo>
                <a:lnTo>
                  <a:pt x="84" y="1902"/>
                </a:lnTo>
                <a:lnTo>
                  <a:pt x="96" y="1902"/>
                </a:lnTo>
                <a:lnTo>
                  <a:pt x="108" y="1902"/>
                </a:lnTo>
                <a:lnTo>
                  <a:pt x="120" y="1902"/>
                </a:lnTo>
                <a:lnTo>
                  <a:pt x="132" y="1902"/>
                </a:lnTo>
                <a:lnTo>
                  <a:pt x="144" y="1902"/>
                </a:lnTo>
                <a:lnTo>
                  <a:pt x="156" y="1902"/>
                </a:lnTo>
                <a:lnTo>
                  <a:pt x="168" y="1902"/>
                </a:lnTo>
                <a:lnTo>
                  <a:pt x="180" y="1902"/>
                </a:lnTo>
                <a:lnTo>
                  <a:pt x="192" y="1902"/>
                </a:lnTo>
                <a:lnTo>
                  <a:pt x="204" y="1902"/>
                </a:lnTo>
                <a:lnTo>
                  <a:pt x="216" y="1902"/>
                </a:lnTo>
                <a:lnTo>
                  <a:pt x="228" y="1902"/>
                </a:lnTo>
                <a:lnTo>
                  <a:pt x="240" y="966"/>
                </a:lnTo>
                <a:lnTo>
                  <a:pt x="252" y="1044"/>
                </a:lnTo>
                <a:lnTo>
                  <a:pt x="264" y="942"/>
                </a:lnTo>
                <a:lnTo>
                  <a:pt x="276" y="1020"/>
                </a:lnTo>
                <a:lnTo>
                  <a:pt x="288" y="972"/>
                </a:lnTo>
                <a:lnTo>
                  <a:pt x="300" y="984"/>
                </a:lnTo>
                <a:lnTo>
                  <a:pt x="312" y="942"/>
                </a:lnTo>
                <a:lnTo>
                  <a:pt x="324" y="1134"/>
                </a:lnTo>
                <a:lnTo>
                  <a:pt x="336" y="936"/>
                </a:lnTo>
                <a:lnTo>
                  <a:pt x="348" y="948"/>
                </a:lnTo>
                <a:lnTo>
                  <a:pt x="360" y="1098"/>
                </a:lnTo>
                <a:lnTo>
                  <a:pt x="372" y="948"/>
                </a:lnTo>
                <a:lnTo>
                  <a:pt x="384" y="942"/>
                </a:lnTo>
                <a:lnTo>
                  <a:pt x="396" y="954"/>
                </a:lnTo>
                <a:lnTo>
                  <a:pt x="408" y="1014"/>
                </a:lnTo>
                <a:lnTo>
                  <a:pt x="426" y="990"/>
                </a:lnTo>
                <a:lnTo>
                  <a:pt x="438" y="930"/>
                </a:lnTo>
                <a:lnTo>
                  <a:pt x="450" y="942"/>
                </a:lnTo>
                <a:lnTo>
                  <a:pt x="462" y="1008"/>
                </a:lnTo>
                <a:lnTo>
                  <a:pt x="474" y="1002"/>
                </a:lnTo>
                <a:lnTo>
                  <a:pt x="486" y="942"/>
                </a:lnTo>
                <a:lnTo>
                  <a:pt x="498" y="1008"/>
                </a:lnTo>
                <a:lnTo>
                  <a:pt x="510" y="990"/>
                </a:lnTo>
                <a:lnTo>
                  <a:pt x="522" y="1038"/>
                </a:lnTo>
                <a:lnTo>
                  <a:pt x="534" y="990"/>
                </a:lnTo>
                <a:lnTo>
                  <a:pt x="546" y="936"/>
                </a:lnTo>
                <a:lnTo>
                  <a:pt x="558" y="984"/>
                </a:lnTo>
                <a:lnTo>
                  <a:pt x="570" y="990"/>
                </a:lnTo>
                <a:lnTo>
                  <a:pt x="582" y="1014"/>
                </a:lnTo>
                <a:lnTo>
                  <a:pt x="594" y="1032"/>
                </a:lnTo>
                <a:lnTo>
                  <a:pt x="606" y="1002"/>
                </a:lnTo>
                <a:lnTo>
                  <a:pt x="618" y="990"/>
                </a:lnTo>
                <a:lnTo>
                  <a:pt x="630" y="954"/>
                </a:lnTo>
                <a:lnTo>
                  <a:pt x="642" y="1008"/>
                </a:lnTo>
                <a:lnTo>
                  <a:pt x="654" y="942"/>
                </a:lnTo>
                <a:lnTo>
                  <a:pt x="666" y="1020"/>
                </a:lnTo>
                <a:lnTo>
                  <a:pt x="678" y="978"/>
                </a:lnTo>
                <a:lnTo>
                  <a:pt x="690" y="972"/>
                </a:lnTo>
                <a:lnTo>
                  <a:pt x="702" y="996"/>
                </a:lnTo>
                <a:lnTo>
                  <a:pt x="714" y="972"/>
                </a:lnTo>
                <a:lnTo>
                  <a:pt x="726" y="996"/>
                </a:lnTo>
                <a:lnTo>
                  <a:pt x="738" y="1002"/>
                </a:lnTo>
                <a:lnTo>
                  <a:pt x="750" y="1008"/>
                </a:lnTo>
                <a:lnTo>
                  <a:pt x="762" y="972"/>
                </a:lnTo>
                <a:lnTo>
                  <a:pt x="774" y="954"/>
                </a:lnTo>
                <a:lnTo>
                  <a:pt x="786" y="960"/>
                </a:lnTo>
                <a:lnTo>
                  <a:pt x="798" y="948"/>
                </a:lnTo>
                <a:lnTo>
                  <a:pt x="810" y="1044"/>
                </a:lnTo>
                <a:lnTo>
                  <a:pt x="822" y="966"/>
                </a:lnTo>
                <a:lnTo>
                  <a:pt x="840" y="996"/>
                </a:lnTo>
                <a:lnTo>
                  <a:pt x="852" y="1902"/>
                </a:lnTo>
                <a:lnTo>
                  <a:pt x="864" y="1902"/>
                </a:lnTo>
                <a:lnTo>
                  <a:pt x="876" y="1902"/>
                </a:lnTo>
                <a:lnTo>
                  <a:pt x="888" y="1902"/>
                </a:lnTo>
                <a:lnTo>
                  <a:pt x="900" y="1902"/>
                </a:lnTo>
                <a:lnTo>
                  <a:pt x="912" y="1902"/>
                </a:lnTo>
                <a:lnTo>
                  <a:pt x="924" y="1896"/>
                </a:lnTo>
                <a:lnTo>
                  <a:pt x="936" y="1896"/>
                </a:lnTo>
                <a:lnTo>
                  <a:pt x="948" y="1896"/>
                </a:lnTo>
                <a:lnTo>
                  <a:pt x="960" y="1896"/>
                </a:lnTo>
                <a:lnTo>
                  <a:pt x="972" y="1896"/>
                </a:lnTo>
                <a:lnTo>
                  <a:pt x="984" y="1896"/>
                </a:lnTo>
                <a:lnTo>
                  <a:pt x="996" y="1896"/>
                </a:lnTo>
                <a:lnTo>
                  <a:pt x="1008" y="1896"/>
                </a:lnTo>
                <a:lnTo>
                  <a:pt x="1020" y="1896"/>
                </a:lnTo>
                <a:lnTo>
                  <a:pt x="1032" y="1896"/>
                </a:lnTo>
                <a:lnTo>
                  <a:pt x="1044" y="1896"/>
                </a:lnTo>
                <a:lnTo>
                  <a:pt x="1056" y="1896"/>
                </a:lnTo>
                <a:lnTo>
                  <a:pt x="1068" y="1896"/>
                </a:lnTo>
                <a:lnTo>
                  <a:pt x="1080" y="1896"/>
                </a:lnTo>
                <a:lnTo>
                  <a:pt x="1092" y="108"/>
                </a:lnTo>
                <a:lnTo>
                  <a:pt x="1104" y="120"/>
                </a:lnTo>
                <a:lnTo>
                  <a:pt x="1116" y="84"/>
                </a:lnTo>
                <a:lnTo>
                  <a:pt x="1128" y="102"/>
                </a:lnTo>
                <a:lnTo>
                  <a:pt x="1140" y="96"/>
                </a:lnTo>
                <a:lnTo>
                  <a:pt x="1152" y="120"/>
                </a:lnTo>
                <a:lnTo>
                  <a:pt x="1164" y="96"/>
                </a:lnTo>
                <a:lnTo>
                  <a:pt x="1176" y="90"/>
                </a:lnTo>
                <a:lnTo>
                  <a:pt x="1188" y="114"/>
                </a:lnTo>
                <a:lnTo>
                  <a:pt x="1200" y="138"/>
                </a:lnTo>
                <a:lnTo>
                  <a:pt x="1212" y="102"/>
                </a:lnTo>
                <a:lnTo>
                  <a:pt x="1224" y="72"/>
                </a:lnTo>
                <a:lnTo>
                  <a:pt x="1236" y="96"/>
                </a:lnTo>
                <a:lnTo>
                  <a:pt x="1248" y="126"/>
                </a:lnTo>
                <a:lnTo>
                  <a:pt x="1266" y="96"/>
                </a:lnTo>
                <a:lnTo>
                  <a:pt x="1278" y="90"/>
                </a:lnTo>
                <a:lnTo>
                  <a:pt x="1290" y="78"/>
                </a:lnTo>
                <a:lnTo>
                  <a:pt x="1302" y="108"/>
                </a:lnTo>
                <a:lnTo>
                  <a:pt x="1314" y="66"/>
                </a:lnTo>
                <a:lnTo>
                  <a:pt x="1326" y="114"/>
                </a:lnTo>
                <a:lnTo>
                  <a:pt x="1338" y="108"/>
                </a:lnTo>
                <a:lnTo>
                  <a:pt x="1350" y="96"/>
                </a:lnTo>
                <a:lnTo>
                  <a:pt x="1362" y="84"/>
                </a:lnTo>
                <a:lnTo>
                  <a:pt x="1374" y="78"/>
                </a:lnTo>
                <a:lnTo>
                  <a:pt x="1386" y="96"/>
                </a:lnTo>
                <a:lnTo>
                  <a:pt x="1398" y="90"/>
                </a:lnTo>
                <a:lnTo>
                  <a:pt x="1410" y="114"/>
                </a:lnTo>
                <a:lnTo>
                  <a:pt x="1422" y="48"/>
                </a:lnTo>
                <a:lnTo>
                  <a:pt x="1434" y="102"/>
                </a:lnTo>
                <a:lnTo>
                  <a:pt x="1446" y="84"/>
                </a:lnTo>
                <a:lnTo>
                  <a:pt x="1458" y="156"/>
                </a:lnTo>
                <a:lnTo>
                  <a:pt x="1470" y="108"/>
                </a:lnTo>
                <a:lnTo>
                  <a:pt x="1482" y="90"/>
                </a:lnTo>
                <a:lnTo>
                  <a:pt x="1494" y="108"/>
                </a:lnTo>
                <a:lnTo>
                  <a:pt x="1506" y="72"/>
                </a:lnTo>
                <a:lnTo>
                  <a:pt x="1518" y="84"/>
                </a:lnTo>
                <a:lnTo>
                  <a:pt x="1530" y="0"/>
                </a:lnTo>
                <a:lnTo>
                  <a:pt x="1542" y="84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52" name="Freeform 332"/>
          <p:cNvSpPr>
            <a:spLocks/>
          </p:cNvSpPr>
          <p:nvPr/>
        </p:nvSpPr>
        <p:spPr bwMode="auto">
          <a:xfrm>
            <a:off x="1957051" y="2413670"/>
            <a:ext cx="2457450" cy="2952750"/>
          </a:xfrm>
          <a:custGeom>
            <a:avLst/>
            <a:gdLst/>
            <a:ahLst/>
            <a:cxnLst>
              <a:cxn ang="0">
                <a:pos x="24" y="48"/>
              </a:cxn>
              <a:cxn ang="0">
                <a:pos x="60" y="48"/>
              </a:cxn>
              <a:cxn ang="0">
                <a:pos x="96" y="60"/>
              </a:cxn>
              <a:cxn ang="0">
                <a:pos x="138" y="66"/>
              </a:cxn>
              <a:cxn ang="0">
                <a:pos x="174" y="1860"/>
              </a:cxn>
              <a:cxn ang="0">
                <a:pos x="210" y="1860"/>
              </a:cxn>
              <a:cxn ang="0">
                <a:pos x="246" y="1860"/>
              </a:cxn>
              <a:cxn ang="0">
                <a:pos x="282" y="1860"/>
              </a:cxn>
              <a:cxn ang="0">
                <a:pos x="318" y="1860"/>
              </a:cxn>
              <a:cxn ang="0">
                <a:pos x="354" y="1860"/>
              </a:cxn>
              <a:cxn ang="0">
                <a:pos x="390" y="1860"/>
              </a:cxn>
              <a:cxn ang="0">
                <a:pos x="426" y="1782"/>
              </a:cxn>
              <a:cxn ang="0">
                <a:pos x="462" y="1830"/>
              </a:cxn>
              <a:cxn ang="0">
                <a:pos x="498" y="1860"/>
              </a:cxn>
              <a:cxn ang="0">
                <a:pos x="534" y="1710"/>
              </a:cxn>
              <a:cxn ang="0">
                <a:pos x="576" y="1746"/>
              </a:cxn>
              <a:cxn ang="0">
                <a:pos x="612" y="1668"/>
              </a:cxn>
              <a:cxn ang="0">
                <a:pos x="648" y="1644"/>
              </a:cxn>
              <a:cxn ang="0">
                <a:pos x="684" y="1638"/>
              </a:cxn>
              <a:cxn ang="0">
                <a:pos x="720" y="1668"/>
              </a:cxn>
              <a:cxn ang="0">
                <a:pos x="756" y="1632"/>
              </a:cxn>
              <a:cxn ang="0">
                <a:pos x="792" y="1554"/>
              </a:cxn>
              <a:cxn ang="0">
                <a:pos x="828" y="1566"/>
              </a:cxn>
              <a:cxn ang="0">
                <a:pos x="864" y="1542"/>
              </a:cxn>
              <a:cxn ang="0">
                <a:pos x="900" y="1446"/>
              </a:cxn>
              <a:cxn ang="0">
                <a:pos x="936" y="1452"/>
              </a:cxn>
              <a:cxn ang="0">
                <a:pos x="978" y="1458"/>
              </a:cxn>
              <a:cxn ang="0">
                <a:pos x="1014" y="1350"/>
              </a:cxn>
              <a:cxn ang="0">
                <a:pos x="1050" y="1368"/>
              </a:cxn>
              <a:cxn ang="0">
                <a:pos x="1086" y="1404"/>
              </a:cxn>
              <a:cxn ang="0">
                <a:pos x="1122" y="1350"/>
              </a:cxn>
              <a:cxn ang="0">
                <a:pos x="1158" y="1248"/>
              </a:cxn>
              <a:cxn ang="0">
                <a:pos x="1194" y="1260"/>
              </a:cxn>
              <a:cxn ang="0">
                <a:pos x="1230" y="1314"/>
              </a:cxn>
              <a:cxn ang="0">
                <a:pos x="1266" y="1188"/>
              </a:cxn>
              <a:cxn ang="0">
                <a:pos x="1302" y="1176"/>
              </a:cxn>
              <a:cxn ang="0">
                <a:pos x="1338" y="1194"/>
              </a:cxn>
              <a:cxn ang="0">
                <a:pos x="1374" y="1128"/>
              </a:cxn>
              <a:cxn ang="0">
                <a:pos x="1416" y="1074"/>
              </a:cxn>
              <a:cxn ang="0">
                <a:pos x="1452" y="1110"/>
              </a:cxn>
              <a:cxn ang="0">
                <a:pos x="1488" y="1092"/>
              </a:cxn>
              <a:cxn ang="0">
                <a:pos x="1524" y="630"/>
              </a:cxn>
            </a:cxnLst>
            <a:rect l="0" t="0" r="r" b="b"/>
            <a:pathLst>
              <a:path w="1548" h="1860">
                <a:moveTo>
                  <a:pt x="0" y="42"/>
                </a:moveTo>
                <a:lnTo>
                  <a:pt x="12" y="48"/>
                </a:lnTo>
                <a:lnTo>
                  <a:pt x="24" y="48"/>
                </a:lnTo>
                <a:lnTo>
                  <a:pt x="36" y="60"/>
                </a:lnTo>
                <a:lnTo>
                  <a:pt x="48" y="72"/>
                </a:lnTo>
                <a:lnTo>
                  <a:pt x="60" y="48"/>
                </a:lnTo>
                <a:lnTo>
                  <a:pt x="72" y="0"/>
                </a:lnTo>
                <a:lnTo>
                  <a:pt x="84" y="72"/>
                </a:lnTo>
                <a:lnTo>
                  <a:pt x="96" y="60"/>
                </a:lnTo>
                <a:lnTo>
                  <a:pt x="108" y="48"/>
                </a:lnTo>
                <a:lnTo>
                  <a:pt x="120" y="36"/>
                </a:lnTo>
                <a:lnTo>
                  <a:pt x="138" y="66"/>
                </a:lnTo>
                <a:lnTo>
                  <a:pt x="150" y="84"/>
                </a:lnTo>
                <a:lnTo>
                  <a:pt x="162" y="1860"/>
                </a:lnTo>
                <a:lnTo>
                  <a:pt x="174" y="1860"/>
                </a:lnTo>
                <a:lnTo>
                  <a:pt x="186" y="1860"/>
                </a:lnTo>
                <a:lnTo>
                  <a:pt x="198" y="1860"/>
                </a:lnTo>
                <a:lnTo>
                  <a:pt x="210" y="1860"/>
                </a:lnTo>
                <a:lnTo>
                  <a:pt x="222" y="1860"/>
                </a:lnTo>
                <a:lnTo>
                  <a:pt x="234" y="1860"/>
                </a:lnTo>
                <a:lnTo>
                  <a:pt x="246" y="1860"/>
                </a:lnTo>
                <a:lnTo>
                  <a:pt x="258" y="1860"/>
                </a:lnTo>
                <a:lnTo>
                  <a:pt x="270" y="1860"/>
                </a:lnTo>
                <a:lnTo>
                  <a:pt x="282" y="1860"/>
                </a:lnTo>
                <a:lnTo>
                  <a:pt x="294" y="1860"/>
                </a:lnTo>
                <a:lnTo>
                  <a:pt x="306" y="1860"/>
                </a:lnTo>
                <a:lnTo>
                  <a:pt x="318" y="1860"/>
                </a:lnTo>
                <a:lnTo>
                  <a:pt x="330" y="1860"/>
                </a:lnTo>
                <a:lnTo>
                  <a:pt x="342" y="1860"/>
                </a:lnTo>
                <a:lnTo>
                  <a:pt x="354" y="1860"/>
                </a:lnTo>
                <a:lnTo>
                  <a:pt x="366" y="1860"/>
                </a:lnTo>
                <a:lnTo>
                  <a:pt x="378" y="1860"/>
                </a:lnTo>
                <a:lnTo>
                  <a:pt x="390" y="1860"/>
                </a:lnTo>
                <a:lnTo>
                  <a:pt x="402" y="1836"/>
                </a:lnTo>
                <a:lnTo>
                  <a:pt x="414" y="1854"/>
                </a:lnTo>
                <a:lnTo>
                  <a:pt x="426" y="1782"/>
                </a:lnTo>
                <a:lnTo>
                  <a:pt x="438" y="1842"/>
                </a:lnTo>
                <a:lnTo>
                  <a:pt x="450" y="1788"/>
                </a:lnTo>
                <a:lnTo>
                  <a:pt x="462" y="1830"/>
                </a:lnTo>
                <a:lnTo>
                  <a:pt x="474" y="1842"/>
                </a:lnTo>
                <a:lnTo>
                  <a:pt x="486" y="1788"/>
                </a:lnTo>
                <a:lnTo>
                  <a:pt x="498" y="1860"/>
                </a:lnTo>
                <a:lnTo>
                  <a:pt x="510" y="1818"/>
                </a:lnTo>
                <a:lnTo>
                  <a:pt x="522" y="1668"/>
                </a:lnTo>
                <a:lnTo>
                  <a:pt x="534" y="1710"/>
                </a:lnTo>
                <a:lnTo>
                  <a:pt x="552" y="1794"/>
                </a:lnTo>
                <a:lnTo>
                  <a:pt x="564" y="1806"/>
                </a:lnTo>
                <a:lnTo>
                  <a:pt x="576" y="1746"/>
                </a:lnTo>
                <a:lnTo>
                  <a:pt x="588" y="1770"/>
                </a:lnTo>
                <a:lnTo>
                  <a:pt x="600" y="1680"/>
                </a:lnTo>
                <a:lnTo>
                  <a:pt x="612" y="1668"/>
                </a:lnTo>
                <a:lnTo>
                  <a:pt x="624" y="1740"/>
                </a:lnTo>
                <a:lnTo>
                  <a:pt x="636" y="1752"/>
                </a:lnTo>
                <a:lnTo>
                  <a:pt x="648" y="1644"/>
                </a:lnTo>
                <a:lnTo>
                  <a:pt x="660" y="1602"/>
                </a:lnTo>
                <a:lnTo>
                  <a:pt x="672" y="1644"/>
                </a:lnTo>
                <a:lnTo>
                  <a:pt x="684" y="1638"/>
                </a:lnTo>
                <a:lnTo>
                  <a:pt x="696" y="1638"/>
                </a:lnTo>
                <a:lnTo>
                  <a:pt x="708" y="1644"/>
                </a:lnTo>
                <a:lnTo>
                  <a:pt x="720" y="1668"/>
                </a:lnTo>
                <a:lnTo>
                  <a:pt x="732" y="1680"/>
                </a:lnTo>
                <a:lnTo>
                  <a:pt x="744" y="1614"/>
                </a:lnTo>
                <a:lnTo>
                  <a:pt x="756" y="1632"/>
                </a:lnTo>
                <a:lnTo>
                  <a:pt x="768" y="1524"/>
                </a:lnTo>
                <a:lnTo>
                  <a:pt x="780" y="1584"/>
                </a:lnTo>
                <a:lnTo>
                  <a:pt x="792" y="1554"/>
                </a:lnTo>
                <a:lnTo>
                  <a:pt x="804" y="1548"/>
                </a:lnTo>
                <a:lnTo>
                  <a:pt x="816" y="1566"/>
                </a:lnTo>
                <a:lnTo>
                  <a:pt x="828" y="1566"/>
                </a:lnTo>
                <a:lnTo>
                  <a:pt x="840" y="1548"/>
                </a:lnTo>
                <a:lnTo>
                  <a:pt x="852" y="1542"/>
                </a:lnTo>
                <a:lnTo>
                  <a:pt x="864" y="1542"/>
                </a:lnTo>
                <a:lnTo>
                  <a:pt x="876" y="1578"/>
                </a:lnTo>
                <a:lnTo>
                  <a:pt x="888" y="1380"/>
                </a:lnTo>
                <a:lnTo>
                  <a:pt x="900" y="1446"/>
                </a:lnTo>
                <a:lnTo>
                  <a:pt x="912" y="1470"/>
                </a:lnTo>
                <a:lnTo>
                  <a:pt x="924" y="1464"/>
                </a:lnTo>
                <a:lnTo>
                  <a:pt x="936" y="1452"/>
                </a:lnTo>
                <a:lnTo>
                  <a:pt x="948" y="1500"/>
                </a:lnTo>
                <a:lnTo>
                  <a:pt x="960" y="1440"/>
                </a:lnTo>
                <a:lnTo>
                  <a:pt x="978" y="1458"/>
                </a:lnTo>
                <a:lnTo>
                  <a:pt x="990" y="1452"/>
                </a:lnTo>
                <a:lnTo>
                  <a:pt x="1002" y="1464"/>
                </a:lnTo>
                <a:lnTo>
                  <a:pt x="1014" y="1350"/>
                </a:lnTo>
                <a:lnTo>
                  <a:pt x="1026" y="1380"/>
                </a:lnTo>
                <a:lnTo>
                  <a:pt x="1038" y="1296"/>
                </a:lnTo>
                <a:lnTo>
                  <a:pt x="1050" y="1368"/>
                </a:lnTo>
                <a:lnTo>
                  <a:pt x="1062" y="1386"/>
                </a:lnTo>
                <a:lnTo>
                  <a:pt x="1074" y="1314"/>
                </a:lnTo>
                <a:lnTo>
                  <a:pt x="1086" y="1404"/>
                </a:lnTo>
                <a:lnTo>
                  <a:pt x="1098" y="1362"/>
                </a:lnTo>
                <a:lnTo>
                  <a:pt x="1110" y="1344"/>
                </a:lnTo>
                <a:lnTo>
                  <a:pt x="1122" y="1350"/>
                </a:lnTo>
                <a:lnTo>
                  <a:pt x="1134" y="1290"/>
                </a:lnTo>
                <a:lnTo>
                  <a:pt x="1146" y="1284"/>
                </a:lnTo>
                <a:lnTo>
                  <a:pt x="1158" y="1248"/>
                </a:lnTo>
                <a:lnTo>
                  <a:pt x="1170" y="1260"/>
                </a:lnTo>
                <a:lnTo>
                  <a:pt x="1182" y="1296"/>
                </a:lnTo>
                <a:lnTo>
                  <a:pt x="1194" y="1260"/>
                </a:lnTo>
                <a:lnTo>
                  <a:pt x="1206" y="1254"/>
                </a:lnTo>
                <a:lnTo>
                  <a:pt x="1218" y="1272"/>
                </a:lnTo>
                <a:lnTo>
                  <a:pt x="1230" y="1314"/>
                </a:lnTo>
                <a:lnTo>
                  <a:pt x="1242" y="1272"/>
                </a:lnTo>
                <a:lnTo>
                  <a:pt x="1254" y="1176"/>
                </a:lnTo>
                <a:lnTo>
                  <a:pt x="1266" y="1188"/>
                </a:lnTo>
                <a:lnTo>
                  <a:pt x="1278" y="1200"/>
                </a:lnTo>
                <a:lnTo>
                  <a:pt x="1290" y="1164"/>
                </a:lnTo>
                <a:lnTo>
                  <a:pt x="1302" y="1176"/>
                </a:lnTo>
                <a:lnTo>
                  <a:pt x="1314" y="1152"/>
                </a:lnTo>
                <a:lnTo>
                  <a:pt x="1326" y="1224"/>
                </a:lnTo>
                <a:lnTo>
                  <a:pt x="1338" y="1194"/>
                </a:lnTo>
                <a:lnTo>
                  <a:pt x="1350" y="1170"/>
                </a:lnTo>
                <a:lnTo>
                  <a:pt x="1362" y="1248"/>
                </a:lnTo>
                <a:lnTo>
                  <a:pt x="1374" y="1128"/>
                </a:lnTo>
                <a:lnTo>
                  <a:pt x="1392" y="1128"/>
                </a:lnTo>
                <a:lnTo>
                  <a:pt x="1404" y="1110"/>
                </a:lnTo>
                <a:lnTo>
                  <a:pt x="1416" y="1074"/>
                </a:lnTo>
                <a:lnTo>
                  <a:pt x="1428" y="1128"/>
                </a:lnTo>
                <a:lnTo>
                  <a:pt x="1440" y="1050"/>
                </a:lnTo>
                <a:lnTo>
                  <a:pt x="1452" y="1110"/>
                </a:lnTo>
                <a:lnTo>
                  <a:pt x="1464" y="1086"/>
                </a:lnTo>
                <a:lnTo>
                  <a:pt x="1476" y="1104"/>
                </a:lnTo>
                <a:lnTo>
                  <a:pt x="1488" y="1092"/>
                </a:lnTo>
                <a:lnTo>
                  <a:pt x="1500" y="984"/>
                </a:lnTo>
                <a:lnTo>
                  <a:pt x="1512" y="960"/>
                </a:lnTo>
                <a:lnTo>
                  <a:pt x="1524" y="630"/>
                </a:lnTo>
                <a:lnTo>
                  <a:pt x="1536" y="996"/>
                </a:lnTo>
                <a:lnTo>
                  <a:pt x="1548" y="1002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53" name="Freeform 333"/>
          <p:cNvSpPr>
            <a:spLocks/>
          </p:cNvSpPr>
          <p:nvPr/>
        </p:nvSpPr>
        <p:spPr bwMode="auto">
          <a:xfrm>
            <a:off x="4414501" y="1394495"/>
            <a:ext cx="2457450" cy="3971925"/>
          </a:xfrm>
          <a:custGeom>
            <a:avLst/>
            <a:gdLst/>
            <a:ahLst/>
            <a:cxnLst>
              <a:cxn ang="0">
                <a:pos x="24" y="1656"/>
              </a:cxn>
              <a:cxn ang="0">
                <a:pos x="60" y="1602"/>
              </a:cxn>
              <a:cxn ang="0">
                <a:pos x="96" y="1566"/>
              </a:cxn>
              <a:cxn ang="0">
                <a:pos x="132" y="1530"/>
              </a:cxn>
              <a:cxn ang="0">
                <a:pos x="168" y="1536"/>
              </a:cxn>
              <a:cxn ang="0">
                <a:pos x="204" y="1470"/>
              </a:cxn>
              <a:cxn ang="0">
                <a:pos x="240" y="1476"/>
              </a:cxn>
              <a:cxn ang="0">
                <a:pos x="282" y="1464"/>
              </a:cxn>
              <a:cxn ang="0">
                <a:pos x="318" y="1338"/>
              </a:cxn>
              <a:cxn ang="0">
                <a:pos x="354" y="1368"/>
              </a:cxn>
              <a:cxn ang="0">
                <a:pos x="390" y="1368"/>
              </a:cxn>
              <a:cxn ang="0">
                <a:pos x="426" y="1368"/>
              </a:cxn>
              <a:cxn ang="0">
                <a:pos x="462" y="1284"/>
              </a:cxn>
              <a:cxn ang="0">
                <a:pos x="498" y="1254"/>
              </a:cxn>
              <a:cxn ang="0">
                <a:pos x="534" y="1296"/>
              </a:cxn>
              <a:cxn ang="0">
                <a:pos x="570" y="1200"/>
              </a:cxn>
              <a:cxn ang="0">
                <a:pos x="606" y="1194"/>
              </a:cxn>
              <a:cxn ang="0">
                <a:pos x="642" y="1176"/>
              </a:cxn>
              <a:cxn ang="0">
                <a:pos x="684" y="1092"/>
              </a:cxn>
              <a:cxn ang="0">
                <a:pos x="720" y="2130"/>
              </a:cxn>
              <a:cxn ang="0">
                <a:pos x="756" y="858"/>
              </a:cxn>
              <a:cxn ang="0">
                <a:pos x="792" y="618"/>
              </a:cxn>
              <a:cxn ang="0">
                <a:pos x="828" y="432"/>
              </a:cxn>
              <a:cxn ang="0">
                <a:pos x="864" y="480"/>
              </a:cxn>
              <a:cxn ang="0">
                <a:pos x="900" y="426"/>
              </a:cxn>
              <a:cxn ang="0">
                <a:pos x="936" y="342"/>
              </a:cxn>
              <a:cxn ang="0">
                <a:pos x="972" y="348"/>
              </a:cxn>
              <a:cxn ang="0">
                <a:pos x="1008" y="336"/>
              </a:cxn>
              <a:cxn ang="0">
                <a:pos x="1044" y="210"/>
              </a:cxn>
              <a:cxn ang="0">
                <a:pos x="1080" y="258"/>
              </a:cxn>
              <a:cxn ang="0">
                <a:pos x="1122" y="234"/>
              </a:cxn>
              <a:cxn ang="0">
                <a:pos x="1158" y="294"/>
              </a:cxn>
              <a:cxn ang="0">
                <a:pos x="1194" y="66"/>
              </a:cxn>
              <a:cxn ang="0">
                <a:pos x="1230" y="96"/>
              </a:cxn>
              <a:cxn ang="0">
                <a:pos x="1266" y="72"/>
              </a:cxn>
              <a:cxn ang="0">
                <a:pos x="1302" y="2502"/>
              </a:cxn>
              <a:cxn ang="0">
                <a:pos x="1338" y="2502"/>
              </a:cxn>
              <a:cxn ang="0">
                <a:pos x="1374" y="2496"/>
              </a:cxn>
              <a:cxn ang="0">
                <a:pos x="1410" y="2496"/>
              </a:cxn>
              <a:cxn ang="0">
                <a:pos x="1446" y="2496"/>
              </a:cxn>
              <a:cxn ang="0">
                <a:pos x="1482" y="2496"/>
              </a:cxn>
              <a:cxn ang="0">
                <a:pos x="1524" y="2496"/>
              </a:cxn>
            </a:cxnLst>
            <a:rect l="0" t="0" r="r" b="b"/>
            <a:pathLst>
              <a:path w="1548" h="2502">
                <a:moveTo>
                  <a:pt x="0" y="1644"/>
                </a:moveTo>
                <a:lnTo>
                  <a:pt x="12" y="1608"/>
                </a:lnTo>
                <a:lnTo>
                  <a:pt x="24" y="1656"/>
                </a:lnTo>
                <a:lnTo>
                  <a:pt x="36" y="1638"/>
                </a:lnTo>
                <a:lnTo>
                  <a:pt x="48" y="1566"/>
                </a:lnTo>
                <a:lnTo>
                  <a:pt x="60" y="1602"/>
                </a:lnTo>
                <a:lnTo>
                  <a:pt x="72" y="1530"/>
                </a:lnTo>
                <a:lnTo>
                  <a:pt x="84" y="1584"/>
                </a:lnTo>
                <a:lnTo>
                  <a:pt x="96" y="1566"/>
                </a:lnTo>
                <a:lnTo>
                  <a:pt x="108" y="1596"/>
                </a:lnTo>
                <a:lnTo>
                  <a:pt x="120" y="1548"/>
                </a:lnTo>
                <a:lnTo>
                  <a:pt x="132" y="1530"/>
                </a:lnTo>
                <a:lnTo>
                  <a:pt x="144" y="1566"/>
                </a:lnTo>
                <a:lnTo>
                  <a:pt x="156" y="1560"/>
                </a:lnTo>
                <a:lnTo>
                  <a:pt x="168" y="1536"/>
                </a:lnTo>
                <a:lnTo>
                  <a:pt x="180" y="1548"/>
                </a:lnTo>
                <a:lnTo>
                  <a:pt x="192" y="1470"/>
                </a:lnTo>
                <a:lnTo>
                  <a:pt x="204" y="1470"/>
                </a:lnTo>
                <a:lnTo>
                  <a:pt x="216" y="1464"/>
                </a:lnTo>
                <a:lnTo>
                  <a:pt x="228" y="1470"/>
                </a:lnTo>
                <a:lnTo>
                  <a:pt x="240" y="1476"/>
                </a:lnTo>
                <a:lnTo>
                  <a:pt x="258" y="1476"/>
                </a:lnTo>
                <a:lnTo>
                  <a:pt x="270" y="1452"/>
                </a:lnTo>
                <a:lnTo>
                  <a:pt x="282" y="1464"/>
                </a:lnTo>
                <a:lnTo>
                  <a:pt x="294" y="1458"/>
                </a:lnTo>
                <a:lnTo>
                  <a:pt x="306" y="1476"/>
                </a:lnTo>
                <a:lnTo>
                  <a:pt x="318" y="1338"/>
                </a:lnTo>
                <a:lnTo>
                  <a:pt x="330" y="1392"/>
                </a:lnTo>
                <a:lnTo>
                  <a:pt x="342" y="1362"/>
                </a:lnTo>
                <a:lnTo>
                  <a:pt x="354" y="1368"/>
                </a:lnTo>
                <a:lnTo>
                  <a:pt x="366" y="1374"/>
                </a:lnTo>
                <a:lnTo>
                  <a:pt x="378" y="1374"/>
                </a:lnTo>
                <a:lnTo>
                  <a:pt x="390" y="1368"/>
                </a:lnTo>
                <a:lnTo>
                  <a:pt x="402" y="1374"/>
                </a:lnTo>
                <a:lnTo>
                  <a:pt x="414" y="1350"/>
                </a:lnTo>
                <a:lnTo>
                  <a:pt x="426" y="1368"/>
                </a:lnTo>
                <a:lnTo>
                  <a:pt x="438" y="1266"/>
                </a:lnTo>
                <a:lnTo>
                  <a:pt x="450" y="1284"/>
                </a:lnTo>
                <a:lnTo>
                  <a:pt x="462" y="1284"/>
                </a:lnTo>
                <a:lnTo>
                  <a:pt x="474" y="1284"/>
                </a:lnTo>
                <a:lnTo>
                  <a:pt x="486" y="1278"/>
                </a:lnTo>
                <a:lnTo>
                  <a:pt x="498" y="1254"/>
                </a:lnTo>
                <a:lnTo>
                  <a:pt x="510" y="1296"/>
                </a:lnTo>
                <a:lnTo>
                  <a:pt x="522" y="1266"/>
                </a:lnTo>
                <a:lnTo>
                  <a:pt x="534" y="1296"/>
                </a:lnTo>
                <a:lnTo>
                  <a:pt x="546" y="1266"/>
                </a:lnTo>
                <a:lnTo>
                  <a:pt x="558" y="1194"/>
                </a:lnTo>
                <a:lnTo>
                  <a:pt x="570" y="1200"/>
                </a:lnTo>
                <a:lnTo>
                  <a:pt x="582" y="1146"/>
                </a:lnTo>
                <a:lnTo>
                  <a:pt x="594" y="1182"/>
                </a:lnTo>
                <a:lnTo>
                  <a:pt x="606" y="1194"/>
                </a:lnTo>
                <a:lnTo>
                  <a:pt x="618" y="1194"/>
                </a:lnTo>
                <a:lnTo>
                  <a:pt x="630" y="1152"/>
                </a:lnTo>
                <a:lnTo>
                  <a:pt x="642" y="1176"/>
                </a:lnTo>
                <a:lnTo>
                  <a:pt x="654" y="1188"/>
                </a:lnTo>
                <a:lnTo>
                  <a:pt x="666" y="1200"/>
                </a:lnTo>
                <a:lnTo>
                  <a:pt x="684" y="1092"/>
                </a:lnTo>
                <a:lnTo>
                  <a:pt x="696" y="1080"/>
                </a:lnTo>
                <a:lnTo>
                  <a:pt x="708" y="1092"/>
                </a:lnTo>
                <a:lnTo>
                  <a:pt x="720" y="2130"/>
                </a:lnTo>
                <a:lnTo>
                  <a:pt x="732" y="738"/>
                </a:lnTo>
                <a:lnTo>
                  <a:pt x="744" y="738"/>
                </a:lnTo>
                <a:lnTo>
                  <a:pt x="756" y="858"/>
                </a:lnTo>
                <a:lnTo>
                  <a:pt x="768" y="678"/>
                </a:lnTo>
                <a:lnTo>
                  <a:pt x="780" y="834"/>
                </a:lnTo>
                <a:lnTo>
                  <a:pt x="792" y="618"/>
                </a:lnTo>
                <a:lnTo>
                  <a:pt x="804" y="612"/>
                </a:lnTo>
                <a:lnTo>
                  <a:pt x="816" y="462"/>
                </a:lnTo>
                <a:lnTo>
                  <a:pt x="828" y="432"/>
                </a:lnTo>
                <a:lnTo>
                  <a:pt x="840" y="420"/>
                </a:lnTo>
                <a:lnTo>
                  <a:pt x="852" y="426"/>
                </a:lnTo>
                <a:lnTo>
                  <a:pt x="864" y="480"/>
                </a:lnTo>
                <a:lnTo>
                  <a:pt x="876" y="414"/>
                </a:lnTo>
                <a:lnTo>
                  <a:pt x="888" y="462"/>
                </a:lnTo>
                <a:lnTo>
                  <a:pt x="900" y="426"/>
                </a:lnTo>
                <a:lnTo>
                  <a:pt x="912" y="444"/>
                </a:lnTo>
                <a:lnTo>
                  <a:pt x="924" y="336"/>
                </a:lnTo>
                <a:lnTo>
                  <a:pt x="936" y="342"/>
                </a:lnTo>
                <a:lnTo>
                  <a:pt x="948" y="324"/>
                </a:lnTo>
                <a:lnTo>
                  <a:pt x="960" y="342"/>
                </a:lnTo>
                <a:lnTo>
                  <a:pt x="972" y="348"/>
                </a:lnTo>
                <a:lnTo>
                  <a:pt x="984" y="354"/>
                </a:lnTo>
                <a:lnTo>
                  <a:pt x="996" y="318"/>
                </a:lnTo>
                <a:lnTo>
                  <a:pt x="1008" y="336"/>
                </a:lnTo>
                <a:lnTo>
                  <a:pt x="1020" y="336"/>
                </a:lnTo>
                <a:lnTo>
                  <a:pt x="1032" y="354"/>
                </a:lnTo>
                <a:lnTo>
                  <a:pt x="1044" y="210"/>
                </a:lnTo>
                <a:lnTo>
                  <a:pt x="1056" y="222"/>
                </a:lnTo>
                <a:lnTo>
                  <a:pt x="1068" y="186"/>
                </a:lnTo>
                <a:lnTo>
                  <a:pt x="1080" y="258"/>
                </a:lnTo>
                <a:lnTo>
                  <a:pt x="1098" y="252"/>
                </a:lnTo>
                <a:lnTo>
                  <a:pt x="1110" y="210"/>
                </a:lnTo>
                <a:lnTo>
                  <a:pt x="1122" y="234"/>
                </a:lnTo>
                <a:lnTo>
                  <a:pt x="1134" y="234"/>
                </a:lnTo>
                <a:lnTo>
                  <a:pt x="1146" y="186"/>
                </a:lnTo>
                <a:lnTo>
                  <a:pt x="1158" y="294"/>
                </a:lnTo>
                <a:lnTo>
                  <a:pt x="1170" y="42"/>
                </a:lnTo>
                <a:lnTo>
                  <a:pt x="1182" y="0"/>
                </a:lnTo>
                <a:lnTo>
                  <a:pt x="1194" y="66"/>
                </a:lnTo>
                <a:lnTo>
                  <a:pt x="1206" y="102"/>
                </a:lnTo>
                <a:lnTo>
                  <a:pt x="1218" y="90"/>
                </a:lnTo>
                <a:lnTo>
                  <a:pt x="1230" y="96"/>
                </a:lnTo>
                <a:lnTo>
                  <a:pt x="1242" y="96"/>
                </a:lnTo>
                <a:lnTo>
                  <a:pt x="1254" y="114"/>
                </a:lnTo>
                <a:lnTo>
                  <a:pt x="1266" y="72"/>
                </a:lnTo>
                <a:lnTo>
                  <a:pt x="1278" y="84"/>
                </a:lnTo>
                <a:lnTo>
                  <a:pt x="1290" y="2502"/>
                </a:lnTo>
                <a:lnTo>
                  <a:pt x="1302" y="2502"/>
                </a:lnTo>
                <a:lnTo>
                  <a:pt x="1314" y="2502"/>
                </a:lnTo>
                <a:lnTo>
                  <a:pt x="1326" y="2502"/>
                </a:lnTo>
                <a:lnTo>
                  <a:pt x="1338" y="2502"/>
                </a:lnTo>
                <a:lnTo>
                  <a:pt x="1350" y="2502"/>
                </a:lnTo>
                <a:lnTo>
                  <a:pt x="1362" y="2496"/>
                </a:lnTo>
                <a:lnTo>
                  <a:pt x="1374" y="2496"/>
                </a:lnTo>
                <a:lnTo>
                  <a:pt x="1386" y="2496"/>
                </a:lnTo>
                <a:lnTo>
                  <a:pt x="1398" y="2496"/>
                </a:lnTo>
                <a:lnTo>
                  <a:pt x="1410" y="2496"/>
                </a:lnTo>
                <a:lnTo>
                  <a:pt x="1422" y="2496"/>
                </a:lnTo>
                <a:lnTo>
                  <a:pt x="1434" y="2496"/>
                </a:lnTo>
                <a:lnTo>
                  <a:pt x="1446" y="2496"/>
                </a:lnTo>
                <a:lnTo>
                  <a:pt x="1458" y="2496"/>
                </a:lnTo>
                <a:lnTo>
                  <a:pt x="1470" y="2496"/>
                </a:lnTo>
                <a:lnTo>
                  <a:pt x="1482" y="2496"/>
                </a:lnTo>
                <a:lnTo>
                  <a:pt x="1494" y="2496"/>
                </a:lnTo>
                <a:lnTo>
                  <a:pt x="1506" y="2496"/>
                </a:lnTo>
                <a:lnTo>
                  <a:pt x="1524" y="2496"/>
                </a:lnTo>
                <a:lnTo>
                  <a:pt x="1536" y="2496"/>
                </a:lnTo>
                <a:lnTo>
                  <a:pt x="1548" y="2496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54" name="Freeform 334"/>
          <p:cNvSpPr>
            <a:spLocks/>
          </p:cNvSpPr>
          <p:nvPr/>
        </p:nvSpPr>
        <p:spPr bwMode="auto">
          <a:xfrm>
            <a:off x="6871951" y="2832770"/>
            <a:ext cx="2447925" cy="2533650"/>
          </a:xfrm>
          <a:custGeom>
            <a:avLst/>
            <a:gdLst/>
            <a:ahLst/>
            <a:cxnLst>
              <a:cxn ang="0">
                <a:pos x="24" y="1590"/>
              </a:cxn>
              <a:cxn ang="0">
                <a:pos x="60" y="1590"/>
              </a:cxn>
              <a:cxn ang="0">
                <a:pos x="96" y="1590"/>
              </a:cxn>
              <a:cxn ang="0">
                <a:pos x="132" y="1590"/>
              </a:cxn>
              <a:cxn ang="0">
                <a:pos x="168" y="1590"/>
              </a:cxn>
              <a:cxn ang="0">
                <a:pos x="204" y="1590"/>
              </a:cxn>
              <a:cxn ang="0">
                <a:pos x="240" y="1590"/>
              </a:cxn>
              <a:cxn ang="0">
                <a:pos x="276" y="1590"/>
              </a:cxn>
              <a:cxn ang="0">
                <a:pos x="312" y="1590"/>
              </a:cxn>
              <a:cxn ang="0">
                <a:pos x="348" y="1590"/>
              </a:cxn>
              <a:cxn ang="0">
                <a:pos x="390" y="1590"/>
              </a:cxn>
              <a:cxn ang="0">
                <a:pos x="426" y="1590"/>
              </a:cxn>
              <a:cxn ang="0">
                <a:pos x="462" y="1590"/>
              </a:cxn>
              <a:cxn ang="0">
                <a:pos x="498" y="1548"/>
              </a:cxn>
              <a:cxn ang="0">
                <a:pos x="534" y="1572"/>
              </a:cxn>
              <a:cxn ang="0">
                <a:pos x="570" y="1596"/>
              </a:cxn>
              <a:cxn ang="0">
                <a:pos x="606" y="1494"/>
              </a:cxn>
              <a:cxn ang="0">
                <a:pos x="642" y="1506"/>
              </a:cxn>
              <a:cxn ang="0">
                <a:pos x="678" y="1500"/>
              </a:cxn>
              <a:cxn ang="0">
                <a:pos x="714" y="1392"/>
              </a:cxn>
              <a:cxn ang="0">
                <a:pos x="750" y="1410"/>
              </a:cxn>
              <a:cxn ang="0">
                <a:pos x="786" y="1416"/>
              </a:cxn>
              <a:cxn ang="0">
                <a:pos x="828" y="1416"/>
              </a:cxn>
              <a:cxn ang="0">
                <a:pos x="864" y="1242"/>
              </a:cxn>
              <a:cxn ang="0">
                <a:pos x="900" y="1272"/>
              </a:cxn>
              <a:cxn ang="0">
                <a:pos x="936" y="1314"/>
              </a:cxn>
              <a:cxn ang="0">
                <a:pos x="972" y="1104"/>
              </a:cxn>
              <a:cxn ang="0">
                <a:pos x="1008" y="1134"/>
              </a:cxn>
              <a:cxn ang="0">
                <a:pos x="1044" y="1128"/>
              </a:cxn>
              <a:cxn ang="0">
                <a:pos x="1080" y="744"/>
              </a:cxn>
              <a:cxn ang="0">
                <a:pos x="1116" y="726"/>
              </a:cxn>
              <a:cxn ang="0">
                <a:pos x="1152" y="762"/>
              </a:cxn>
              <a:cxn ang="0">
                <a:pos x="1188" y="750"/>
              </a:cxn>
              <a:cxn ang="0">
                <a:pos x="1230" y="66"/>
              </a:cxn>
              <a:cxn ang="0">
                <a:pos x="1266" y="72"/>
              </a:cxn>
              <a:cxn ang="0">
                <a:pos x="1302" y="72"/>
              </a:cxn>
              <a:cxn ang="0">
                <a:pos x="1338" y="282"/>
              </a:cxn>
              <a:cxn ang="0">
                <a:pos x="1374" y="258"/>
              </a:cxn>
              <a:cxn ang="0">
                <a:pos x="1410" y="252"/>
              </a:cxn>
              <a:cxn ang="0">
                <a:pos x="1446" y="1596"/>
              </a:cxn>
              <a:cxn ang="0">
                <a:pos x="1482" y="1596"/>
              </a:cxn>
              <a:cxn ang="0">
                <a:pos x="1518" y="1590"/>
              </a:cxn>
            </a:cxnLst>
            <a:rect l="0" t="0" r="r" b="b"/>
            <a:pathLst>
              <a:path w="1542" h="1596">
                <a:moveTo>
                  <a:pt x="0" y="1590"/>
                </a:moveTo>
                <a:lnTo>
                  <a:pt x="12" y="1590"/>
                </a:lnTo>
                <a:lnTo>
                  <a:pt x="24" y="1590"/>
                </a:lnTo>
                <a:lnTo>
                  <a:pt x="36" y="1590"/>
                </a:lnTo>
                <a:lnTo>
                  <a:pt x="48" y="1590"/>
                </a:lnTo>
                <a:lnTo>
                  <a:pt x="60" y="1590"/>
                </a:lnTo>
                <a:lnTo>
                  <a:pt x="72" y="1590"/>
                </a:lnTo>
                <a:lnTo>
                  <a:pt x="84" y="1590"/>
                </a:lnTo>
                <a:lnTo>
                  <a:pt x="96" y="1590"/>
                </a:lnTo>
                <a:lnTo>
                  <a:pt x="108" y="1590"/>
                </a:lnTo>
                <a:lnTo>
                  <a:pt x="120" y="1590"/>
                </a:lnTo>
                <a:lnTo>
                  <a:pt x="132" y="1590"/>
                </a:lnTo>
                <a:lnTo>
                  <a:pt x="144" y="1590"/>
                </a:lnTo>
                <a:lnTo>
                  <a:pt x="156" y="1590"/>
                </a:lnTo>
                <a:lnTo>
                  <a:pt x="168" y="1590"/>
                </a:lnTo>
                <a:lnTo>
                  <a:pt x="180" y="1590"/>
                </a:lnTo>
                <a:lnTo>
                  <a:pt x="192" y="1590"/>
                </a:lnTo>
                <a:lnTo>
                  <a:pt x="204" y="1590"/>
                </a:lnTo>
                <a:lnTo>
                  <a:pt x="216" y="1590"/>
                </a:lnTo>
                <a:lnTo>
                  <a:pt x="228" y="1590"/>
                </a:lnTo>
                <a:lnTo>
                  <a:pt x="240" y="1590"/>
                </a:lnTo>
                <a:lnTo>
                  <a:pt x="252" y="1590"/>
                </a:lnTo>
                <a:lnTo>
                  <a:pt x="264" y="1590"/>
                </a:lnTo>
                <a:lnTo>
                  <a:pt x="276" y="1590"/>
                </a:lnTo>
                <a:lnTo>
                  <a:pt x="288" y="1590"/>
                </a:lnTo>
                <a:lnTo>
                  <a:pt x="300" y="1590"/>
                </a:lnTo>
                <a:lnTo>
                  <a:pt x="312" y="1590"/>
                </a:lnTo>
                <a:lnTo>
                  <a:pt x="324" y="1590"/>
                </a:lnTo>
                <a:lnTo>
                  <a:pt x="336" y="1590"/>
                </a:lnTo>
                <a:lnTo>
                  <a:pt x="348" y="1590"/>
                </a:lnTo>
                <a:lnTo>
                  <a:pt x="360" y="1590"/>
                </a:lnTo>
                <a:lnTo>
                  <a:pt x="372" y="1590"/>
                </a:lnTo>
                <a:lnTo>
                  <a:pt x="390" y="1590"/>
                </a:lnTo>
                <a:lnTo>
                  <a:pt x="402" y="1590"/>
                </a:lnTo>
                <a:lnTo>
                  <a:pt x="414" y="1590"/>
                </a:lnTo>
                <a:lnTo>
                  <a:pt x="426" y="1590"/>
                </a:lnTo>
                <a:lnTo>
                  <a:pt x="438" y="1590"/>
                </a:lnTo>
                <a:lnTo>
                  <a:pt x="450" y="1590"/>
                </a:lnTo>
                <a:lnTo>
                  <a:pt x="462" y="1590"/>
                </a:lnTo>
                <a:lnTo>
                  <a:pt x="474" y="1572"/>
                </a:lnTo>
                <a:lnTo>
                  <a:pt x="486" y="1596"/>
                </a:lnTo>
                <a:lnTo>
                  <a:pt x="498" y="1548"/>
                </a:lnTo>
                <a:lnTo>
                  <a:pt x="510" y="1560"/>
                </a:lnTo>
                <a:lnTo>
                  <a:pt x="522" y="1584"/>
                </a:lnTo>
                <a:lnTo>
                  <a:pt x="534" y="1572"/>
                </a:lnTo>
                <a:lnTo>
                  <a:pt x="546" y="1596"/>
                </a:lnTo>
                <a:lnTo>
                  <a:pt x="558" y="1572"/>
                </a:lnTo>
                <a:lnTo>
                  <a:pt x="570" y="1596"/>
                </a:lnTo>
                <a:lnTo>
                  <a:pt x="582" y="1512"/>
                </a:lnTo>
                <a:lnTo>
                  <a:pt x="594" y="1518"/>
                </a:lnTo>
                <a:lnTo>
                  <a:pt x="606" y="1494"/>
                </a:lnTo>
                <a:lnTo>
                  <a:pt x="618" y="1500"/>
                </a:lnTo>
                <a:lnTo>
                  <a:pt x="630" y="1500"/>
                </a:lnTo>
                <a:lnTo>
                  <a:pt x="642" y="1506"/>
                </a:lnTo>
                <a:lnTo>
                  <a:pt x="654" y="1500"/>
                </a:lnTo>
                <a:lnTo>
                  <a:pt x="666" y="1500"/>
                </a:lnTo>
                <a:lnTo>
                  <a:pt x="678" y="1500"/>
                </a:lnTo>
                <a:lnTo>
                  <a:pt x="690" y="1500"/>
                </a:lnTo>
                <a:lnTo>
                  <a:pt x="702" y="1500"/>
                </a:lnTo>
                <a:lnTo>
                  <a:pt x="714" y="1392"/>
                </a:lnTo>
                <a:lnTo>
                  <a:pt x="726" y="1416"/>
                </a:lnTo>
                <a:lnTo>
                  <a:pt x="738" y="1416"/>
                </a:lnTo>
                <a:lnTo>
                  <a:pt x="750" y="1410"/>
                </a:lnTo>
                <a:lnTo>
                  <a:pt x="762" y="1404"/>
                </a:lnTo>
                <a:lnTo>
                  <a:pt x="774" y="1392"/>
                </a:lnTo>
                <a:lnTo>
                  <a:pt x="786" y="1416"/>
                </a:lnTo>
                <a:lnTo>
                  <a:pt x="804" y="1416"/>
                </a:lnTo>
                <a:lnTo>
                  <a:pt x="816" y="1404"/>
                </a:lnTo>
                <a:lnTo>
                  <a:pt x="828" y="1416"/>
                </a:lnTo>
                <a:lnTo>
                  <a:pt x="840" y="1278"/>
                </a:lnTo>
                <a:lnTo>
                  <a:pt x="852" y="1302"/>
                </a:lnTo>
                <a:lnTo>
                  <a:pt x="864" y="1242"/>
                </a:lnTo>
                <a:lnTo>
                  <a:pt x="876" y="1308"/>
                </a:lnTo>
                <a:lnTo>
                  <a:pt x="888" y="1308"/>
                </a:lnTo>
                <a:lnTo>
                  <a:pt x="900" y="1272"/>
                </a:lnTo>
                <a:lnTo>
                  <a:pt x="912" y="1290"/>
                </a:lnTo>
                <a:lnTo>
                  <a:pt x="924" y="1278"/>
                </a:lnTo>
                <a:lnTo>
                  <a:pt x="936" y="1314"/>
                </a:lnTo>
                <a:lnTo>
                  <a:pt x="948" y="1308"/>
                </a:lnTo>
                <a:lnTo>
                  <a:pt x="960" y="1116"/>
                </a:lnTo>
                <a:lnTo>
                  <a:pt x="972" y="1104"/>
                </a:lnTo>
                <a:lnTo>
                  <a:pt x="984" y="1158"/>
                </a:lnTo>
                <a:lnTo>
                  <a:pt x="996" y="1116"/>
                </a:lnTo>
                <a:lnTo>
                  <a:pt x="1008" y="1134"/>
                </a:lnTo>
                <a:lnTo>
                  <a:pt x="1020" y="1116"/>
                </a:lnTo>
                <a:lnTo>
                  <a:pt x="1032" y="1128"/>
                </a:lnTo>
                <a:lnTo>
                  <a:pt x="1044" y="1128"/>
                </a:lnTo>
                <a:lnTo>
                  <a:pt x="1056" y="1104"/>
                </a:lnTo>
                <a:lnTo>
                  <a:pt x="1068" y="1104"/>
                </a:lnTo>
                <a:lnTo>
                  <a:pt x="1080" y="744"/>
                </a:lnTo>
                <a:lnTo>
                  <a:pt x="1092" y="708"/>
                </a:lnTo>
                <a:lnTo>
                  <a:pt x="1104" y="726"/>
                </a:lnTo>
                <a:lnTo>
                  <a:pt x="1116" y="726"/>
                </a:lnTo>
                <a:lnTo>
                  <a:pt x="1128" y="762"/>
                </a:lnTo>
                <a:lnTo>
                  <a:pt x="1140" y="744"/>
                </a:lnTo>
                <a:lnTo>
                  <a:pt x="1152" y="762"/>
                </a:lnTo>
                <a:lnTo>
                  <a:pt x="1164" y="738"/>
                </a:lnTo>
                <a:lnTo>
                  <a:pt x="1176" y="768"/>
                </a:lnTo>
                <a:lnTo>
                  <a:pt x="1188" y="750"/>
                </a:lnTo>
                <a:lnTo>
                  <a:pt x="1200" y="54"/>
                </a:lnTo>
                <a:lnTo>
                  <a:pt x="1212" y="48"/>
                </a:lnTo>
                <a:lnTo>
                  <a:pt x="1230" y="66"/>
                </a:lnTo>
                <a:lnTo>
                  <a:pt x="1242" y="54"/>
                </a:lnTo>
                <a:lnTo>
                  <a:pt x="1254" y="66"/>
                </a:lnTo>
                <a:lnTo>
                  <a:pt x="1266" y="72"/>
                </a:lnTo>
                <a:lnTo>
                  <a:pt x="1278" y="0"/>
                </a:lnTo>
                <a:lnTo>
                  <a:pt x="1290" y="132"/>
                </a:lnTo>
                <a:lnTo>
                  <a:pt x="1302" y="72"/>
                </a:lnTo>
                <a:lnTo>
                  <a:pt x="1314" y="78"/>
                </a:lnTo>
                <a:lnTo>
                  <a:pt x="1326" y="198"/>
                </a:lnTo>
                <a:lnTo>
                  <a:pt x="1338" y="282"/>
                </a:lnTo>
                <a:lnTo>
                  <a:pt x="1350" y="276"/>
                </a:lnTo>
                <a:lnTo>
                  <a:pt x="1362" y="300"/>
                </a:lnTo>
                <a:lnTo>
                  <a:pt x="1374" y="258"/>
                </a:lnTo>
                <a:lnTo>
                  <a:pt x="1386" y="252"/>
                </a:lnTo>
                <a:lnTo>
                  <a:pt x="1398" y="270"/>
                </a:lnTo>
                <a:lnTo>
                  <a:pt x="1410" y="252"/>
                </a:lnTo>
                <a:lnTo>
                  <a:pt x="1422" y="264"/>
                </a:lnTo>
                <a:lnTo>
                  <a:pt x="1434" y="270"/>
                </a:lnTo>
                <a:lnTo>
                  <a:pt x="1446" y="1596"/>
                </a:lnTo>
                <a:lnTo>
                  <a:pt x="1458" y="1596"/>
                </a:lnTo>
                <a:lnTo>
                  <a:pt x="1470" y="1596"/>
                </a:lnTo>
                <a:lnTo>
                  <a:pt x="1482" y="1596"/>
                </a:lnTo>
                <a:lnTo>
                  <a:pt x="1494" y="1596"/>
                </a:lnTo>
                <a:lnTo>
                  <a:pt x="1506" y="1596"/>
                </a:lnTo>
                <a:lnTo>
                  <a:pt x="1518" y="1590"/>
                </a:lnTo>
                <a:lnTo>
                  <a:pt x="1530" y="1590"/>
                </a:lnTo>
                <a:lnTo>
                  <a:pt x="1542" y="159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55" name="Freeform 335"/>
          <p:cNvSpPr>
            <a:spLocks/>
          </p:cNvSpPr>
          <p:nvPr/>
        </p:nvSpPr>
        <p:spPr bwMode="auto">
          <a:xfrm>
            <a:off x="9319876" y="5356895"/>
            <a:ext cx="8286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0"/>
              </a:cxn>
              <a:cxn ang="0">
                <a:pos x="24" y="0"/>
              </a:cxn>
              <a:cxn ang="0">
                <a:pos x="36" y="0"/>
              </a:cxn>
              <a:cxn ang="0">
                <a:pos x="48" y="0"/>
              </a:cxn>
              <a:cxn ang="0">
                <a:pos x="60" y="0"/>
              </a:cxn>
              <a:cxn ang="0">
                <a:pos x="72" y="0"/>
              </a:cxn>
              <a:cxn ang="0">
                <a:pos x="84" y="0"/>
              </a:cxn>
              <a:cxn ang="0">
                <a:pos x="102" y="0"/>
              </a:cxn>
              <a:cxn ang="0">
                <a:pos x="114" y="0"/>
              </a:cxn>
              <a:cxn ang="0">
                <a:pos x="126" y="0"/>
              </a:cxn>
              <a:cxn ang="0">
                <a:pos x="138" y="0"/>
              </a:cxn>
              <a:cxn ang="0">
                <a:pos x="150" y="0"/>
              </a:cxn>
              <a:cxn ang="0">
                <a:pos x="162" y="0"/>
              </a:cxn>
              <a:cxn ang="0">
                <a:pos x="174" y="0"/>
              </a:cxn>
              <a:cxn ang="0">
                <a:pos x="186" y="0"/>
              </a:cxn>
              <a:cxn ang="0">
                <a:pos x="198" y="0"/>
              </a:cxn>
              <a:cxn ang="0">
                <a:pos x="210" y="0"/>
              </a:cxn>
              <a:cxn ang="0">
                <a:pos x="222" y="0"/>
              </a:cxn>
              <a:cxn ang="0">
                <a:pos x="234" y="0"/>
              </a:cxn>
              <a:cxn ang="0">
                <a:pos x="246" y="0"/>
              </a:cxn>
              <a:cxn ang="0">
                <a:pos x="258" y="0"/>
              </a:cxn>
              <a:cxn ang="0">
                <a:pos x="270" y="0"/>
              </a:cxn>
              <a:cxn ang="0">
                <a:pos x="282" y="0"/>
              </a:cxn>
              <a:cxn ang="0">
                <a:pos x="294" y="0"/>
              </a:cxn>
              <a:cxn ang="0">
                <a:pos x="306" y="0"/>
              </a:cxn>
              <a:cxn ang="0">
                <a:pos x="318" y="0"/>
              </a:cxn>
              <a:cxn ang="0">
                <a:pos x="330" y="0"/>
              </a:cxn>
              <a:cxn ang="0">
                <a:pos x="342" y="0"/>
              </a:cxn>
              <a:cxn ang="0">
                <a:pos x="354" y="0"/>
              </a:cxn>
              <a:cxn ang="0">
                <a:pos x="366" y="0"/>
              </a:cxn>
              <a:cxn ang="0">
                <a:pos x="378" y="0"/>
              </a:cxn>
              <a:cxn ang="0">
                <a:pos x="390" y="0"/>
              </a:cxn>
              <a:cxn ang="0">
                <a:pos x="402" y="0"/>
              </a:cxn>
              <a:cxn ang="0">
                <a:pos x="414" y="0"/>
              </a:cxn>
              <a:cxn ang="0">
                <a:pos x="426" y="0"/>
              </a:cxn>
              <a:cxn ang="0">
                <a:pos x="438" y="0"/>
              </a:cxn>
              <a:cxn ang="0">
                <a:pos x="450" y="0"/>
              </a:cxn>
              <a:cxn ang="0">
                <a:pos x="462" y="0"/>
              </a:cxn>
              <a:cxn ang="0">
                <a:pos x="474" y="0"/>
              </a:cxn>
              <a:cxn ang="0">
                <a:pos x="486" y="0"/>
              </a:cxn>
              <a:cxn ang="0">
                <a:pos x="498" y="0"/>
              </a:cxn>
              <a:cxn ang="0">
                <a:pos x="516" y="0"/>
              </a:cxn>
              <a:cxn ang="0">
                <a:pos x="522" y="0"/>
              </a:cxn>
            </a:cxnLst>
            <a:rect l="0" t="0" r="r" b="b"/>
            <a:pathLst>
              <a:path w="522">
                <a:moveTo>
                  <a:pt x="0" y="0"/>
                </a:moveTo>
                <a:lnTo>
                  <a:pt x="12" y="0"/>
                </a:lnTo>
                <a:lnTo>
                  <a:pt x="24" y="0"/>
                </a:lnTo>
                <a:lnTo>
                  <a:pt x="36" y="0"/>
                </a:lnTo>
                <a:lnTo>
                  <a:pt x="48" y="0"/>
                </a:lnTo>
                <a:lnTo>
                  <a:pt x="60" y="0"/>
                </a:lnTo>
                <a:lnTo>
                  <a:pt x="72" y="0"/>
                </a:lnTo>
                <a:lnTo>
                  <a:pt x="84" y="0"/>
                </a:lnTo>
                <a:lnTo>
                  <a:pt x="102" y="0"/>
                </a:lnTo>
                <a:lnTo>
                  <a:pt x="114" y="0"/>
                </a:lnTo>
                <a:lnTo>
                  <a:pt x="126" y="0"/>
                </a:lnTo>
                <a:lnTo>
                  <a:pt x="138" y="0"/>
                </a:lnTo>
                <a:lnTo>
                  <a:pt x="150" y="0"/>
                </a:lnTo>
                <a:lnTo>
                  <a:pt x="162" y="0"/>
                </a:lnTo>
                <a:lnTo>
                  <a:pt x="174" y="0"/>
                </a:lnTo>
                <a:lnTo>
                  <a:pt x="186" y="0"/>
                </a:lnTo>
                <a:lnTo>
                  <a:pt x="198" y="0"/>
                </a:lnTo>
                <a:lnTo>
                  <a:pt x="210" y="0"/>
                </a:lnTo>
                <a:lnTo>
                  <a:pt x="222" y="0"/>
                </a:lnTo>
                <a:lnTo>
                  <a:pt x="234" y="0"/>
                </a:lnTo>
                <a:lnTo>
                  <a:pt x="246" y="0"/>
                </a:lnTo>
                <a:lnTo>
                  <a:pt x="258" y="0"/>
                </a:lnTo>
                <a:lnTo>
                  <a:pt x="270" y="0"/>
                </a:lnTo>
                <a:lnTo>
                  <a:pt x="282" y="0"/>
                </a:lnTo>
                <a:lnTo>
                  <a:pt x="294" y="0"/>
                </a:lnTo>
                <a:lnTo>
                  <a:pt x="306" y="0"/>
                </a:lnTo>
                <a:lnTo>
                  <a:pt x="318" y="0"/>
                </a:lnTo>
                <a:lnTo>
                  <a:pt x="330" y="0"/>
                </a:lnTo>
                <a:lnTo>
                  <a:pt x="342" y="0"/>
                </a:lnTo>
                <a:lnTo>
                  <a:pt x="354" y="0"/>
                </a:lnTo>
                <a:lnTo>
                  <a:pt x="366" y="0"/>
                </a:lnTo>
                <a:lnTo>
                  <a:pt x="378" y="0"/>
                </a:lnTo>
                <a:lnTo>
                  <a:pt x="390" y="0"/>
                </a:lnTo>
                <a:lnTo>
                  <a:pt x="402" y="0"/>
                </a:lnTo>
                <a:lnTo>
                  <a:pt x="414" y="0"/>
                </a:lnTo>
                <a:lnTo>
                  <a:pt x="426" y="0"/>
                </a:lnTo>
                <a:lnTo>
                  <a:pt x="438" y="0"/>
                </a:lnTo>
                <a:lnTo>
                  <a:pt x="450" y="0"/>
                </a:lnTo>
                <a:lnTo>
                  <a:pt x="462" y="0"/>
                </a:lnTo>
                <a:lnTo>
                  <a:pt x="474" y="0"/>
                </a:lnTo>
                <a:lnTo>
                  <a:pt x="486" y="0"/>
                </a:lnTo>
                <a:lnTo>
                  <a:pt x="498" y="0"/>
                </a:lnTo>
                <a:lnTo>
                  <a:pt x="516" y="0"/>
                </a:lnTo>
                <a:lnTo>
                  <a:pt x="522" y="0"/>
                </a:lnTo>
              </a:path>
            </a:pathLst>
          </a:cu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56" name="Freeform 336"/>
          <p:cNvSpPr>
            <a:spLocks/>
          </p:cNvSpPr>
          <p:nvPr/>
        </p:nvSpPr>
        <p:spPr bwMode="auto">
          <a:xfrm>
            <a:off x="-490874" y="2423195"/>
            <a:ext cx="2447925" cy="2943225"/>
          </a:xfrm>
          <a:custGeom>
            <a:avLst/>
            <a:gdLst/>
            <a:ahLst/>
            <a:cxnLst>
              <a:cxn ang="0">
                <a:pos x="24" y="1848"/>
              </a:cxn>
              <a:cxn ang="0">
                <a:pos x="60" y="1848"/>
              </a:cxn>
              <a:cxn ang="0">
                <a:pos x="96" y="1848"/>
              </a:cxn>
              <a:cxn ang="0">
                <a:pos x="132" y="1848"/>
              </a:cxn>
              <a:cxn ang="0">
                <a:pos x="168" y="1848"/>
              </a:cxn>
              <a:cxn ang="0">
                <a:pos x="204" y="1848"/>
              </a:cxn>
              <a:cxn ang="0">
                <a:pos x="240" y="960"/>
              </a:cxn>
              <a:cxn ang="0">
                <a:pos x="276" y="906"/>
              </a:cxn>
              <a:cxn ang="0">
                <a:pos x="312" y="894"/>
              </a:cxn>
              <a:cxn ang="0">
                <a:pos x="348" y="906"/>
              </a:cxn>
              <a:cxn ang="0">
                <a:pos x="384" y="900"/>
              </a:cxn>
              <a:cxn ang="0">
                <a:pos x="426" y="978"/>
              </a:cxn>
              <a:cxn ang="0">
                <a:pos x="462" y="954"/>
              </a:cxn>
              <a:cxn ang="0">
                <a:pos x="498" y="918"/>
              </a:cxn>
              <a:cxn ang="0">
                <a:pos x="534" y="972"/>
              </a:cxn>
              <a:cxn ang="0">
                <a:pos x="570" y="924"/>
              </a:cxn>
              <a:cxn ang="0">
                <a:pos x="606" y="984"/>
              </a:cxn>
              <a:cxn ang="0">
                <a:pos x="642" y="1002"/>
              </a:cxn>
              <a:cxn ang="0">
                <a:pos x="678" y="954"/>
              </a:cxn>
              <a:cxn ang="0">
                <a:pos x="714" y="936"/>
              </a:cxn>
              <a:cxn ang="0">
                <a:pos x="750" y="930"/>
              </a:cxn>
              <a:cxn ang="0">
                <a:pos x="786" y="954"/>
              </a:cxn>
              <a:cxn ang="0">
                <a:pos x="822" y="984"/>
              </a:cxn>
              <a:cxn ang="0">
                <a:pos x="864" y="1854"/>
              </a:cxn>
              <a:cxn ang="0">
                <a:pos x="900" y="1854"/>
              </a:cxn>
              <a:cxn ang="0">
                <a:pos x="936" y="1854"/>
              </a:cxn>
              <a:cxn ang="0">
                <a:pos x="972" y="1854"/>
              </a:cxn>
              <a:cxn ang="0">
                <a:pos x="1008" y="1854"/>
              </a:cxn>
              <a:cxn ang="0">
                <a:pos x="1044" y="1854"/>
              </a:cxn>
              <a:cxn ang="0">
                <a:pos x="1080" y="1854"/>
              </a:cxn>
              <a:cxn ang="0">
                <a:pos x="1116" y="72"/>
              </a:cxn>
              <a:cxn ang="0">
                <a:pos x="1152" y="30"/>
              </a:cxn>
              <a:cxn ang="0">
                <a:pos x="1188" y="54"/>
              </a:cxn>
              <a:cxn ang="0">
                <a:pos x="1224" y="54"/>
              </a:cxn>
              <a:cxn ang="0">
                <a:pos x="1266" y="0"/>
              </a:cxn>
              <a:cxn ang="0">
                <a:pos x="1302" y="42"/>
              </a:cxn>
              <a:cxn ang="0">
                <a:pos x="1338" y="30"/>
              </a:cxn>
              <a:cxn ang="0">
                <a:pos x="1374" y="24"/>
              </a:cxn>
              <a:cxn ang="0">
                <a:pos x="1410" y="48"/>
              </a:cxn>
              <a:cxn ang="0">
                <a:pos x="1446" y="60"/>
              </a:cxn>
              <a:cxn ang="0">
                <a:pos x="1482" y="24"/>
              </a:cxn>
              <a:cxn ang="0">
                <a:pos x="1518" y="48"/>
              </a:cxn>
            </a:cxnLst>
            <a:rect l="0" t="0" r="r" b="b"/>
            <a:pathLst>
              <a:path w="1542" h="1854">
                <a:moveTo>
                  <a:pt x="0" y="1854"/>
                </a:moveTo>
                <a:lnTo>
                  <a:pt x="12" y="1848"/>
                </a:lnTo>
                <a:lnTo>
                  <a:pt x="24" y="1848"/>
                </a:lnTo>
                <a:lnTo>
                  <a:pt x="36" y="1848"/>
                </a:lnTo>
                <a:lnTo>
                  <a:pt x="48" y="1848"/>
                </a:lnTo>
                <a:lnTo>
                  <a:pt x="60" y="1848"/>
                </a:lnTo>
                <a:lnTo>
                  <a:pt x="72" y="1848"/>
                </a:lnTo>
                <a:lnTo>
                  <a:pt x="84" y="1848"/>
                </a:lnTo>
                <a:lnTo>
                  <a:pt x="96" y="1848"/>
                </a:lnTo>
                <a:lnTo>
                  <a:pt x="108" y="1848"/>
                </a:lnTo>
                <a:lnTo>
                  <a:pt x="120" y="1848"/>
                </a:lnTo>
                <a:lnTo>
                  <a:pt x="132" y="1848"/>
                </a:lnTo>
                <a:lnTo>
                  <a:pt x="144" y="1848"/>
                </a:lnTo>
                <a:lnTo>
                  <a:pt x="156" y="1848"/>
                </a:lnTo>
                <a:lnTo>
                  <a:pt x="168" y="1848"/>
                </a:lnTo>
                <a:lnTo>
                  <a:pt x="180" y="1848"/>
                </a:lnTo>
                <a:lnTo>
                  <a:pt x="192" y="1848"/>
                </a:lnTo>
                <a:lnTo>
                  <a:pt x="204" y="1848"/>
                </a:lnTo>
                <a:lnTo>
                  <a:pt x="216" y="1848"/>
                </a:lnTo>
                <a:lnTo>
                  <a:pt x="228" y="1848"/>
                </a:lnTo>
                <a:lnTo>
                  <a:pt x="240" y="960"/>
                </a:lnTo>
                <a:lnTo>
                  <a:pt x="252" y="924"/>
                </a:lnTo>
                <a:lnTo>
                  <a:pt x="264" y="954"/>
                </a:lnTo>
                <a:lnTo>
                  <a:pt x="276" y="906"/>
                </a:lnTo>
                <a:lnTo>
                  <a:pt x="288" y="912"/>
                </a:lnTo>
                <a:lnTo>
                  <a:pt x="300" y="918"/>
                </a:lnTo>
                <a:lnTo>
                  <a:pt x="312" y="894"/>
                </a:lnTo>
                <a:lnTo>
                  <a:pt x="324" y="948"/>
                </a:lnTo>
                <a:lnTo>
                  <a:pt x="336" y="924"/>
                </a:lnTo>
                <a:lnTo>
                  <a:pt x="348" y="906"/>
                </a:lnTo>
                <a:lnTo>
                  <a:pt x="360" y="936"/>
                </a:lnTo>
                <a:lnTo>
                  <a:pt x="372" y="948"/>
                </a:lnTo>
                <a:lnTo>
                  <a:pt x="384" y="900"/>
                </a:lnTo>
                <a:lnTo>
                  <a:pt x="396" y="924"/>
                </a:lnTo>
                <a:lnTo>
                  <a:pt x="408" y="900"/>
                </a:lnTo>
                <a:lnTo>
                  <a:pt x="426" y="978"/>
                </a:lnTo>
                <a:lnTo>
                  <a:pt x="438" y="906"/>
                </a:lnTo>
                <a:lnTo>
                  <a:pt x="450" y="936"/>
                </a:lnTo>
                <a:lnTo>
                  <a:pt x="462" y="954"/>
                </a:lnTo>
                <a:lnTo>
                  <a:pt x="474" y="918"/>
                </a:lnTo>
                <a:lnTo>
                  <a:pt x="486" y="972"/>
                </a:lnTo>
                <a:lnTo>
                  <a:pt x="498" y="918"/>
                </a:lnTo>
                <a:lnTo>
                  <a:pt x="510" y="966"/>
                </a:lnTo>
                <a:lnTo>
                  <a:pt x="522" y="930"/>
                </a:lnTo>
                <a:lnTo>
                  <a:pt x="534" y="972"/>
                </a:lnTo>
                <a:lnTo>
                  <a:pt x="546" y="906"/>
                </a:lnTo>
                <a:lnTo>
                  <a:pt x="558" y="1080"/>
                </a:lnTo>
                <a:lnTo>
                  <a:pt x="570" y="924"/>
                </a:lnTo>
                <a:lnTo>
                  <a:pt x="582" y="966"/>
                </a:lnTo>
                <a:lnTo>
                  <a:pt x="594" y="960"/>
                </a:lnTo>
                <a:lnTo>
                  <a:pt x="606" y="984"/>
                </a:lnTo>
                <a:lnTo>
                  <a:pt x="618" y="894"/>
                </a:lnTo>
                <a:lnTo>
                  <a:pt x="630" y="906"/>
                </a:lnTo>
                <a:lnTo>
                  <a:pt x="642" y="1002"/>
                </a:lnTo>
                <a:lnTo>
                  <a:pt x="654" y="948"/>
                </a:lnTo>
                <a:lnTo>
                  <a:pt x="666" y="918"/>
                </a:lnTo>
                <a:lnTo>
                  <a:pt x="678" y="954"/>
                </a:lnTo>
                <a:lnTo>
                  <a:pt x="690" y="936"/>
                </a:lnTo>
                <a:lnTo>
                  <a:pt x="702" y="1014"/>
                </a:lnTo>
                <a:lnTo>
                  <a:pt x="714" y="936"/>
                </a:lnTo>
                <a:lnTo>
                  <a:pt x="726" y="888"/>
                </a:lnTo>
                <a:lnTo>
                  <a:pt x="738" y="906"/>
                </a:lnTo>
                <a:lnTo>
                  <a:pt x="750" y="930"/>
                </a:lnTo>
                <a:lnTo>
                  <a:pt x="762" y="972"/>
                </a:lnTo>
                <a:lnTo>
                  <a:pt x="774" y="924"/>
                </a:lnTo>
                <a:lnTo>
                  <a:pt x="786" y="954"/>
                </a:lnTo>
                <a:lnTo>
                  <a:pt x="798" y="978"/>
                </a:lnTo>
                <a:lnTo>
                  <a:pt x="810" y="888"/>
                </a:lnTo>
                <a:lnTo>
                  <a:pt x="822" y="984"/>
                </a:lnTo>
                <a:lnTo>
                  <a:pt x="840" y="888"/>
                </a:lnTo>
                <a:lnTo>
                  <a:pt x="852" y="1854"/>
                </a:lnTo>
                <a:lnTo>
                  <a:pt x="864" y="1854"/>
                </a:lnTo>
                <a:lnTo>
                  <a:pt x="876" y="1854"/>
                </a:lnTo>
                <a:lnTo>
                  <a:pt x="888" y="1854"/>
                </a:lnTo>
                <a:lnTo>
                  <a:pt x="900" y="1854"/>
                </a:lnTo>
                <a:lnTo>
                  <a:pt x="912" y="1854"/>
                </a:lnTo>
                <a:lnTo>
                  <a:pt x="924" y="1854"/>
                </a:lnTo>
                <a:lnTo>
                  <a:pt x="936" y="1854"/>
                </a:lnTo>
                <a:lnTo>
                  <a:pt x="948" y="1854"/>
                </a:lnTo>
                <a:lnTo>
                  <a:pt x="960" y="1854"/>
                </a:lnTo>
                <a:lnTo>
                  <a:pt x="972" y="1854"/>
                </a:lnTo>
                <a:lnTo>
                  <a:pt x="984" y="1854"/>
                </a:lnTo>
                <a:lnTo>
                  <a:pt x="996" y="1854"/>
                </a:lnTo>
                <a:lnTo>
                  <a:pt x="1008" y="1854"/>
                </a:lnTo>
                <a:lnTo>
                  <a:pt x="1020" y="1854"/>
                </a:lnTo>
                <a:lnTo>
                  <a:pt x="1032" y="1854"/>
                </a:lnTo>
                <a:lnTo>
                  <a:pt x="1044" y="1854"/>
                </a:lnTo>
                <a:lnTo>
                  <a:pt x="1056" y="1854"/>
                </a:lnTo>
                <a:lnTo>
                  <a:pt x="1068" y="1854"/>
                </a:lnTo>
                <a:lnTo>
                  <a:pt x="1080" y="1854"/>
                </a:lnTo>
                <a:lnTo>
                  <a:pt x="1092" y="78"/>
                </a:lnTo>
                <a:lnTo>
                  <a:pt x="1104" y="12"/>
                </a:lnTo>
                <a:lnTo>
                  <a:pt x="1116" y="72"/>
                </a:lnTo>
                <a:lnTo>
                  <a:pt x="1128" y="42"/>
                </a:lnTo>
                <a:lnTo>
                  <a:pt x="1140" y="48"/>
                </a:lnTo>
                <a:lnTo>
                  <a:pt x="1152" y="30"/>
                </a:lnTo>
                <a:lnTo>
                  <a:pt x="1164" y="84"/>
                </a:lnTo>
                <a:lnTo>
                  <a:pt x="1176" y="36"/>
                </a:lnTo>
                <a:lnTo>
                  <a:pt x="1188" y="54"/>
                </a:lnTo>
                <a:lnTo>
                  <a:pt x="1200" y="60"/>
                </a:lnTo>
                <a:lnTo>
                  <a:pt x="1212" y="18"/>
                </a:lnTo>
                <a:lnTo>
                  <a:pt x="1224" y="54"/>
                </a:lnTo>
                <a:lnTo>
                  <a:pt x="1236" y="60"/>
                </a:lnTo>
                <a:lnTo>
                  <a:pt x="1248" y="42"/>
                </a:lnTo>
                <a:lnTo>
                  <a:pt x="1266" y="0"/>
                </a:lnTo>
                <a:lnTo>
                  <a:pt x="1278" y="78"/>
                </a:lnTo>
                <a:lnTo>
                  <a:pt x="1290" y="60"/>
                </a:lnTo>
                <a:lnTo>
                  <a:pt x="1302" y="42"/>
                </a:lnTo>
                <a:lnTo>
                  <a:pt x="1314" y="54"/>
                </a:lnTo>
                <a:lnTo>
                  <a:pt x="1326" y="60"/>
                </a:lnTo>
                <a:lnTo>
                  <a:pt x="1338" y="30"/>
                </a:lnTo>
                <a:lnTo>
                  <a:pt x="1350" y="60"/>
                </a:lnTo>
                <a:lnTo>
                  <a:pt x="1362" y="60"/>
                </a:lnTo>
                <a:lnTo>
                  <a:pt x="1374" y="24"/>
                </a:lnTo>
                <a:lnTo>
                  <a:pt x="1386" y="48"/>
                </a:lnTo>
                <a:lnTo>
                  <a:pt x="1398" y="60"/>
                </a:lnTo>
                <a:lnTo>
                  <a:pt x="1410" y="48"/>
                </a:lnTo>
                <a:lnTo>
                  <a:pt x="1422" y="12"/>
                </a:lnTo>
                <a:lnTo>
                  <a:pt x="1434" y="60"/>
                </a:lnTo>
                <a:lnTo>
                  <a:pt x="1446" y="60"/>
                </a:lnTo>
                <a:lnTo>
                  <a:pt x="1458" y="54"/>
                </a:lnTo>
                <a:lnTo>
                  <a:pt x="1470" y="30"/>
                </a:lnTo>
                <a:lnTo>
                  <a:pt x="1482" y="24"/>
                </a:lnTo>
                <a:lnTo>
                  <a:pt x="1494" y="72"/>
                </a:lnTo>
                <a:lnTo>
                  <a:pt x="1506" y="66"/>
                </a:lnTo>
                <a:lnTo>
                  <a:pt x="1518" y="48"/>
                </a:lnTo>
                <a:lnTo>
                  <a:pt x="1530" y="36"/>
                </a:lnTo>
                <a:lnTo>
                  <a:pt x="1542" y="42"/>
                </a:lnTo>
              </a:path>
            </a:pathLst>
          </a:custGeom>
          <a:noFill/>
          <a:ln w="0">
            <a:solidFill>
              <a:srgbClr val="00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57" name="Freeform 337"/>
          <p:cNvSpPr>
            <a:spLocks/>
          </p:cNvSpPr>
          <p:nvPr/>
        </p:nvSpPr>
        <p:spPr bwMode="auto">
          <a:xfrm>
            <a:off x="1957051" y="2423195"/>
            <a:ext cx="2457450" cy="2943225"/>
          </a:xfrm>
          <a:custGeom>
            <a:avLst/>
            <a:gdLst/>
            <a:ahLst/>
            <a:cxnLst>
              <a:cxn ang="0">
                <a:pos x="24" y="42"/>
              </a:cxn>
              <a:cxn ang="0">
                <a:pos x="60" y="42"/>
              </a:cxn>
              <a:cxn ang="0">
                <a:pos x="96" y="36"/>
              </a:cxn>
              <a:cxn ang="0">
                <a:pos x="138" y="66"/>
              </a:cxn>
              <a:cxn ang="0">
                <a:pos x="174" y="1854"/>
              </a:cxn>
              <a:cxn ang="0">
                <a:pos x="210" y="1854"/>
              </a:cxn>
              <a:cxn ang="0">
                <a:pos x="246" y="1848"/>
              </a:cxn>
              <a:cxn ang="0">
                <a:pos x="282" y="1848"/>
              </a:cxn>
              <a:cxn ang="0">
                <a:pos x="318" y="1848"/>
              </a:cxn>
              <a:cxn ang="0">
                <a:pos x="354" y="1848"/>
              </a:cxn>
              <a:cxn ang="0">
                <a:pos x="390" y="1848"/>
              </a:cxn>
              <a:cxn ang="0">
                <a:pos x="426" y="1824"/>
              </a:cxn>
              <a:cxn ang="0">
                <a:pos x="462" y="1836"/>
              </a:cxn>
              <a:cxn ang="0">
                <a:pos x="498" y="1800"/>
              </a:cxn>
              <a:cxn ang="0">
                <a:pos x="534" y="1614"/>
              </a:cxn>
              <a:cxn ang="0">
                <a:pos x="576" y="1752"/>
              </a:cxn>
              <a:cxn ang="0">
                <a:pos x="612" y="1680"/>
              </a:cxn>
              <a:cxn ang="0">
                <a:pos x="648" y="1704"/>
              </a:cxn>
              <a:cxn ang="0">
                <a:pos x="684" y="1668"/>
              </a:cxn>
              <a:cxn ang="0">
                <a:pos x="720" y="1716"/>
              </a:cxn>
              <a:cxn ang="0">
                <a:pos x="756" y="1680"/>
              </a:cxn>
              <a:cxn ang="0">
                <a:pos x="792" y="1602"/>
              </a:cxn>
              <a:cxn ang="0">
                <a:pos x="828" y="1542"/>
              </a:cxn>
              <a:cxn ang="0">
                <a:pos x="864" y="1488"/>
              </a:cxn>
              <a:cxn ang="0">
                <a:pos x="900" y="1470"/>
              </a:cxn>
              <a:cxn ang="0">
                <a:pos x="936" y="1380"/>
              </a:cxn>
              <a:cxn ang="0">
                <a:pos x="978" y="1440"/>
              </a:cxn>
              <a:cxn ang="0">
                <a:pos x="1014" y="1422"/>
              </a:cxn>
              <a:cxn ang="0">
                <a:pos x="1050" y="1362"/>
              </a:cxn>
              <a:cxn ang="0">
                <a:pos x="1086" y="1344"/>
              </a:cxn>
              <a:cxn ang="0">
                <a:pos x="1122" y="1386"/>
              </a:cxn>
              <a:cxn ang="0">
                <a:pos x="1158" y="1224"/>
              </a:cxn>
              <a:cxn ang="0">
                <a:pos x="1194" y="1266"/>
              </a:cxn>
              <a:cxn ang="0">
                <a:pos x="1230" y="1308"/>
              </a:cxn>
              <a:cxn ang="0">
                <a:pos x="1266" y="1176"/>
              </a:cxn>
              <a:cxn ang="0">
                <a:pos x="1302" y="1200"/>
              </a:cxn>
              <a:cxn ang="0">
                <a:pos x="1338" y="1188"/>
              </a:cxn>
              <a:cxn ang="0">
                <a:pos x="1374" y="1140"/>
              </a:cxn>
              <a:cxn ang="0">
                <a:pos x="1416" y="1074"/>
              </a:cxn>
              <a:cxn ang="0">
                <a:pos x="1452" y="1104"/>
              </a:cxn>
              <a:cxn ang="0">
                <a:pos x="1488" y="1098"/>
              </a:cxn>
              <a:cxn ang="0">
                <a:pos x="1524" y="960"/>
              </a:cxn>
            </a:cxnLst>
            <a:rect l="0" t="0" r="r" b="b"/>
            <a:pathLst>
              <a:path w="1548" h="1854">
                <a:moveTo>
                  <a:pt x="0" y="42"/>
                </a:moveTo>
                <a:lnTo>
                  <a:pt x="12" y="48"/>
                </a:lnTo>
                <a:lnTo>
                  <a:pt x="24" y="42"/>
                </a:lnTo>
                <a:lnTo>
                  <a:pt x="36" y="24"/>
                </a:lnTo>
                <a:lnTo>
                  <a:pt x="48" y="48"/>
                </a:lnTo>
                <a:lnTo>
                  <a:pt x="60" y="42"/>
                </a:lnTo>
                <a:lnTo>
                  <a:pt x="72" y="0"/>
                </a:lnTo>
                <a:lnTo>
                  <a:pt x="84" y="48"/>
                </a:lnTo>
                <a:lnTo>
                  <a:pt x="96" y="36"/>
                </a:lnTo>
                <a:lnTo>
                  <a:pt x="108" y="54"/>
                </a:lnTo>
                <a:lnTo>
                  <a:pt x="120" y="12"/>
                </a:lnTo>
                <a:lnTo>
                  <a:pt x="138" y="66"/>
                </a:lnTo>
                <a:lnTo>
                  <a:pt x="150" y="66"/>
                </a:lnTo>
                <a:lnTo>
                  <a:pt x="162" y="1854"/>
                </a:lnTo>
                <a:lnTo>
                  <a:pt x="174" y="1854"/>
                </a:lnTo>
                <a:lnTo>
                  <a:pt x="186" y="1854"/>
                </a:lnTo>
                <a:lnTo>
                  <a:pt x="198" y="1854"/>
                </a:lnTo>
                <a:lnTo>
                  <a:pt x="210" y="1854"/>
                </a:lnTo>
                <a:lnTo>
                  <a:pt x="222" y="1854"/>
                </a:lnTo>
                <a:lnTo>
                  <a:pt x="234" y="1848"/>
                </a:lnTo>
                <a:lnTo>
                  <a:pt x="246" y="1848"/>
                </a:lnTo>
                <a:lnTo>
                  <a:pt x="258" y="1848"/>
                </a:lnTo>
                <a:lnTo>
                  <a:pt x="270" y="1848"/>
                </a:lnTo>
                <a:lnTo>
                  <a:pt x="282" y="1848"/>
                </a:lnTo>
                <a:lnTo>
                  <a:pt x="294" y="1848"/>
                </a:lnTo>
                <a:lnTo>
                  <a:pt x="306" y="1848"/>
                </a:lnTo>
                <a:lnTo>
                  <a:pt x="318" y="1848"/>
                </a:lnTo>
                <a:lnTo>
                  <a:pt x="330" y="1848"/>
                </a:lnTo>
                <a:lnTo>
                  <a:pt x="342" y="1848"/>
                </a:lnTo>
                <a:lnTo>
                  <a:pt x="354" y="1848"/>
                </a:lnTo>
                <a:lnTo>
                  <a:pt x="366" y="1848"/>
                </a:lnTo>
                <a:lnTo>
                  <a:pt x="378" y="1848"/>
                </a:lnTo>
                <a:lnTo>
                  <a:pt x="390" y="1848"/>
                </a:lnTo>
                <a:lnTo>
                  <a:pt x="402" y="1788"/>
                </a:lnTo>
                <a:lnTo>
                  <a:pt x="414" y="1812"/>
                </a:lnTo>
                <a:lnTo>
                  <a:pt x="426" y="1824"/>
                </a:lnTo>
                <a:lnTo>
                  <a:pt x="438" y="1830"/>
                </a:lnTo>
                <a:lnTo>
                  <a:pt x="450" y="1770"/>
                </a:lnTo>
                <a:lnTo>
                  <a:pt x="462" y="1836"/>
                </a:lnTo>
                <a:lnTo>
                  <a:pt x="474" y="1782"/>
                </a:lnTo>
                <a:lnTo>
                  <a:pt x="486" y="1818"/>
                </a:lnTo>
                <a:lnTo>
                  <a:pt x="498" y="1800"/>
                </a:lnTo>
                <a:lnTo>
                  <a:pt x="510" y="1824"/>
                </a:lnTo>
                <a:lnTo>
                  <a:pt x="522" y="1734"/>
                </a:lnTo>
                <a:lnTo>
                  <a:pt x="534" y="1614"/>
                </a:lnTo>
                <a:lnTo>
                  <a:pt x="552" y="1812"/>
                </a:lnTo>
                <a:lnTo>
                  <a:pt x="564" y="1746"/>
                </a:lnTo>
                <a:lnTo>
                  <a:pt x="576" y="1752"/>
                </a:lnTo>
                <a:lnTo>
                  <a:pt x="588" y="1740"/>
                </a:lnTo>
                <a:lnTo>
                  <a:pt x="600" y="1650"/>
                </a:lnTo>
                <a:lnTo>
                  <a:pt x="612" y="1680"/>
                </a:lnTo>
                <a:lnTo>
                  <a:pt x="624" y="1806"/>
                </a:lnTo>
                <a:lnTo>
                  <a:pt x="636" y="1638"/>
                </a:lnTo>
                <a:lnTo>
                  <a:pt x="648" y="1704"/>
                </a:lnTo>
                <a:lnTo>
                  <a:pt x="660" y="1602"/>
                </a:lnTo>
                <a:lnTo>
                  <a:pt x="672" y="1308"/>
                </a:lnTo>
                <a:lnTo>
                  <a:pt x="684" y="1668"/>
                </a:lnTo>
                <a:lnTo>
                  <a:pt x="696" y="1542"/>
                </a:lnTo>
                <a:lnTo>
                  <a:pt x="708" y="1632"/>
                </a:lnTo>
                <a:lnTo>
                  <a:pt x="720" y="1716"/>
                </a:lnTo>
                <a:lnTo>
                  <a:pt x="732" y="1572"/>
                </a:lnTo>
                <a:lnTo>
                  <a:pt x="744" y="1632"/>
                </a:lnTo>
                <a:lnTo>
                  <a:pt x="756" y="1680"/>
                </a:lnTo>
                <a:lnTo>
                  <a:pt x="768" y="1542"/>
                </a:lnTo>
                <a:lnTo>
                  <a:pt x="780" y="1530"/>
                </a:lnTo>
                <a:lnTo>
                  <a:pt x="792" y="1602"/>
                </a:lnTo>
                <a:lnTo>
                  <a:pt x="804" y="1530"/>
                </a:lnTo>
                <a:lnTo>
                  <a:pt x="816" y="1518"/>
                </a:lnTo>
                <a:lnTo>
                  <a:pt x="828" y="1542"/>
                </a:lnTo>
                <a:lnTo>
                  <a:pt x="840" y="1566"/>
                </a:lnTo>
                <a:lnTo>
                  <a:pt x="852" y="1506"/>
                </a:lnTo>
                <a:lnTo>
                  <a:pt x="864" y="1488"/>
                </a:lnTo>
                <a:lnTo>
                  <a:pt x="876" y="1566"/>
                </a:lnTo>
                <a:lnTo>
                  <a:pt x="888" y="1458"/>
                </a:lnTo>
                <a:lnTo>
                  <a:pt x="900" y="1470"/>
                </a:lnTo>
                <a:lnTo>
                  <a:pt x="912" y="1440"/>
                </a:lnTo>
                <a:lnTo>
                  <a:pt x="924" y="1476"/>
                </a:lnTo>
                <a:lnTo>
                  <a:pt x="936" y="1380"/>
                </a:lnTo>
                <a:lnTo>
                  <a:pt x="948" y="1416"/>
                </a:lnTo>
                <a:lnTo>
                  <a:pt x="960" y="1398"/>
                </a:lnTo>
                <a:lnTo>
                  <a:pt x="978" y="1440"/>
                </a:lnTo>
                <a:lnTo>
                  <a:pt x="990" y="1434"/>
                </a:lnTo>
                <a:lnTo>
                  <a:pt x="1002" y="1488"/>
                </a:lnTo>
                <a:lnTo>
                  <a:pt x="1014" y="1422"/>
                </a:lnTo>
                <a:lnTo>
                  <a:pt x="1026" y="1290"/>
                </a:lnTo>
                <a:lnTo>
                  <a:pt x="1038" y="1398"/>
                </a:lnTo>
                <a:lnTo>
                  <a:pt x="1050" y="1362"/>
                </a:lnTo>
                <a:lnTo>
                  <a:pt x="1062" y="1296"/>
                </a:lnTo>
                <a:lnTo>
                  <a:pt x="1074" y="1416"/>
                </a:lnTo>
                <a:lnTo>
                  <a:pt x="1086" y="1344"/>
                </a:lnTo>
                <a:lnTo>
                  <a:pt x="1098" y="1374"/>
                </a:lnTo>
                <a:lnTo>
                  <a:pt x="1110" y="1290"/>
                </a:lnTo>
                <a:lnTo>
                  <a:pt x="1122" y="1386"/>
                </a:lnTo>
                <a:lnTo>
                  <a:pt x="1134" y="1230"/>
                </a:lnTo>
                <a:lnTo>
                  <a:pt x="1146" y="1272"/>
                </a:lnTo>
                <a:lnTo>
                  <a:pt x="1158" y="1224"/>
                </a:lnTo>
                <a:lnTo>
                  <a:pt x="1170" y="1260"/>
                </a:lnTo>
                <a:lnTo>
                  <a:pt x="1182" y="1260"/>
                </a:lnTo>
                <a:lnTo>
                  <a:pt x="1194" y="1266"/>
                </a:lnTo>
                <a:lnTo>
                  <a:pt x="1206" y="1260"/>
                </a:lnTo>
                <a:lnTo>
                  <a:pt x="1218" y="1248"/>
                </a:lnTo>
                <a:lnTo>
                  <a:pt x="1230" y="1308"/>
                </a:lnTo>
                <a:lnTo>
                  <a:pt x="1242" y="1272"/>
                </a:lnTo>
                <a:lnTo>
                  <a:pt x="1254" y="1212"/>
                </a:lnTo>
                <a:lnTo>
                  <a:pt x="1266" y="1176"/>
                </a:lnTo>
                <a:lnTo>
                  <a:pt x="1278" y="1134"/>
                </a:lnTo>
                <a:lnTo>
                  <a:pt x="1290" y="1176"/>
                </a:lnTo>
                <a:lnTo>
                  <a:pt x="1302" y="1200"/>
                </a:lnTo>
                <a:lnTo>
                  <a:pt x="1314" y="1200"/>
                </a:lnTo>
                <a:lnTo>
                  <a:pt x="1326" y="1164"/>
                </a:lnTo>
                <a:lnTo>
                  <a:pt x="1338" y="1188"/>
                </a:lnTo>
                <a:lnTo>
                  <a:pt x="1350" y="1134"/>
                </a:lnTo>
                <a:lnTo>
                  <a:pt x="1362" y="1212"/>
                </a:lnTo>
                <a:lnTo>
                  <a:pt x="1374" y="1140"/>
                </a:lnTo>
                <a:lnTo>
                  <a:pt x="1392" y="1092"/>
                </a:lnTo>
                <a:lnTo>
                  <a:pt x="1404" y="1062"/>
                </a:lnTo>
                <a:lnTo>
                  <a:pt x="1416" y="1074"/>
                </a:lnTo>
                <a:lnTo>
                  <a:pt x="1428" y="1104"/>
                </a:lnTo>
                <a:lnTo>
                  <a:pt x="1440" y="1116"/>
                </a:lnTo>
                <a:lnTo>
                  <a:pt x="1452" y="1104"/>
                </a:lnTo>
                <a:lnTo>
                  <a:pt x="1464" y="1068"/>
                </a:lnTo>
                <a:lnTo>
                  <a:pt x="1476" y="1104"/>
                </a:lnTo>
                <a:lnTo>
                  <a:pt x="1488" y="1098"/>
                </a:lnTo>
                <a:lnTo>
                  <a:pt x="1500" y="960"/>
                </a:lnTo>
                <a:lnTo>
                  <a:pt x="1512" y="1020"/>
                </a:lnTo>
                <a:lnTo>
                  <a:pt x="1524" y="960"/>
                </a:lnTo>
                <a:lnTo>
                  <a:pt x="1536" y="972"/>
                </a:lnTo>
                <a:lnTo>
                  <a:pt x="1548" y="960"/>
                </a:lnTo>
              </a:path>
            </a:pathLst>
          </a:custGeom>
          <a:noFill/>
          <a:ln w="0">
            <a:solidFill>
              <a:srgbClr val="00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58" name="Freeform 338"/>
          <p:cNvSpPr>
            <a:spLocks/>
          </p:cNvSpPr>
          <p:nvPr/>
        </p:nvSpPr>
        <p:spPr bwMode="auto">
          <a:xfrm>
            <a:off x="4414501" y="2518445"/>
            <a:ext cx="2457450" cy="2847975"/>
          </a:xfrm>
          <a:custGeom>
            <a:avLst/>
            <a:gdLst/>
            <a:ahLst/>
            <a:cxnLst>
              <a:cxn ang="0">
                <a:pos x="24" y="960"/>
              </a:cxn>
              <a:cxn ang="0">
                <a:pos x="60" y="900"/>
              </a:cxn>
              <a:cxn ang="0">
                <a:pos x="96" y="828"/>
              </a:cxn>
              <a:cxn ang="0">
                <a:pos x="132" y="834"/>
              </a:cxn>
              <a:cxn ang="0">
                <a:pos x="168" y="828"/>
              </a:cxn>
              <a:cxn ang="0">
                <a:pos x="204" y="750"/>
              </a:cxn>
              <a:cxn ang="0">
                <a:pos x="240" y="762"/>
              </a:cxn>
              <a:cxn ang="0">
                <a:pos x="282" y="762"/>
              </a:cxn>
              <a:cxn ang="0">
                <a:pos x="318" y="654"/>
              </a:cxn>
              <a:cxn ang="0">
                <a:pos x="354" y="654"/>
              </a:cxn>
              <a:cxn ang="0">
                <a:pos x="390" y="678"/>
              </a:cxn>
              <a:cxn ang="0">
                <a:pos x="426" y="672"/>
              </a:cxn>
              <a:cxn ang="0">
                <a:pos x="462" y="558"/>
              </a:cxn>
              <a:cxn ang="0">
                <a:pos x="498" y="570"/>
              </a:cxn>
              <a:cxn ang="0">
                <a:pos x="534" y="576"/>
              </a:cxn>
              <a:cxn ang="0">
                <a:pos x="570" y="474"/>
              </a:cxn>
              <a:cxn ang="0">
                <a:pos x="606" y="480"/>
              </a:cxn>
              <a:cxn ang="0">
                <a:pos x="642" y="486"/>
              </a:cxn>
              <a:cxn ang="0">
                <a:pos x="684" y="384"/>
              </a:cxn>
              <a:cxn ang="0">
                <a:pos x="720" y="378"/>
              </a:cxn>
              <a:cxn ang="0">
                <a:pos x="756" y="384"/>
              </a:cxn>
              <a:cxn ang="0">
                <a:pos x="792" y="408"/>
              </a:cxn>
              <a:cxn ang="0">
                <a:pos x="828" y="294"/>
              </a:cxn>
              <a:cxn ang="0">
                <a:pos x="864" y="288"/>
              </a:cxn>
              <a:cxn ang="0">
                <a:pos x="900" y="288"/>
              </a:cxn>
              <a:cxn ang="0">
                <a:pos x="936" y="198"/>
              </a:cxn>
              <a:cxn ang="0">
                <a:pos x="972" y="192"/>
              </a:cxn>
              <a:cxn ang="0">
                <a:pos x="1008" y="180"/>
              </a:cxn>
              <a:cxn ang="0">
                <a:pos x="1044" y="84"/>
              </a:cxn>
              <a:cxn ang="0">
                <a:pos x="1080" y="84"/>
              </a:cxn>
              <a:cxn ang="0">
                <a:pos x="1122" y="108"/>
              </a:cxn>
              <a:cxn ang="0">
                <a:pos x="1158" y="90"/>
              </a:cxn>
              <a:cxn ang="0">
                <a:pos x="1194" y="0"/>
              </a:cxn>
              <a:cxn ang="0">
                <a:pos x="1230" y="36"/>
              </a:cxn>
              <a:cxn ang="0">
                <a:pos x="1266" y="24"/>
              </a:cxn>
              <a:cxn ang="0">
                <a:pos x="1302" y="1794"/>
              </a:cxn>
              <a:cxn ang="0">
                <a:pos x="1338" y="1794"/>
              </a:cxn>
              <a:cxn ang="0">
                <a:pos x="1374" y="1794"/>
              </a:cxn>
              <a:cxn ang="0">
                <a:pos x="1410" y="1794"/>
              </a:cxn>
              <a:cxn ang="0">
                <a:pos x="1446" y="1794"/>
              </a:cxn>
              <a:cxn ang="0">
                <a:pos x="1482" y="1794"/>
              </a:cxn>
              <a:cxn ang="0">
                <a:pos x="1524" y="1794"/>
              </a:cxn>
            </a:cxnLst>
            <a:rect l="0" t="0" r="r" b="b"/>
            <a:pathLst>
              <a:path w="1548" h="1794">
                <a:moveTo>
                  <a:pt x="0" y="900"/>
                </a:moveTo>
                <a:lnTo>
                  <a:pt x="12" y="960"/>
                </a:lnTo>
                <a:lnTo>
                  <a:pt x="24" y="960"/>
                </a:lnTo>
                <a:lnTo>
                  <a:pt x="36" y="960"/>
                </a:lnTo>
                <a:lnTo>
                  <a:pt x="48" y="906"/>
                </a:lnTo>
                <a:lnTo>
                  <a:pt x="60" y="900"/>
                </a:lnTo>
                <a:lnTo>
                  <a:pt x="72" y="858"/>
                </a:lnTo>
                <a:lnTo>
                  <a:pt x="84" y="828"/>
                </a:lnTo>
                <a:lnTo>
                  <a:pt x="96" y="828"/>
                </a:lnTo>
                <a:lnTo>
                  <a:pt x="108" y="840"/>
                </a:lnTo>
                <a:lnTo>
                  <a:pt x="120" y="846"/>
                </a:lnTo>
                <a:lnTo>
                  <a:pt x="132" y="834"/>
                </a:lnTo>
                <a:lnTo>
                  <a:pt x="144" y="846"/>
                </a:lnTo>
                <a:lnTo>
                  <a:pt x="156" y="846"/>
                </a:lnTo>
                <a:lnTo>
                  <a:pt x="168" y="828"/>
                </a:lnTo>
                <a:lnTo>
                  <a:pt x="180" y="852"/>
                </a:lnTo>
                <a:lnTo>
                  <a:pt x="192" y="750"/>
                </a:lnTo>
                <a:lnTo>
                  <a:pt x="204" y="750"/>
                </a:lnTo>
                <a:lnTo>
                  <a:pt x="216" y="756"/>
                </a:lnTo>
                <a:lnTo>
                  <a:pt x="228" y="756"/>
                </a:lnTo>
                <a:lnTo>
                  <a:pt x="240" y="762"/>
                </a:lnTo>
                <a:lnTo>
                  <a:pt x="258" y="762"/>
                </a:lnTo>
                <a:lnTo>
                  <a:pt x="270" y="756"/>
                </a:lnTo>
                <a:lnTo>
                  <a:pt x="282" y="762"/>
                </a:lnTo>
                <a:lnTo>
                  <a:pt x="294" y="750"/>
                </a:lnTo>
                <a:lnTo>
                  <a:pt x="306" y="762"/>
                </a:lnTo>
                <a:lnTo>
                  <a:pt x="318" y="654"/>
                </a:lnTo>
                <a:lnTo>
                  <a:pt x="330" y="666"/>
                </a:lnTo>
                <a:lnTo>
                  <a:pt x="342" y="672"/>
                </a:lnTo>
                <a:lnTo>
                  <a:pt x="354" y="654"/>
                </a:lnTo>
                <a:lnTo>
                  <a:pt x="366" y="654"/>
                </a:lnTo>
                <a:lnTo>
                  <a:pt x="378" y="666"/>
                </a:lnTo>
                <a:lnTo>
                  <a:pt x="390" y="678"/>
                </a:lnTo>
                <a:lnTo>
                  <a:pt x="402" y="648"/>
                </a:lnTo>
                <a:lnTo>
                  <a:pt x="414" y="642"/>
                </a:lnTo>
                <a:lnTo>
                  <a:pt x="426" y="672"/>
                </a:lnTo>
                <a:lnTo>
                  <a:pt x="438" y="576"/>
                </a:lnTo>
                <a:lnTo>
                  <a:pt x="450" y="564"/>
                </a:lnTo>
                <a:lnTo>
                  <a:pt x="462" y="558"/>
                </a:lnTo>
                <a:lnTo>
                  <a:pt x="474" y="576"/>
                </a:lnTo>
                <a:lnTo>
                  <a:pt x="486" y="582"/>
                </a:lnTo>
                <a:lnTo>
                  <a:pt x="498" y="570"/>
                </a:lnTo>
                <a:lnTo>
                  <a:pt x="510" y="570"/>
                </a:lnTo>
                <a:lnTo>
                  <a:pt x="522" y="594"/>
                </a:lnTo>
                <a:lnTo>
                  <a:pt x="534" y="576"/>
                </a:lnTo>
                <a:lnTo>
                  <a:pt x="546" y="570"/>
                </a:lnTo>
                <a:lnTo>
                  <a:pt x="558" y="498"/>
                </a:lnTo>
                <a:lnTo>
                  <a:pt x="570" y="474"/>
                </a:lnTo>
                <a:lnTo>
                  <a:pt x="582" y="474"/>
                </a:lnTo>
                <a:lnTo>
                  <a:pt x="594" y="498"/>
                </a:lnTo>
                <a:lnTo>
                  <a:pt x="606" y="480"/>
                </a:lnTo>
                <a:lnTo>
                  <a:pt x="618" y="468"/>
                </a:lnTo>
                <a:lnTo>
                  <a:pt x="630" y="492"/>
                </a:lnTo>
                <a:lnTo>
                  <a:pt x="642" y="486"/>
                </a:lnTo>
                <a:lnTo>
                  <a:pt x="654" y="450"/>
                </a:lnTo>
                <a:lnTo>
                  <a:pt x="666" y="468"/>
                </a:lnTo>
                <a:lnTo>
                  <a:pt x="684" y="384"/>
                </a:lnTo>
                <a:lnTo>
                  <a:pt x="696" y="372"/>
                </a:lnTo>
                <a:lnTo>
                  <a:pt x="708" y="384"/>
                </a:lnTo>
                <a:lnTo>
                  <a:pt x="720" y="378"/>
                </a:lnTo>
                <a:lnTo>
                  <a:pt x="732" y="378"/>
                </a:lnTo>
                <a:lnTo>
                  <a:pt x="744" y="384"/>
                </a:lnTo>
                <a:lnTo>
                  <a:pt x="756" y="384"/>
                </a:lnTo>
                <a:lnTo>
                  <a:pt x="768" y="396"/>
                </a:lnTo>
                <a:lnTo>
                  <a:pt x="780" y="396"/>
                </a:lnTo>
                <a:lnTo>
                  <a:pt x="792" y="408"/>
                </a:lnTo>
                <a:lnTo>
                  <a:pt x="804" y="300"/>
                </a:lnTo>
                <a:lnTo>
                  <a:pt x="816" y="282"/>
                </a:lnTo>
                <a:lnTo>
                  <a:pt x="828" y="294"/>
                </a:lnTo>
                <a:lnTo>
                  <a:pt x="840" y="288"/>
                </a:lnTo>
                <a:lnTo>
                  <a:pt x="852" y="294"/>
                </a:lnTo>
                <a:lnTo>
                  <a:pt x="864" y="288"/>
                </a:lnTo>
                <a:lnTo>
                  <a:pt x="876" y="300"/>
                </a:lnTo>
                <a:lnTo>
                  <a:pt x="888" y="282"/>
                </a:lnTo>
                <a:lnTo>
                  <a:pt x="900" y="288"/>
                </a:lnTo>
                <a:lnTo>
                  <a:pt x="912" y="300"/>
                </a:lnTo>
                <a:lnTo>
                  <a:pt x="924" y="210"/>
                </a:lnTo>
                <a:lnTo>
                  <a:pt x="936" y="198"/>
                </a:lnTo>
                <a:lnTo>
                  <a:pt x="948" y="222"/>
                </a:lnTo>
                <a:lnTo>
                  <a:pt x="960" y="174"/>
                </a:lnTo>
                <a:lnTo>
                  <a:pt x="972" y="192"/>
                </a:lnTo>
                <a:lnTo>
                  <a:pt x="984" y="198"/>
                </a:lnTo>
                <a:lnTo>
                  <a:pt x="996" y="192"/>
                </a:lnTo>
                <a:lnTo>
                  <a:pt x="1008" y="180"/>
                </a:lnTo>
                <a:lnTo>
                  <a:pt x="1020" y="156"/>
                </a:lnTo>
                <a:lnTo>
                  <a:pt x="1032" y="192"/>
                </a:lnTo>
                <a:lnTo>
                  <a:pt x="1044" y="84"/>
                </a:lnTo>
                <a:lnTo>
                  <a:pt x="1056" y="90"/>
                </a:lnTo>
                <a:lnTo>
                  <a:pt x="1068" y="96"/>
                </a:lnTo>
                <a:lnTo>
                  <a:pt x="1080" y="84"/>
                </a:lnTo>
                <a:lnTo>
                  <a:pt x="1098" y="114"/>
                </a:lnTo>
                <a:lnTo>
                  <a:pt x="1110" y="114"/>
                </a:lnTo>
                <a:lnTo>
                  <a:pt x="1122" y="108"/>
                </a:lnTo>
                <a:lnTo>
                  <a:pt x="1134" y="90"/>
                </a:lnTo>
                <a:lnTo>
                  <a:pt x="1146" y="96"/>
                </a:lnTo>
                <a:lnTo>
                  <a:pt x="1158" y="90"/>
                </a:lnTo>
                <a:lnTo>
                  <a:pt x="1170" y="36"/>
                </a:lnTo>
                <a:lnTo>
                  <a:pt x="1182" y="30"/>
                </a:lnTo>
                <a:lnTo>
                  <a:pt x="1194" y="0"/>
                </a:lnTo>
                <a:lnTo>
                  <a:pt x="1206" y="6"/>
                </a:lnTo>
                <a:lnTo>
                  <a:pt x="1218" y="12"/>
                </a:lnTo>
                <a:lnTo>
                  <a:pt x="1230" y="36"/>
                </a:lnTo>
                <a:lnTo>
                  <a:pt x="1242" y="24"/>
                </a:lnTo>
                <a:lnTo>
                  <a:pt x="1254" y="36"/>
                </a:lnTo>
                <a:lnTo>
                  <a:pt x="1266" y="24"/>
                </a:lnTo>
                <a:lnTo>
                  <a:pt x="1278" y="18"/>
                </a:lnTo>
                <a:lnTo>
                  <a:pt x="1290" y="1794"/>
                </a:lnTo>
                <a:lnTo>
                  <a:pt x="1302" y="1794"/>
                </a:lnTo>
                <a:lnTo>
                  <a:pt x="1314" y="1794"/>
                </a:lnTo>
                <a:lnTo>
                  <a:pt x="1326" y="1794"/>
                </a:lnTo>
                <a:lnTo>
                  <a:pt x="1338" y="1794"/>
                </a:lnTo>
                <a:lnTo>
                  <a:pt x="1350" y="1794"/>
                </a:lnTo>
                <a:lnTo>
                  <a:pt x="1362" y="1794"/>
                </a:lnTo>
                <a:lnTo>
                  <a:pt x="1374" y="1794"/>
                </a:lnTo>
                <a:lnTo>
                  <a:pt x="1386" y="1794"/>
                </a:lnTo>
                <a:lnTo>
                  <a:pt x="1398" y="1794"/>
                </a:lnTo>
                <a:lnTo>
                  <a:pt x="1410" y="1794"/>
                </a:lnTo>
                <a:lnTo>
                  <a:pt x="1422" y="1794"/>
                </a:lnTo>
                <a:lnTo>
                  <a:pt x="1434" y="1794"/>
                </a:lnTo>
                <a:lnTo>
                  <a:pt x="1446" y="1794"/>
                </a:lnTo>
                <a:lnTo>
                  <a:pt x="1458" y="1794"/>
                </a:lnTo>
                <a:lnTo>
                  <a:pt x="1470" y="1794"/>
                </a:lnTo>
                <a:lnTo>
                  <a:pt x="1482" y="1794"/>
                </a:lnTo>
                <a:lnTo>
                  <a:pt x="1494" y="1794"/>
                </a:lnTo>
                <a:lnTo>
                  <a:pt x="1506" y="1794"/>
                </a:lnTo>
                <a:lnTo>
                  <a:pt x="1524" y="1794"/>
                </a:lnTo>
                <a:lnTo>
                  <a:pt x="1536" y="1794"/>
                </a:lnTo>
                <a:lnTo>
                  <a:pt x="1548" y="1794"/>
                </a:lnTo>
              </a:path>
            </a:pathLst>
          </a:custGeom>
          <a:noFill/>
          <a:ln w="0">
            <a:solidFill>
              <a:srgbClr val="00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59" name="Freeform 339"/>
          <p:cNvSpPr>
            <a:spLocks/>
          </p:cNvSpPr>
          <p:nvPr/>
        </p:nvSpPr>
        <p:spPr bwMode="auto">
          <a:xfrm>
            <a:off x="6871951" y="3547145"/>
            <a:ext cx="2447925" cy="1819275"/>
          </a:xfrm>
          <a:custGeom>
            <a:avLst/>
            <a:gdLst/>
            <a:ahLst/>
            <a:cxnLst>
              <a:cxn ang="0">
                <a:pos x="24" y="1146"/>
              </a:cxn>
              <a:cxn ang="0">
                <a:pos x="60" y="1146"/>
              </a:cxn>
              <a:cxn ang="0">
                <a:pos x="96" y="1146"/>
              </a:cxn>
              <a:cxn ang="0">
                <a:pos x="132" y="1146"/>
              </a:cxn>
              <a:cxn ang="0">
                <a:pos x="168" y="1146"/>
              </a:cxn>
              <a:cxn ang="0">
                <a:pos x="204" y="1146"/>
              </a:cxn>
              <a:cxn ang="0">
                <a:pos x="240" y="1146"/>
              </a:cxn>
              <a:cxn ang="0">
                <a:pos x="276" y="1146"/>
              </a:cxn>
              <a:cxn ang="0">
                <a:pos x="312" y="1146"/>
              </a:cxn>
              <a:cxn ang="0">
                <a:pos x="348" y="1146"/>
              </a:cxn>
              <a:cxn ang="0">
                <a:pos x="390" y="1146"/>
              </a:cxn>
              <a:cxn ang="0">
                <a:pos x="426" y="1146"/>
              </a:cxn>
              <a:cxn ang="0">
                <a:pos x="462" y="1146"/>
              </a:cxn>
              <a:cxn ang="0">
                <a:pos x="498" y="1116"/>
              </a:cxn>
              <a:cxn ang="0">
                <a:pos x="534" y="1146"/>
              </a:cxn>
              <a:cxn ang="0">
                <a:pos x="570" y="1140"/>
              </a:cxn>
              <a:cxn ang="0">
                <a:pos x="606" y="1092"/>
              </a:cxn>
              <a:cxn ang="0">
                <a:pos x="642" y="1086"/>
              </a:cxn>
              <a:cxn ang="0">
                <a:pos x="678" y="1080"/>
              </a:cxn>
              <a:cxn ang="0">
                <a:pos x="714" y="1032"/>
              </a:cxn>
              <a:cxn ang="0">
                <a:pos x="750" y="1008"/>
              </a:cxn>
              <a:cxn ang="0">
                <a:pos x="786" y="972"/>
              </a:cxn>
              <a:cxn ang="0">
                <a:pos x="828" y="1002"/>
              </a:cxn>
              <a:cxn ang="0">
                <a:pos x="864" y="894"/>
              </a:cxn>
              <a:cxn ang="0">
                <a:pos x="900" y="846"/>
              </a:cxn>
              <a:cxn ang="0">
                <a:pos x="936" y="882"/>
              </a:cxn>
              <a:cxn ang="0">
                <a:pos x="972" y="822"/>
              </a:cxn>
              <a:cxn ang="0">
                <a:pos x="1008" y="840"/>
              </a:cxn>
              <a:cxn ang="0">
                <a:pos x="1044" y="798"/>
              </a:cxn>
              <a:cxn ang="0">
                <a:pos x="1080" y="504"/>
              </a:cxn>
              <a:cxn ang="0">
                <a:pos x="1116" y="534"/>
              </a:cxn>
              <a:cxn ang="0">
                <a:pos x="1152" y="516"/>
              </a:cxn>
              <a:cxn ang="0">
                <a:pos x="1188" y="468"/>
              </a:cxn>
              <a:cxn ang="0">
                <a:pos x="1230" y="30"/>
              </a:cxn>
              <a:cxn ang="0">
                <a:pos x="1266" y="18"/>
              </a:cxn>
              <a:cxn ang="0">
                <a:pos x="1302" y="30"/>
              </a:cxn>
              <a:cxn ang="0">
                <a:pos x="1338" y="150"/>
              </a:cxn>
              <a:cxn ang="0">
                <a:pos x="1374" y="156"/>
              </a:cxn>
              <a:cxn ang="0">
                <a:pos x="1410" y="252"/>
              </a:cxn>
              <a:cxn ang="0">
                <a:pos x="1446" y="1146"/>
              </a:cxn>
              <a:cxn ang="0">
                <a:pos x="1482" y="1146"/>
              </a:cxn>
              <a:cxn ang="0">
                <a:pos x="1518" y="1146"/>
              </a:cxn>
            </a:cxnLst>
            <a:rect l="0" t="0" r="r" b="b"/>
            <a:pathLst>
              <a:path w="1542" h="1146">
                <a:moveTo>
                  <a:pt x="0" y="1146"/>
                </a:moveTo>
                <a:lnTo>
                  <a:pt x="12" y="1146"/>
                </a:lnTo>
                <a:lnTo>
                  <a:pt x="24" y="1146"/>
                </a:lnTo>
                <a:lnTo>
                  <a:pt x="36" y="1146"/>
                </a:lnTo>
                <a:lnTo>
                  <a:pt x="48" y="1146"/>
                </a:lnTo>
                <a:lnTo>
                  <a:pt x="60" y="1146"/>
                </a:lnTo>
                <a:lnTo>
                  <a:pt x="72" y="1146"/>
                </a:lnTo>
                <a:lnTo>
                  <a:pt x="84" y="1146"/>
                </a:lnTo>
                <a:lnTo>
                  <a:pt x="96" y="1146"/>
                </a:lnTo>
                <a:lnTo>
                  <a:pt x="108" y="1146"/>
                </a:lnTo>
                <a:lnTo>
                  <a:pt x="120" y="1146"/>
                </a:lnTo>
                <a:lnTo>
                  <a:pt x="132" y="1146"/>
                </a:lnTo>
                <a:lnTo>
                  <a:pt x="144" y="1146"/>
                </a:lnTo>
                <a:lnTo>
                  <a:pt x="156" y="1146"/>
                </a:lnTo>
                <a:lnTo>
                  <a:pt x="168" y="1146"/>
                </a:lnTo>
                <a:lnTo>
                  <a:pt x="180" y="1146"/>
                </a:lnTo>
                <a:lnTo>
                  <a:pt x="192" y="1146"/>
                </a:lnTo>
                <a:lnTo>
                  <a:pt x="204" y="1146"/>
                </a:lnTo>
                <a:lnTo>
                  <a:pt x="216" y="1146"/>
                </a:lnTo>
                <a:lnTo>
                  <a:pt x="228" y="1146"/>
                </a:lnTo>
                <a:lnTo>
                  <a:pt x="240" y="1146"/>
                </a:lnTo>
                <a:lnTo>
                  <a:pt x="252" y="1146"/>
                </a:lnTo>
                <a:lnTo>
                  <a:pt x="264" y="1146"/>
                </a:lnTo>
                <a:lnTo>
                  <a:pt x="276" y="1146"/>
                </a:lnTo>
                <a:lnTo>
                  <a:pt x="288" y="1146"/>
                </a:lnTo>
                <a:lnTo>
                  <a:pt x="300" y="1146"/>
                </a:lnTo>
                <a:lnTo>
                  <a:pt x="312" y="1146"/>
                </a:lnTo>
                <a:lnTo>
                  <a:pt x="324" y="1146"/>
                </a:lnTo>
                <a:lnTo>
                  <a:pt x="336" y="1146"/>
                </a:lnTo>
                <a:lnTo>
                  <a:pt x="348" y="1146"/>
                </a:lnTo>
                <a:lnTo>
                  <a:pt x="360" y="1146"/>
                </a:lnTo>
                <a:lnTo>
                  <a:pt x="372" y="1146"/>
                </a:lnTo>
                <a:lnTo>
                  <a:pt x="390" y="1146"/>
                </a:lnTo>
                <a:lnTo>
                  <a:pt x="402" y="1146"/>
                </a:lnTo>
                <a:lnTo>
                  <a:pt x="414" y="1146"/>
                </a:lnTo>
                <a:lnTo>
                  <a:pt x="426" y="1146"/>
                </a:lnTo>
                <a:lnTo>
                  <a:pt x="438" y="1146"/>
                </a:lnTo>
                <a:lnTo>
                  <a:pt x="450" y="1146"/>
                </a:lnTo>
                <a:lnTo>
                  <a:pt x="462" y="1146"/>
                </a:lnTo>
                <a:lnTo>
                  <a:pt x="474" y="1134"/>
                </a:lnTo>
                <a:lnTo>
                  <a:pt x="486" y="1110"/>
                </a:lnTo>
                <a:lnTo>
                  <a:pt x="498" y="1116"/>
                </a:lnTo>
                <a:lnTo>
                  <a:pt x="510" y="1128"/>
                </a:lnTo>
                <a:lnTo>
                  <a:pt x="522" y="1128"/>
                </a:lnTo>
                <a:lnTo>
                  <a:pt x="534" y="1146"/>
                </a:lnTo>
                <a:lnTo>
                  <a:pt x="546" y="1134"/>
                </a:lnTo>
                <a:lnTo>
                  <a:pt x="558" y="1122"/>
                </a:lnTo>
                <a:lnTo>
                  <a:pt x="570" y="1140"/>
                </a:lnTo>
                <a:lnTo>
                  <a:pt x="582" y="1116"/>
                </a:lnTo>
                <a:lnTo>
                  <a:pt x="594" y="1110"/>
                </a:lnTo>
                <a:lnTo>
                  <a:pt x="606" y="1092"/>
                </a:lnTo>
                <a:lnTo>
                  <a:pt x="618" y="1014"/>
                </a:lnTo>
                <a:lnTo>
                  <a:pt x="630" y="1080"/>
                </a:lnTo>
                <a:lnTo>
                  <a:pt x="642" y="1086"/>
                </a:lnTo>
                <a:lnTo>
                  <a:pt x="654" y="1068"/>
                </a:lnTo>
                <a:lnTo>
                  <a:pt x="666" y="1068"/>
                </a:lnTo>
                <a:lnTo>
                  <a:pt x="678" y="1080"/>
                </a:lnTo>
                <a:lnTo>
                  <a:pt x="690" y="1092"/>
                </a:lnTo>
                <a:lnTo>
                  <a:pt x="702" y="1074"/>
                </a:lnTo>
                <a:lnTo>
                  <a:pt x="714" y="1032"/>
                </a:lnTo>
                <a:lnTo>
                  <a:pt x="726" y="996"/>
                </a:lnTo>
                <a:lnTo>
                  <a:pt x="738" y="1122"/>
                </a:lnTo>
                <a:lnTo>
                  <a:pt x="750" y="1008"/>
                </a:lnTo>
                <a:lnTo>
                  <a:pt x="762" y="972"/>
                </a:lnTo>
                <a:lnTo>
                  <a:pt x="774" y="972"/>
                </a:lnTo>
                <a:lnTo>
                  <a:pt x="786" y="972"/>
                </a:lnTo>
                <a:lnTo>
                  <a:pt x="804" y="1068"/>
                </a:lnTo>
                <a:lnTo>
                  <a:pt x="816" y="978"/>
                </a:lnTo>
                <a:lnTo>
                  <a:pt x="828" y="1002"/>
                </a:lnTo>
                <a:lnTo>
                  <a:pt x="840" y="912"/>
                </a:lnTo>
                <a:lnTo>
                  <a:pt x="852" y="918"/>
                </a:lnTo>
                <a:lnTo>
                  <a:pt x="864" y="894"/>
                </a:lnTo>
                <a:lnTo>
                  <a:pt x="876" y="954"/>
                </a:lnTo>
                <a:lnTo>
                  <a:pt x="888" y="930"/>
                </a:lnTo>
                <a:lnTo>
                  <a:pt x="900" y="846"/>
                </a:lnTo>
                <a:lnTo>
                  <a:pt x="912" y="888"/>
                </a:lnTo>
                <a:lnTo>
                  <a:pt x="924" y="942"/>
                </a:lnTo>
                <a:lnTo>
                  <a:pt x="936" y="882"/>
                </a:lnTo>
                <a:lnTo>
                  <a:pt x="948" y="960"/>
                </a:lnTo>
                <a:lnTo>
                  <a:pt x="960" y="780"/>
                </a:lnTo>
                <a:lnTo>
                  <a:pt x="972" y="822"/>
                </a:lnTo>
                <a:lnTo>
                  <a:pt x="984" y="762"/>
                </a:lnTo>
                <a:lnTo>
                  <a:pt x="996" y="768"/>
                </a:lnTo>
                <a:lnTo>
                  <a:pt x="1008" y="840"/>
                </a:lnTo>
                <a:lnTo>
                  <a:pt x="1020" y="768"/>
                </a:lnTo>
                <a:lnTo>
                  <a:pt x="1032" y="834"/>
                </a:lnTo>
                <a:lnTo>
                  <a:pt x="1044" y="798"/>
                </a:lnTo>
                <a:lnTo>
                  <a:pt x="1056" y="798"/>
                </a:lnTo>
                <a:lnTo>
                  <a:pt x="1068" y="804"/>
                </a:lnTo>
                <a:lnTo>
                  <a:pt x="1080" y="504"/>
                </a:lnTo>
                <a:lnTo>
                  <a:pt x="1092" y="546"/>
                </a:lnTo>
                <a:lnTo>
                  <a:pt x="1104" y="492"/>
                </a:lnTo>
                <a:lnTo>
                  <a:pt x="1116" y="534"/>
                </a:lnTo>
                <a:lnTo>
                  <a:pt x="1128" y="516"/>
                </a:lnTo>
                <a:lnTo>
                  <a:pt x="1140" y="540"/>
                </a:lnTo>
                <a:lnTo>
                  <a:pt x="1152" y="516"/>
                </a:lnTo>
                <a:lnTo>
                  <a:pt x="1164" y="540"/>
                </a:lnTo>
                <a:lnTo>
                  <a:pt x="1176" y="510"/>
                </a:lnTo>
                <a:lnTo>
                  <a:pt x="1188" y="468"/>
                </a:lnTo>
                <a:lnTo>
                  <a:pt x="1200" y="60"/>
                </a:lnTo>
                <a:lnTo>
                  <a:pt x="1212" y="24"/>
                </a:lnTo>
                <a:lnTo>
                  <a:pt x="1230" y="30"/>
                </a:lnTo>
                <a:lnTo>
                  <a:pt x="1242" y="60"/>
                </a:lnTo>
                <a:lnTo>
                  <a:pt x="1254" y="0"/>
                </a:lnTo>
                <a:lnTo>
                  <a:pt x="1266" y="18"/>
                </a:lnTo>
                <a:lnTo>
                  <a:pt x="1278" y="24"/>
                </a:lnTo>
                <a:lnTo>
                  <a:pt x="1290" y="24"/>
                </a:lnTo>
                <a:lnTo>
                  <a:pt x="1302" y="30"/>
                </a:lnTo>
                <a:lnTo>
                  <a:pt x="1314" y="12"/>
                </a:lnTo>
                <a:lnTo>
                  <a:pt x="1326" y="204"/>
                </a:lnTo>
                <a:lnTo>
                  <a:pt x="1338" y="150"/>
                </a:lnTo>
                <a:lnTo>
                  <a:pt x="1350" y="186"/>
                </a:lnTo>
                <a:lnTo>
                  <a:pt x="1362" y="180"/>
                </a:lnTo>
                <a:lnTo>
                  <a:pt x="1374" y="156"/>
                </a:lnTo>
                <a:lnTo>
                  <a:pt x="1386" y="162"/>
                </a:lnTo>
                <a:lnTo>
                  <a:pt x="1398" y="186"/>
                </a:lnTo>
                <a:lnTo>
                  <a:pt x="1410" y="252"/>
                </a:lnTo>
                <a:lnTo>
                  <a:pt x="1422" y="162"/>
                </a:lnTo>
                <a:lnTo>
                  <a:pt x="1434" y="180"/>
                </a:lnTo>
                <a:lnTo>
                  <a:pt x="1446" y="1146"/>
                </a:lnTo>
                <a:lnTo>
                  <a:pt x="1458" y="1146"/>
                </a:lnTo>
                <a:lnTo>
                  <a:pt x="1470" y="1146"/>
                </a:lnTo>
                <a:lnTo>
                  <a:pt x="1482" y="1146"/>
                </a:lnTo>
                <a:lnTo>
                  <a:pt x="1494" y="1146"/>
                </a:lnTo>
                <a:lnTo>
                  <a:pt x="1506" y="1146"/>
                </a:lnTo>
                <a:lnTo>
                  <a:pt x="1518" y="1146"/>
                </a:lnTo>
                <a:lnTo>
                  <a:pt x="1530" y="1146"/>
                </a:lnTo>
                <a:lnTo>
                  <a:pt x="1542" y="1146"/>
                </a:lnTo>
              </a:path>
            </a:pathLst>
          </a:custGeom>
          <a:noFill/>
          <a:ln w="0">
            <a:solidFill>
              <a:srgbClr val="00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60" name="Freeform 340"/>
          <p:cNvSpPr>
            <a:spLocks/>
          </p:cNvSpPr>
          <p:nvPr/>
        </p:nvSpPr>
        <p:spPr bwMode="auto">
          <a:xfrm>
            <a:off x="9319876" y="5366420"/>
            <a:ext cx="8286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0"/>
              </a:cxn>
              <a:cxn ang="0">
                <a:pos x="24" y="0"/>
              </a:cxn>
              <a:cxn ang="0">
                <a:pos x="36" y="0"/>
              </a:cxn>
              <a:cxn ang="0">
                <a:pos x="48" y="0"/>
              </a:cxn>
              <a:cxn ang="0">
                <a:pos x="60" y="0"/>
              </a:cxn>
              <a:cxn ang="0">
                <a:pos x="72" y="0"/>
              </a:cxn>
              <a:cxn ang="0">
                <a:pos x="84" y="0"/>
              </a:cxn>
              <a:cxn ang="0">
                <a:pos x="102" y="0"/>
              </a:cxn>
              <a:cxn ang="0">
                <a:pos x="114" y="0"/>
              </a:cxn>
              <a:cxn ang="0">
                <a:pos x="126" y="0"/>
              </a:cxn>
              <a:cxn ang="0">
                <a:pos x="138" y="0"/>
              </a:cxn>
              <a:cxn ang="0">
                <a:pos x="150" y="0"/>
              </a:cxn>
              <a:cxn ang="0">
                <a:pos x="162" y="0"/>
              </a:cxn>
              <a:cxn ang="0">
                <a:pos x="174" y="0"/>
              </a:cxn>
              <a:cxn ang="0">
                <a:pos x="186" y="0"/>
              </a:cxn>
              <a:cxn ang="0">
                <a:pos x="198" y="0"/>
              </a:cxn>
              <a:cxn ang="0">
                <a:pos x="210" y="0"/>
              </a:cxn>
              <a:cxn ang="0">
                <a:pos x="222" y="0"/>
              </a:cxn>
              <a:cxn ang="0">
                <a:pos x="234" y="0"/>
              </a:cxn>
              <a:cxn ang="0">
                <a:pos x="246" y="0"/>
              </a:cxn>
              <a:cxn ang="0">
                <a:pos x="258" y="0"/>
              </a:cxn>
              <a:cxn ang="0">
                <a:pos x="270" y="0"/>
              </a:cxn>
              <a:cxn ang="0">
                <a:pos x="282" y="0"/>
              </a:cxn>
              <a:cxn ang="0">
                <a:pos x="294" y="0"/>
              </a:cxn>
              <a:cxn ang="0">
                <a:pos x="306" y="0"/>
              </a:cxn>
              <a:cxn ang="0">
                <a:pos x="318" y="0"/>
              </a:cxn>
              <a:cxn ang="0">
                <a:pos x="330" y="0"/>
              </a:cxn>
              <a:cxn ang="0">
                <a:pos x="342" y="0"/>
              </a:cxn>
              <a:cxn ang="0">
                <a:pos x="354" y="0"/>
              </a:cxn>
              <a:cxn ang="0">
                <a:pos x="366" y="0"/>
              </a:cxn>
              <a:cxn ang="0">
                <a:pos x="378" y="0"/>
              </a:cxn>
              <a:cxn ang="0">
                <a:pos x="390" y="0"/>
              </a:cxn>
              <a:cxn ang="0">
                <a:pos x="402" y="0"/>
              </a:cxn>
              <a:cxn ang="0">
                <a:pos x="414" y="0"/>
              </a:cxn>
              <a:cxn ang="0">
                <a:pos x="426" y="0"/>
              </a:cxn>
              <a:cxn ang="0">
                <a:pos x="438" y="0"/>
              </a:cxn>
              <a:cxn ang="0">
                <a:pos x="450" y="0"/>
              </a:cxn>
              <a:cxn ang="0">
                <a:pos x="462" y="0"/>
              </a:cxn>
              <a:cxn ang="0">
                <a:pos x="474" y="0"/>
              </a:cxn>
              <a:cxn ang="0">
                <a:pos x="486" y="0"/>
              </a:cxn>
              <a:cxn ang="0">
                <a:pos x="498" y="0"/>
              </a:cxn>
              <a:cxn ang="0">
                <a:pos x="516" y="0"/>
              </a:cxn>
              <a:cxn ang="0">
                <a:pos x="522" y="0"/>
              </a:cxn>
            </a:cxnLst>
            <a:rect l="0" t="0" r="r" b="b"/>
            <a:pathLst>
              <a:path w="522">
                <a:moveTo>
                  <a:pt x="0" y="0"/>
                </a:moveTo>
                <a:lnTo>
                  <a:pt x="12" y="0"/>
                </a:lnTo>
                <a:lnTo>
                  <a:pt x="24" y="0"/>
                </a:lnTo>
                <a:lnTo>
                  <a:pt x="36" y="0"/>
                </a:lnTo>
                <a:lnTo>
                  <a:pt x="48" y="0"/>
                </a:lnTo>
                <a:lnTo>
                  <a:pt x="60" y="0"/>
                </a:lnTo>
                <a:lnTo>
                  <a:pt x="72" y="0"/>
                </a:lnTo>
                <a:lnTo>
                  <a:pt x="84" y="0"/>
                </a:lnTo>
                <a:lnTo>
                  <a:pt x="102" y="0"/>
                </a:lnTo>
                <a:lnTo>
                  <a:pt x="114" y="0"/>
                </a:lnTo>
                <a:lnTo>
                  <a:pt x="126" y="0"/>
                </a:lnTo>
                <a:lnTo>
                  <a:pt x="138" y="0"/>
                </a:lnTo>
                <a:lnTo>
                  <a:pt x="150" y="0"/>
                </a:lnTo>
                <a:lnTo>
                  <a:pt x="162" y="0"/>
                </a:lnTo>
                <a:lnTo>
                  <a:pt x="174" y="0"/>
                </a:lnTo>
                <a:lnTo>
                  <a:pt x="186" y="0"/>
                </a:lnTo>
                <a:lnTo>
                  <a:pt x="198" y="0"/>
                </a:lnTo>
                <a:lnTo>
                  <a:pt x="210" y="0"/>
                </a:lnTo>
                <a:lnTo>
                  <a:pt x="222" y="0"/>
                </a:lnTo>
                <a:lnTo>
                  <a:pt x="234" y="0"/>
                </a:lnTo>
                <a:lnTo>
                  <a:pt x="246" y="0"/>
                </a:lnTo>
                <a:lnTo>
                  <a:pt x="258" y="0"/>
                </a:lnTo>
                <a:lnTo>
                  <a:pt x="270" y="0"/>
                </a:lnTo>
                <a:lnTo>
                  <a:pt x="282" y="0"/>
                </a:lnTo>
                <a:lnTo>
                  <a:pt x="294" y="0"/>
                </a:lnTo>
                <a:lnTo>
                  <a:pt x="306" y="0"/>
                </a:lnTo>
                <a:lnTo>
                  <a:pt x="318" y="0"/>
                </a:lnTo>
                <a:lnTo>
                  <a:pt x="330" y="0"/>
                </a:lnTo>
                <a:lnTo>
                  <a:pt x="342" y="0"/>
                </a:lnTo>
                <a:lnTo>
                  <a:pt x="354" y="0"/>
                </a:lnTo>
                <a:lnTo>
                  <a:pt x="366" y="0"/>
                </a:lnTo>
                <a:lnTo>
                  <a:pt x="378" y="0"/>
                </a:lnTo>
                <a:lnTo>
                  <a:pt x="390" y="0"/>
                </a:lnTo>
                <a:lnTo>
                  <a:pt x="402" y="0"/>
                </a:lnTo>
                <a:lnTo>
                  <a:pt x="414" y="0"/>
                </a:lnTo>
                <a:lnTo>
                  <a:pt x="426" y="0"/>
                </a:lnTo>
                <a:lnTo>
                  <a:pt x="438" y="0"/>
                </a:lnTo>
                <a:lnTo>
                  <a:pt x="450" y="0"/>
                </a:lnTo>
                <a:lnTo>
                  <a:pt x="462" y="0"/>
                </a:lnTo>
                <a:lnTo>
                  <a:pt x="474" y="0"/>
                </a:lnTo>
                <a:lnTo>
                  <a:pt x="486" y="0"/>
                </a:lnTo>
                <a:lnTo>
                  <a:pt x="498" y="0"/>
                </a:lnTo>
                <a:lnTo>
                  <a:pt x="516" y="0"/>
                </a:lnTo>
                <a:lnTo>
                  <a:pt x="522" y="0"/>
                </a:lnTo>
              </a:path>
            </a:pathLst>
          </a:custGeom>
          <a:noFill/>
          <a:ln w="0">
            <a:solidFill>
              <a:srgbClr val="00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61" name="Freeform 341"/>
          <p:cNvSpPr>
            <a:spLocks/>
          </p:cNvSpPr>
          <p:nvPr/>
        </p:nvSpPr>
        <p:spPr bwMode="auto">
          <a:xfrm>
            <a:off x="-490874" y="2442245"/>
            <a:ext cx="2447925" cy="2924175"/>
          </a:xfrm>
          <a:custGeom>
            <a:avLst/>
            <a:gdLst/>
            <a:ahLst/>
            <a:cxnLst>
              <a:cxn ang="0">
                <a:pos x="24" y="1836"/>
              </a:cxn>
              <a:cxn ang="0">
                <a:pos x="60" y="1836"/>
              </a:cxn>
              <a:cxn ang="0">
                <a:pos x="96" y="1836"/>
              </a:cxn>
              <a:cxn ang="0">
                <a:pos x="132" y="1836"/>
              </a:cxn>
              <a:cxn ang="0">
                <a:pos x="168" y="1836"/>
              </a:cxn>
              <a:cxn ang="0">
                <a:pos x="204" y="1836"/>
              </a:cxn>
              <a:cxn ang="0">
                <a:pos x="240" y="942"/>
              </a:cxn>
              <a:cxn ang="0">
                <a:pos x="276" y="930"/>
              </a:cxn>
              <a:cxn ang="0">
                <a:pos x="312" y="930"/>
              </a:cxn>
              <a:cxn ang="0">
                <a:pos x="348" y="930"/>
              </a:cxn>
              <a:cxn ang="0">
                <a:pos x="384" y="954"/>
              </a:cxn>
              <a:cxn ang="0">
                <a:pos x="426" y="906"/>
              </a:cxn>
              <a:cxn ang="0">
                <a:pos x="462" y="954"/>
              </a:cxn>
              <a:cxn ang="0">
                <a:pos x="498" y="930"/>
              </a:cxn>
              <a:cxn ang="0">
                <a:pos x="534" y="930"/>
              </a:cxn>
              <a:cxn ang="0">
                <a:pos x="570" y="936"/>
              </a:cxn>
              <a:cxn ang="0">
                <a:pos x="606" y="930"/>
              </a:cxn>
              <a:cxn ang="0">
                <a:pos x="642" y="906"/>
              </a:cxn>
              <a:cxn ang="0">
                <a:pos x="678" y="948"/>
              </a:cxn>
              <a:cxn ang="0">
                <a:pos x="714" y="972"/>
              </a:cxn>
              <a:cxn ang="0">
                <a:pos x="750" y="960"/>
              </a:cxn>
              <a:cxn ang="0">
                <a:pos x="786" y="942"/>
              </a:cxn>
              <a:cxn ang="0">
                <a:pos x="822" y="924"/>
              </a:cxn>
              <a:cxn ang="0">
                <a:pos x="864" y="1842"/>
              </a:cxn>
              <a:cxn ang="0">
                <a:pos x="900" y="1842"/>
              </a:cxn>
              <a:cxn ang="0">
                <a:pos x="936" y="1842"/>
              </a:cxn>
              <a:cxn ang="0">
                <a:pos x="972" y="1842"/>
              </a:cxn>
              <a:cxn ang="0">
                <a:pos x="1008" y="1842"/>
              </a:cxn>
              <a:cxn ang="0">
                <a:pos x="1044" y="1842"/>
              </a:cxn>
              <a:cxn ang="0">
                <a:pos x="1080" y="1842"/>
              </a:cxn>
              <a:cxn ang="0">
                <a:pos x="1116" y="30"/>
              </a:cxn>
              <a:cxn ang="0">
                <a:pos x="1152" y="42"/>
              </a:cxn>
              <a:cxn ang="0">
                <a:pos x="1188" y="48"/>
              </a:cxn>
              <a:cxn ang="0">
                <a:pos x="1224" y="48"/>
              </a:cxn>
              <a:cxn ang="0">
                <a:pos x="1266" y="60"/>
              </a:cxn>
              <a:cxn ang="0">
                <a:pos x="1302" y="66"/>
              </a:cxn>
              <a:cxn ang="0">
                <a:pos x="1338" y="18"/>
              </a:cxn>
              <a:cxn ang="0">
                <a:pos x="1374" y="36"/>
              </a:cxn>
              <a:cxn ang="0">
                <a:pos x="1410" y="72"/>
              </a:cxn>
              <a:cxn ang="0">
                <a:pos x="1446" y="0"/>
              </a:cxn>
              <a:cxn ang="0">
                <a:pos x="1482" y="60"/>
              </a:cxn>
              <a:cxn ang="0">
                <a:pos x="1518" y="6"/>
              </a:cxn>
            </a:cxnLst>
            <a:rect l="0" t="0" r="r" b="b"/>
            <a:pathLst>
              <a:path w="1542" h="1842">
                <a:moveTo>
                  <a:pt x="0" y="1842"/>
                </a:moveTo>
                <a:lnTo>
                  <a:pt x="12" y="1836"/>
                </a:lnTo>
                <a:lnTo>
                  <a:pt x="24" y="1836"/>
                </a:lnTo>
                <a:lnTo>
                  <a:pt x="36" y="1836"/>
                </a:lnTo>
                <a:lnTo>
                  <a:pt x="48" y="1836"/>
                </a:lnTo>
                <a:lnTo>
                  <a:pt x="60" y="1836"/>
                </a:lnTo>
                <a:lnTo>
                  <a:pt x="72" y="1836"/>
                </a:lnTo>
                <a:lnTo>
                  <a:pt x="84" y="1836"/>
                </a:lnTo>
                <a:lnTo>
                  <a:pt x="96" y="1836"/>
                </a:lnTo>
                <a:lnTo>
                  <a:pt x="108" y="1836"/>
                </a:lnTo>
                <a:lnTo>
                  <a:pt x="120" y="1836"/>
                </a:lnTo>
                <a:lnTo>
                  <a:pt x="132" y="1836"/>
                </a:lnTo>
                <a:lnTo>
                  <a:pt x="144" y="1836"/>
                </a:lnTo>
                <a:lnTo>
                  <a:pt x="156" y="1836"/>
                </a:lnTo>
                <a:lnTo>
                  <a:pt x="168" y="1836"/>
                </a:lnTo>
                <a:lnTo>
                  <a:pt x="180" y="1836"/>
                </a:lnTo>
                <a:lnTo>
                  <a:pt x="192" y="1836"/>
                </a:lnTo>
                <a:lnTo>
                  <a:pt x="204" y="1836"/>
                </a:lnTo>
                <a:lnTo>
                  <a:pt x="216" y="1836"/>
                </a:lnTo>
                <a:lnTo>
                  <a:pt x="228" y="1836"/>
                </a:lnTo>
                <a:lnTo>
                  <a:pt x="240" y="942"/>
                </a:lnTo>
                <a:lnTo>
                  <a:pt x="252" y="954"/>
                </a:lnTo>
                <a:lnTo>
                  <a:pt x="264" y="876"/>
                </a:lnTo>
                <a:lnTo>
                  <a:pt x="276" y="930"/>
                </a:lnTo>
                <a:lnTo>
                  <a:pt x="288" y="924"/>
                </a:lnTo>
                <a:lnTo>
                  <a:pt x="300" y="918"/>
                </a:lnTo>
                <a:lnTo>
                  <a:pt x="312" y="930"/>
                </a:lnTo>
                <a:lnTo>
                  <a:pt x="324" y="912"/>
                </a:lnTo>
                <a:lnTo>
                  <a:pt x="336" y="960"/>
                </a:lnTo>
                <a:lnTo>
                  <a:pt x="348" y="930"/>
                </a:lnTo>
                <a:lnTo>
                  <a:pt x="360" y="918"/>
                </a:lnTo>
                <a:lnTo>
                  <a:pt x="372" y="936"/>
                </a:lnTo>
                <a:lnTo>
                  <a:pt x="384" y="954"/>
                </a:lnTo>
                <a:lnTo>
                  <a:pt x="396" y="906"/>
                </a:lnTo>
                <a:lnTo>
                  <a:pt x="408" y="954"/>
                </a:lnTo>
                <a:lnTo>
                  <a:pt x="426" y="906"/>
                </a:lnTo>
                <a:lnTo>
                  <a:pt x="438" y="906"/>
                </a:lnTo>
                <a:lnTo>
                  <a:pt x="450" y="930"/>
                </a:lnTo>
                <a:lnTo>
                  <a:pt x="462" y="954"/>
                </a:lnTo>
                <a:lnTo>
                  <a:pt x="474" y="870"/>
                </a:lnTo>
                <a:lnTo>
                  <a:pt x="486" y="966"/>
                </a:lnTo>
                <a:lnTo>
                  <a:pt x="498" y="930"/>
                </a:lnTo>
                <a:lnTo>
                  <a:pt x="510" y="918"/>
                </a:lnTo>
                <a:lnTo>
                  <a:pt x="522" y="1002"/>
                </a:lnTo>
                <a:lnTo>
                  <a:pt x="534" y="930"/>
                </a:lnTo>
                <a:lnTo>
                  <a:pt x="546" y="906"/>
                </a:lnTo>
                <a:lnTo>
                  <a:pt x="558" y="912"/>
                </a:lnTo>
                <a:lnTo>
                  <a:pt x="570" y="936"/>
                </a:lnTo>
                <a:lnTo>
                  <a:pt x="582" y="882"/>
                </a:lnTo>
                <a:lnTo>
                  <a:pt x="594" y="912"/>
                </a:lnTo>
                <a:lnTo>
                  <a:pt x="606" y="930"/>
                </a:lnTo>
                <a:lnTo>
                  <a:pt x="618" y="888"/>
                </a:lnTo>
                <a:lnTo>
                  <a:pt x="630" y="930"/>
                </a:lnTo>
                <a:lnTo>
                  <a:pt x="642" y="906"/>
                </a:lnTo>
                <a:lnTo>
                  <a:pt x="654" y="912"/>
                </a:lnTo>
                <a:lnTo>
                  <a:pt x="666" y="924"/>
                </a:lnTo>
                <a:lnTo>
                  <a:pt x="678" y="948"/>
                </a:lnTo>
                <a:lnTo>
                  <a:pt x="690" y="900"/>
                </a:lnTo>
                <a:lnTo>
                  <a:pt x="702" y="900"/>
                </a:lnTo>
                <a:lnTo>
                  <a:pt x="714" y="972"/>
                </a:lnTo>
                <a:lnTo>
                  <a:pt x="726" y="888"/>
                </a:lnTo>
                <a:lnTo>
                  <a:pt x="738" y="1188"/>
                </a:lnTo>
                <a:lnTo>
                  <a:pt x="750" y="960"/>
                </a:lnTo>
                <a:lnTo>
                  <a:pt x="762" y="924"/>
                </a:lnTo>
                <a:lnTo>
                  <a:pt x="774" y="984"/>
                </a:lnTo>
                <a:lnTo>
                  <a:pt x="786" y="942"/>
                </a:lnTo>
                <a:lnTo>
                  <a:pt x="798" y="954"/>
                </a:lnTo>
                <a:lnTo>
                  <a:pt x="810" y="888"/>
                </a:lnTo>
                <a:lnTo>
                  <a:pt x="822" y="924"/>
                </a:lnTo>
                <a:lnTo>
                  <a:pt x="840" y="894"/>
                </a:lnTo>
                <a:lnTo>
                  <a:pt x="852" y="1842"/>
                </a:lnTo>
                <a:lnTo>
                  <a:pt x="864" y="1842"/>
                </a:lnTo>
                <a:lnTo>
                  <a:pt x="876" y="1842"/>
                </a:lnTo>
                <a:lnTo>
                  <a:pt x="888" y="1842"/>
                </a:lnTo>
                <a:lnTo>
                  <a:pt x="900" y="1842"/>
                </a:lnTo>
                <a:lnTo>
                  <a:pt x="912" y="1842"/>
                </a:lnTo>
                <a:lnTo>
                  <a:pt x="924" y="1842"/>
                </a:lnTo>
                <a:lnTo>
                  <a:pt x="936" y="1842"/>
                </a:lnTo>
                <a:lnTo>
                  <a:pt x="948" y="1842"/>
                </a:lnTo>
                <a:lnTo>
                  <a:pt x="960" y="1842"/>
                </a:lnTo>
                <a:lnTo>
                  <a:pt x="972" y="1842"/>
                </a:lnTo>
                <a:lnTo>
                  <a:pt x="984" y="1842"/>
                </a:lnTo>
                <a:lnTo>
                  <a:pt x="996" y="1842"/>
                </a:lnTo>
                <a:lnTo>
                  <a:pt x="1008" y="1842"/>
                </a:lnTo>
                <a:lnTo>
                  <a:pt x="1020" y="1842"/>
                </a:lnTo>
                <a:lnTo>
                  <a:pt x="1032" y="1842"/>
                </a:lnTo>
                <a:lnTo>
                  <a:pt x="1044" y="1842"/>
                </a:lnTo>
                <a:lnTo>
                  <a:pt x="1056" y="1842"/>
                </a:lnTo>
                <a:lnTo>
                  <a:pt x="1068" y="1842"/>
                </a:lnTo>
                <a:lnTo>
                  <a:pt x="1080" y="1842"/>
                </a:lnTo>
                <a:lnTo>
                  <a:pt x="1092" y="54"/>
                </a:lnTo>
                <a:lnTo>
                  <a:pt x="1104" y="84"/>
                </a:lnTo>
                <a:lnTo>
                  <a:pt x="1116" y="30"/>
                </a:lnTo>
                <a:lnTo>
                  <a:pt x="1128" y="36"/>
                </a:lnTo>
                <a:lnTo>
                  <a:pt x="1140" y="60"/>
                </a:lnTo>
                <a:lnTo>
                  <a:pt x="1152" y="42"/>
                </a:lnTo>
                <a:lnTo>
                  <a:pt x="1164" y="36"/>
                </a:lnTo>
                <a:lnTo>
                  <a:pt x="1176" y="18"/>
                </a:lnTo>
                <a:lnTo>
                  <a:pt x="1188" y="48"/>
                </a:lnTo>
                <a:lnTo>
                  <a:pt x="1200" y="18"/>
                </a:lnTo>
                <a:lnTo>
                  <a:pt x="1212" y="30"/>
                </a:lnTo>
                <a:lnTo>
                  <a:pt x="1224" y="48"/>
                </a:lnTo>
                <a:lnTo>
                  <a:pt x="1236" y="60"/>
                </a:lnTo>
                <a:lnTo>
                  <a:pt x="1248" y="48"/>
                </a:lnTo>
                <a:lnTo>
                  <a:pt x="1266" y="60"/>
                </a:lnTo>
                <a:lnTo>
                  <a:pt x="1278" y="66"/>
                </a:lnTo>
                <a:lnTo>
                  <a:pt x="1290" y="24"/>
                </a:lnTo>
                <a:lnTo>
                  <a:pt x="1302" y="66"/>
                </a:lnTo>
                <a:lnTo>
                  <a:pt x="1314" y="54"/>
                </a:lnTo>
                <a:lnTo>
                  <a:pt x="1326" y="36"/>
                </a:lnTo>
                <a:lnTo>
                  <a:pt x="1338" y="18"/>
                </a:lnTo>
                <a:lnTo>
                  <a:pt x="1350" y="36"/>
                </a:lnTo>
                <a:lnTo>
                  <a:pt x="1362" y="54"/>
                </a:lnTo>
                <a:lnTo>
                  <a:pt x="1374" y="36"/>
                </a:lnTo>
                <a:lnTo>
                  <a:pt x="1386" y="30"/>
                </a:lnTo>
                <a:lnTo>
                  <a:pt x="1398" y="72"/>
                </a:lnTo>
                <a:lnTo>
                  <a:pt x="1410" y="72"/>
                </a:lnTo>
                <a:lnTo>
                  <a:pt x="1422" y="36"/>
                </a:lnTo>
                <a:lnTo>
                  <a:pt x="1434" y="66"/>
                </a:lnTo>
                <a:lnTo>
                  <a:pt x="1446" y="0"/>
                </a:lnTo>
                <a:lnTo>
                  <a:pt x="1458" y="24"/>
                </a:lnTo>
                <a:lnTo>
                  <a:pt x="1470" y="24"/>
                </a:lnTo>
                <a:lnTo>
                  <a:pt x="1482" y="60"/>
                </a:lnTo>
                <a:lnTo>
                  <a:pt x="1494" y="18"/>
                </a:lnTo>
                <a:lnTo>
                  <a:pt x="1506" y="48"/>
                </a:lnTo>
                <a:lnTo>
                  <a:pt x="1518" y="6"/>
                </a:lnTo>
                <a:lnTo>
                  <a:pt x="1530" y="90"/>
                </a:lnTo>
                <a:lnTo>
                  <a:pt x="1542" y="6"/>
                </a:lnTo>
              </a:path>
            </a:pathLst>
          </a:custGeom>
          <a:noFill/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62" name="Freeform 342"/>
          <p:cNvSpPr>
            <a:spLocks/>
          </p:cNvSpPr>
          <p:nvPr/>
        </p:nvSpPr>
        <p:spPr bwMode="auto">
          <a:xfrm>
            <a:off x="1957051" y="2451770"/>
            <a:ext cx="2457450" cy="2914650"/>
          </a:xfrm>
          <a:custGeom>
            <a:avLst/>
            <a:gdLst/>
            <a:ahLst/>
            <a:cxnLst>
              <a:cxn ang="0">
                <a:pos x="24" y="54"/>
              </a:cxn>
              <a:cxn ang="0">
                <a:pos x="60" y="36"/>
              </a:cxn>
              <a:cxn ang="0">
                <a:pos x="96" y="24"/>
              </a:cxn>
              <a:cxn ang="0">
                <a:pos x="138" y="36"/>
              </a:cxn>
              <a:cxn ang="0">
                <a:pos x="174" y="1836"/>
              </a:cxn>
              <a:cxn ang="0">
                <a:pos x="210" y="1836"/>
              </a:cxn>
              <a:cxn ang="0">
                <a:pos x="246" y="1830"/>
              </a:cxn>
              <a:cxn ang="0">
                <a:pos x="282" y="1830"/>
              </a:cxn>
              <a:cxn ang="0">
                <a:pos x="318" y="1830"/>
              </a:cxn>
              <a:cxn ang="0">
                <a:pos x="354" y="1830"/>
              </a:cxn>
              <a:cxn ang="0">
                <a:pos x="390" y="1830"/>
              </a:cxn>
              <a:cxn ang="0">
                <a:pos x="426" y="1806"/>
              </a:cxn>
              <a:cxn ang="0">
                <a:pos x="462" y="1800"/>
              </a:cxn>
              <a:cxn ang="0">
                <a:pos x="498" y="1782"/>
              </a:cxn>
              <a:cxn ang="0">
                <a:pos x="534" y="1710"/>
              </a:cxn>
              <a:cxn ang="0">
                <a:pos x="576" y="1728"/>
              </a:cxn>
              <a:cxn ang="0">
                <a:pos x="612" y="1728"/>
              </a:cxn>
              <a:cxn ang="0">
                <a:pos x="648" y="1614"/>
              </a:cxn>
              <a:cxn ang="0">
                <a:pos x="684" y="1632"/>
              </a:cxn>
              <a:cxn ang="0">
                <a:pos x="720" y="1584"/>
              </a:cxn>
              <a:cxn ang="0">
                <a:pos x="756" y="1650"/>
              </a:cxn>
              <a:cxn ang="0">
                <a:pos x="792" y="1470"/>
              </a:cxn>
              <a:cxn ang="0">
                <a:pos x="828" y="1500"/>
              </a:cxn>
              <a:cxn ang="0">
                <a:pos x="864" y="1530"/>
              </a:cxn>
              <a:cxn ang="0">
                <a:pos x="900" y="1446"/>
              </a:cxn>
              <a:cxn ang="0">
                <a:pos x="936" y="1464"/>
              </a:cxn>
              <a:cxn ang="0">
                <a:pos x="978" y="1446"/>
              </a:cxn>
              <a:cxn ang="0">
                <a:pos x="1014" y="1302"/>
              </a:cxn>
              <a:cxn ang="0">
                <a:pos x="1050" y="1398"/>
              </a:cxn>
              <a:cxn ang="0">
                <a:pos x="1086" y="1368"/>
              </a:cxn>
              <a:cxn ang="0">
                <a:pos x="1122" y="1326"/>
              </a:cxn>
              <a:cxn ang="0">
                <a:pos x="1158" y="1230"/>
              </a:cxn>
              <a:cxn ang="0">
                <a:pos x="1194" y="1290"/>
              </a:cxn>
              <a:cxn ang="0">
                <a:pos x="1230" y="1254"/>
              </a:cxn>
              <a:cxn ang="0">
                <a:pos x="1266" y="1200"/>
              </a:cxn>
              <a:cxn ang="0">
                <a:pos x="1302" y="1134"/>
              </a:cxn>
              <a:cxn ang="0">
                <a:pos x="1338" y="1188"/>
              </a:cxn>
              <a:cxn ang="0">
                <a:pos x="1374" y="1062"/>
              </a:cxn>
              <a:cxn ang="0">
                <a:pos x="1416" y="1068"/>
              </a:cxn>
              <a:cxn ang="0">
                <a:pos x="1452" y="1086"/>
              </a:cxn>
              <a:cxn ang="0">
                <a:pos x="1488" y="1080"/>
              </a:cxn>
              <a:cxn ang="0">
                <a:pos x="1524" y="996"/>
              </a:cxn>
            </a:cxnLst>
            <a:rect l="0" t="0" r="r" b="b"/>
            <a:pathLst>
              <a:path w="1548" h="1836">
                <a:moveTo>
                  <a:pt x="0" y="0"/>
                </a:moveTo>
                <a:lnTo>
                  <a:pt x="12" y="72"/>
                </a:lnTo>
                <a:lnTo>
                  <a:pt x="24" y="54"/>
                </a:lnTo>
                <a:lnTo>
                  <a:pt x="36" y="18"/>
                </a:lnTo>
                <a:lnTo>
                  <a:pt x="48" y="36"/>
                </a:lnTo>
                <a:lnTo>
                  <a:pt x="60" y="36"/>
                </a:lnTo>
                <a:lnTo>
                  <a:pt x="72" y="30"/>
                </a:lnTo>
                <a:lnTo>
                  <a:pt x="84" y="54"/>
                </a:lnTo>
                <a:lnTo>
                  <a:pt x="96" y="24"/>
                </a:lnTo>
                <a:lnTo>
                  <a:pt x="108" y="12"/>
                </a:lnTo>
                <a:lnTo>
                  <a:pt x="120" y="24"/>
                </a:lnTo>
                <a:lnTo>
                  <a:pt x="138" y="36"/>
                </a:lnTo>
                <a:lnTo>
                  <a:pt x="150" y="48"/>
                </a:lnTo>
                <a:lnTo>
                  <a:pt x="162" y="1836"/>
                </a:lnTo>
                <a:lnTo>
                  <a:pt x="174" y="1836"/>
                </a:lnTo>
                <a:lnTo>
                  <a:pt x="186" y="1836"/>
                </a:lnTo>
                <a:lnTo>
                  <a:pt x="198" y="1836"/>
                </a:lnTo>
                <a:lnTo>
                  <a:pt x="210" y="1836"/>
                </a:lnTo>
                <a:lnTo>
                  <a:pt x="222" y="1836"/>
                </a:lnTo>
                <a:lnTo>
                  <a:pt x="234" y="1830"/>
                </a:lnTo>
                <a:lnTo>
                  <a:pt x="246" y="1830"/>
                </a:lnTo>
                <a:lnTo>
                  <a:pt x="258" y="1830"/>
                </a:lnTo>
                <a:lnTo>
                  <a:pt x="270" y="1830"/>
                </a:lnTo>
                <a:lnTo>
                  <a:pt x="282" y="1830"/>
                </a:lnTo>
                <a:lnTo>
                  <a:pt x="294" y="1830"/>
                </a:lnTo>
                <a:lnTo>
                  <a:pt x="306" y="1830"/>
                </a:lnTo>
                <a:lnTo>
                  <a:pt x="318" y="1830"/>
                </a:lnTo>
                <a:lnTo>
                  <a:pt x="330" y="1830"/>
                </a:lnTo>
                <a:lnTo>
                  <a:pt x="342" y="1830"/>
                </a:lnTo>
                <a:lnTo>
                  <a:pt x="354" y="1830"/>
                </a:lnTo>
                <a:lnTo>
                  <a:pt x="366" y="1830"/>
                </a:lnTo>
                <a:lnTo>
                  <a:pt x="378" y="1830"/>
                </a:lnTo>
                <a:lnTo>
                  <a:pt x="390" y="1830"/>
                </a:lnTo>
                <a:lnTo>
                  <a:pt x="402" y="1794"/>
                </a:lnTo>
                <a:lnTo>
                  <a:pt x="414" y="1764"/>
                </a:lnTo>
                <a:lnTo>
                  <a:pt x="426" y="1806"/>
                </a:lnTo>
                <a:lnTo>
                  <a:pt x="438" y="1824"/>
                </a:lnTo>
                <a:lnTo>
                  <a:pt x="450" y="1800"/>
                </a:lnTo>
                <a:lnTo>
                  <a:pt x="462" y="1800"/>
                </a:lnTo>
                <a:lnTo>
                  <a:pt x="474" y="1776"/>
                </a:lnTo>
                <a:lnTo>
                  <a:pt x="486" y="1806"/>
                </a:lnTo>
                <a:lnTo>
                  <a:pt x="498" y="1782"/>
                </a:lnTo>
                <a:lnTo>
                  <a:pt x="510" y="1770"/>
                </a:lnTo>
                <a:lnTo>
                  <a:pt x="522" y="1668"/>
                </a:lnTo>
                <a:lnTo>
                  <a:pt x="534" y="1710"/>
                </a:lnTo>
                <a:lnTo>
                  <a:pt x="552" y="1644"/>
                </a:lnTo>
                <a:lnTo>
                  <a:pt x="564" y="1710"/>
                </a:lnTo>
                <a:lnTo>
                  <a:pt x="576" y="1728"/>
                </a:lnTo>
                <a:lnTo>
                  <a:pt x="588" y="1704"/>
                </a:lnTo>
                <a:lnTo>
                  <a:pt x="600" y="1596"/>
                </a:lnTo>
                <a:lnTo>
                  <a:pt x="612" y="1728"/>
                </a:lnTo>
                <a:lnTo>
                  <a:pt x="624" y="1566"/>
                </a:lnTo>
                <a:lnTo>
                  <a:pt x="636" y="1740"/>
                </a:lnTo>
                <a:lnTo>
                  <a:pt x="648" y="1614"/>
                </a:lnTo>
                <a:lnTo>
                  <a:pt x="660" y="1596"/>
                </a:lnTo>
                <a:lnTo>
                  <a:pt x="672" y="1638"/>
                </a:lnTo>
                <a:lnTo>
                  <a:pt x="684" y="1632"/>
                </a:lnTo>
                <a:lnTo>
                  <a:pt x="696" y="1620"/>
                </a:lnTo>
                <a:lnTo>
                  <a:pt x="708" y="1626"/>
                </a:lnTo>
                <a:lnTo>
                  <a:pt x="720" y="1584"/>
                </a:lnTo>
                <a:lnTo>
                  <a:pt x="732" y="1590"/>
                </a:lnTo>
                <a:lnTo>
                  <a:pt x="744" y="1596"/>
                </a:lnTo>
                <a:lnTo>
                  <a:pt x="756" y="1650"/>
                </a:lnTo>
                <a:lnTo>
                  <a:pt x="768" y="1482"/>
                </a:lnTo>
                <a:lnTo>
                  <a:pt x="780" y="1530"/>
                </a:lnTo>
                <a:lnTo>
                  <a:pt x="792" y="1470"/>
                </a:lnTo>
                <a:lnTo>
                  <a:pt x="804" y="1524"/>
                </a:lnTo>
                <a:lnTo>
                  <a:pt x="816" y="1530"/>
                </a:lnTo>
                <a:lnTo>
                  <a:pt x="828" y="1500"/>
                </a:lnTo>
                <a:lnTo>
                  <a:pt x="840" y="1548"/>
                </a:lnTo>
                <a:lnTo>
                  <a:pt x="852" y="1500"/>
                </a:lnTo>
                <a:lnTo>
                  <a:pt x="864" y="1530"/>
                </a:lnTo>
                <a:lnTo>
                  <a:pt x="876" y="1518"/>
                </a:lnTo>
                <a:lnTo>
                  <a:pt x="888" y="1428"/>
                </a:lnTo>
                <a:lnTo>
                  <a:pt x="900" y="1446"/>
                </a:lnTo>
                <a:lnTo>
                  <a:pt x="912" y="1422"/>
                </a:lnTo>
                <a:lnTo>
                  <a:pt x="924" y="1398"/>
                </a:lnTo>
                <a:lnTo>
                  <a:pt x="936" y="1464"/>
                </a:lnTo>
                <a:lnTo>
                  <a:pt x="948" y="1434"/>
                </a:lnTo>
                <a:lnTo>
                  <a:pt x="960" y="1434"/>
                </a:lnTo>
                <a:lnTo>
                  <a:pt x="978" y="1446"/>
                </a:lnTo>
                <a:lnTo>
                  <a:pt x="990" y="1422"/>
                </a:lnTo>
                <a:lnTo>
                  <a:pt x="1002" y="1422"/>
                </a:lnTo>
                <a:lnTo>
                  <a:pt x="1014" y="1302"/>
                </a:lnTo>
                <a:lnTo>
                  <a:pt x="1026" y="1380"/>
                </a:lnTo>
                <a:lnTo>
                  <a:pt x="1038" y="1320"/>
                </a:lnTo>
                <a:lnTo>
                  <a:pt x="1050" y="1398"/>
                </a:lnTo>
                <a:lnTo>
                  <a:pt x="1062" y="1350"/>
                </a:lnTo>
                <a:lnTo>
                  <a:pt x="1074" y="1284"/>
                </a:lnTo>
                <a:lnTo>
                  <a:pt x="1086" y="1368"/>
                </a:lnTo>
                <a:lnTo>
                  <a:pt x="1098" y="1356"/>
                </a:lnTo>
                <a:lnTo>
                  <a:pt x="1110" y="1308"/>
                </a:lnTo>
                <a:lnTo>
                  <a:pt x="1122" y="1326"/>
                </a:lnTo>
                <a:lnTo>
                  <a:pt x="1134" y="1236"/>
                </a:lnTo>
                <a:lnTo>
                  <a:pt x="1146" y="1200"/>
                </a:lnTo>
                <a:lnTo>
                  <a:pt x="1158" y="1230"/>
                </a:lnTo>
                <a:lnTo>
                  <a:pt x="1170" y="1266"/>
                </a:lnTo>
                <a:lnTo>
                  <a:pt x="1182" y="1212"/>
                </a:lnTo>
                <a:lnTo>
                  <a:pt x="1194" y="1290"/>
                </a:lnTo>
                <a:lnTo>
                  <a:pt x="1206" y="1206"/>
                </a:lnTo>
                <a:lnTo>
                  <a:pt x="1218" y="1212"/>
                </a:lnTo>
                <a:lnTo>
                  <a:pt x="1230" y="1254"/>
                </a:lnTo>
                <a:lnTo>
                  <a:pt x="1242" y="1242"/>
                </a:lnTo>
                <a:lnTo>
                  <a:pt x="1254" y="1194"/>
                </a:lnTo>
                <a:lnTo>
                  <a:pt x="1266" y="1200"/>
                </a:lnTo>
                <a:lnTo>
                  <a:pt x="1278" y="1152"/>
                </a:lnTo>
                <a:lnTo>
                  <a:pt x="1290" y="1164"/>
                </a:lnTo>
                <a:lnTo>
                  <a:pt x="1302" y="1134"/>
                </a:lnTo>
                <a:lnTo>
                  <a:pt x="1314" y="1140"/>
                </a:lnTo>
                <a:lnTo>
                  <a:pt x="1326" y="1170"/>
                </a:lnTo>
                <a:lnTo>
                  <a:pt x="1338" y="1188"/>
                </a:lnTo>
                <a:lnTo>
                  <a:pt x="1350" y="1140"/>
                </a:lnTo>
                <a:lnTo>
                  <a:pt x="1362" y="1128"/>
                </a:lnTo>
                <a:lnTo>
                  <a:pt x="1374" y="1062"/>
                </a:lnTo>
                <a:lnTo>
                  <a:pt x="1392" y="1086"/>
                </a:lnTo>
                <a:lnTo>
                  <a:pt x="1404" y="1074"/>
                </a:lnTo>
                <a:lnTo>
                  <a:pt x="1416" y="1068"/>
                </a:lnTo>
                <a:lnTo>
                  <a:pt x="1428" y="1086"/>
                </a:lnTo>
                <a:lnTo>
                  <a:pt x="1440" y="1050"/>
                </a:lnTo>
                <a:lnTo>
                  <a:pt x="1452" y="1086"/>
                </a:lnTo>
                <a:lnTo>
                  <a:pt x="1464" y="1068"/>
                </a:lnTo>
                <a:lnTo>
                  <a:pt x="1476" y="1074"/>
                </a:lnTo>
                <a:lnTo>
                  <a:pt x="1488" y="1080"/>
                </a:lnTo>
                <a:lnTo>
                  <a:pt x="1500" y="984"/>
                </a:lnTo>
                <a:lnTo>
                  <a:pt x="1512" y="984"/>
                </a:lnTo>
                <a:lnTo>
                  <a:pt x="1524" y="996"/>
                </a:lnTo>
                <a:lnTo>
                  <a:pt x="1536" y="984"/>
                </a:lnTo>
                <a:lnTo>
                  <a:pt x="1548" y="978"/>
                </a:lnTo>
              </a:path>
            </a:pathLst>
          </a:custGeom>
          <a:noFill/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63" name="Freeform 343"/>
          <p:cNvSpPr>
            <a:spLocks/>
          </p:cNvSpPr>
          <p:nvPr/>
        </p:nvSpPr>
        <p:spPr bwMode="auto">
          <a:xfrm>
            <a:off x="4414501" y="2518445"/>
            <a:ext cx="2457450" cy="2847975"/>
          </a:xfrm>
          <a:custGeom>
            <a:avLst/>
            <a:gdLst/>
            <a:ahLst/>
            <a:cxnLst>
              <a:cxn ang="0">
                <a:pos x="24" y="942"/>
              </a:cxn>
              <a:cxn ang="0">
                <a:pos x="60" y="900"/>
              </a:cxn>
              <a:cxn ang="0">
                <a:pos x="96" y="828"/>
              </a:cxn>
              <a:cxn ang="0">
                <a:pos x="132" y="834"/>
              </a:cxn>
              <a:cxn ang="0">
                <a:pos x="168" y="858"/>
              </a:cxn>
              <a:cxn ang="0">
                <a:pos x="204" y="762"/>
              </a:cxn>
              <a:cxn ang="0">
                <a:pos x="240" y="750"/>
              </a:cxn>
              <a:cxn ang="0">
                <a:pos x="282" y="762"/>
              </a:cxn>
              <a:cxn ang="0">
                <a:pos x="318" y="666"/>
              </a:cxn>
              <a:cxn ang="0">
                <a:pos x="354" y="660"/>
              </a:cxn>
              <a:cxn ang="0">
                <a:pos x="390" y="642"/>
              </a:cxn>
              <a:cxn ang="0">
                <a:pos x="426" y="666"/>
              </a:cxn>
              <a:cxn ang="0">
                <a:pos x="462" y="606"/>
              </a:cxn>
              <a:cxn ang="0">
                <a:pos x="498" y="516"/>
              </a:cxn>
              <a:cxn ang="0">
                <a:pos x="534" y="582"/>
              </a:cxn>
              <a:cxn ang="0">
                <a:pos x="570" y="486"/>
              </a:cxn>
              <a:cxn ang="0">
                <a:pos x="606" y="354"/>
              </a:cxn>
              <a:cxn ang="0">
                <a:pos x="642" y="474"/>
              </a:cxn>
              <a:cxn ang="0">
                <a:pos x="684" y="396"/>
              </a:cxn>
              <a:cxn ang="0">
                <a:pos x="720" y="390"/>
              </a:cxn>
              <a:cxn ang="0">
                <a:pos x="756" y="408"/>
              </a:cxn>
              <a:cxn ang="0">
                <a:pos x="792" y="390"/>
              </a:cxn>
              <a:cxn ang="0">
                <a:pos x="828" y="294"/>
              </a:cxn>
              <a:cxn ang="0">
                <a:pos x="864" y="312"/>
              </a:cxn>
              <a:cxn ang="0">
                <a:pos x="900" y="288"/>
              </a:cxn>
              <a:cxn ang="0">
                <a:pos x="936" y="222"/>
              </a:cxn>
              <a:cxn ang="0">
                <a:pos x="972" y="198"/>
              </a:cxn>
              <a:cxn ang="0">
                <a:pos x="1008" y="216"/>
              </a:cxn>
              <a:cxn ang="0">
                <a:pos x="1044" y="126"/>
              </a:cxn>
              <a:cxn ang="0">
                <a:pos x="1080" y="156"/>
              </a:cxn>
              <a:cxn ang="0">
                <a:pos x="1122" y="138"/>
              </a:cxn>
              <a:cxn ang="0">
                <a:pos x="1158" y="120"/>
              </a:cxn>
              <a:cxn ang="0">
                <a:pos x="1194" y="48"/>
              </a:cxn>
              <a:cxn ang="0">
                <a:pos x="1230" y="42"/>
              </a:cxn>
              <a:cxn ang="0">
                <a:pos x="1266" y="24"/>
              </a:cxn>
              <a:cxn ang="0">
                <a:pos x="1302" y="1794"/>
              </a:cxn>
              <a:cxn ang="0">
                <a:pos x="1338" y="1794"/>
              </a:cxn>
              <a:cxn ang="0">
                <a:pos x="1374" y="1788"/>
              </a:cxn>
              <a:cxn ang="0">
                <a:pos x="1410" y="1788"/>
              </a:cxn>
              <a:cxn ang="0">
                <a:pos x="1446" y="1788"/>
              </a:cxn>
              <a:cxn ang="0">
                <a:pos x="1482" y="1788"/>
              </a:cxn>
              <a:cxn ang="0">
                <a:pos x="1524" y="1788"/>
              </a:cxn>
            </a:cxnLst>
            <a:rect l="0" t="0" r="r" b="b"/>
            <a:pathLst>
              <a:path w="1548" h="1794">
                <a:moveTo>
                  <a:pt x="0" y="936"/>
                </a:moveTo>
                <a:lnTo>
                  <a:pt x="12" y="948"/>
                </a:lnTo>
                <a:lnTo>
                  <a:pt x="24" y="942"/>
                </a:lnTo>
                <a:lnTo>
                  <a:pt x="36" y="942"/>
                </a:lnTo>
                <a:lnTo>
                  <a:pt x="48" y="954"/>
                </a:lnTo>
                <a:lnTo>
                  <a:pt x="60" y="900"/>
                </a:lnTo>
                <a:lnTo>
                  <a:pt x="72" y="876"/>
                </a:lnTo>
                <a:lnTo>
                  <a:pt x="84" y="864"/>
                </a:lnTo>
                <a:lnTo>
                  <a:pt x="96" y="828"/>
                </a:lnTo>
                <a:lnTo>
                  <a:pt x="108" y="870"/>
                </a:lnTo>
                <a:lnTo>
                  <a:pt x="120" y="864"/>
                </a:lnTo>
                <a:lnTo>
                  <a:pt x="132" y="834"/>
                </a:lnTo>
                <a:lnTo>
                  <a:pt x="144" y="846"/>
                </a:lnTo>
                <a:lnTo>
                  <a:pt x="156" y="840"/>
                </a:lnTo>
                <a:lnTo>
                  <a:pt x="168" y="858"/>
                </a:lnTo>
                <a:lnTo>
                  <a:pt x="180" y="852"/>
                </a:lnTo>
                <a:lnTo>
                  <a:pt x="192" y="756"/>
                </a:lnTo>
                <a:lnTo>
                  <a:pt x="204" y="762"/>
                </a:lnTo>
                <a:lnTo>
                  <a:pt x="216" y="738"/>
                </a:lnTo>
                <a:lnTo>
                  <a:pt x="228" y="738"/>
                </a:lnTo>
                <a:lnTo>
                  <a:pt x="240" y="750"/>
                </a:lnTo>
                <a:lnTo>
                  <a:pt x="258" y="762"/>
                </a:lnTo>
                <a:lnTo>
                  <a:pt x="270" y="750"/>
                </a:lnTo>
                <a:lnTo>
                  <a:pt x="282" y="762"/>
                </a:lnTo>
                <a:lnTo>
                  <a:pt x="294" y="762"/>
                </a:lnTo>
                <a:lnTo>
                  <a:pt x="306" y="750"/>
                </a:lnTo>
                <a:lnTo>
                  <a:pt x="318" y="666"/>
                </a:lnTo>
                <a:lnTo>
                  <a:pt x="330" y="648"/>
                </a:lnTo>
                <a:lnTo>
                  <a:pt x="342" y="654"/>
                </a:lnTo>
                <a:lnTo>
                  <a:pt x="354" y="660"/>
                </a:lnTo>
                <a:lnTo>
                  <a:pt x="366" y="648"/>
                </a:lnTo>
                <a:lnTo>
                  <a:pt x="378" y="636"/>
                </a:lnTo>
                <a:lnTo>
                  <a:pt x="390" y="642"/>
                </a:lnTo>
                <a:lnTo>
                  <a:pt x="402" y="678"/>
                </a:lnTo>
                <a:lnTo>
                  <a:pt x="414" y="660"/>
                </a:lnTo>
                <a:lnTo>
                  <a:pt x="426" y="666"/>
                </a:lnTo>
                <a:lnTo>
                  <a:pt x="438" y="570"/>
                </a:lnTo>
                <a:lnTo>
                  <a:pt x="450" y="552"/>
                </a:lnTo>
                <a:lnTo>
                  <a:pt x="462" y="606"/>
                </a:lnTo>
                <a:lnTo>
                  <a:pt x="474" y="510"/>
                </a:lnTo>
                <a:lnTo>
                  <a:pt x="486" y="588"/>
                </a:lnTo>
                <a:lnTo>
                  <a:pt x="498" y="516"/>
                </a:lnTo>
                <a:lnTo>
                  <a:pt x="510" y="582"/>
                </a:lnTo>
                <a:lnTo>
                  <a:pt x="522" y="534"/>
                </a:lnTo>
                <a:lnTo>
                  <a:pt x="534" y="582"/>
                </a:lnTo>
                <a:lnTo>
                  <a:pt x="546" y="570"/>
                </a:lnTo>
                <a:lnTo>
                  <a:pt x="558" y="510"/>
                </a:lnTo>
                <a:lnTo>
                  <a:pt x="570" y="486"/>
                </a:lnTo>
                <a:lnTo>
                  <a:pt x="582" y="462"/>
                </a:lnTo>
                <a:lnTo>
                  <a:pt x="594" y="492"/>
                </a:lnTo>
                <a:lnTo>
                  <a:pt x="606" y="354"/>
                </a:lnTo>
                <a:lnTo>
                  <a:pt x="618" y="510"/>
                </a:lnTo>
                <a:lnTo>
                  <a:pt x="630" y="474"/>
                </a:lnTo>
                <a:lnTo>
                  <a:pt x="642" y="474"/>
                </a:lnTo>
                <a:lnTo>
                  <a:pt x="654" y="462"/>
                </a:lnTo>
                <a:lnTo>
                  <a:pt x="666" y="480"/>
                </a:lnTo>
                <a:lnTo>
                  <a:pt x="684" y="396"/>
                </a:lnTo>
                <a:lnTo>
                  <a:pt x="696" y="378"/>
                </a:lnTo>
                <a:lnTo>
                  <a:pt x="708" y="378"/>
                </a:lnTo>
                <a:lnTo>
                  <a:pt x="720" y="390"/>
                </a:lnTo>
                <a:lnTo>
                  <a:pt x="732" y="378"/>
                </a:lnTo>
                <a:lnTo>
                  <a:pt x="744" y="390"/>
                </a:lnTo>
                <a:lnTo>
                  <a:pt x="756" y="408"/>
                </a:lnTo>
                <a:lnTo>
                  <a:pt x="768" y="378"/>
                </a:lnTo>
                <a:lnTo>
                  <a:pt x="780" y="390"/>
                </a:lnTo>
                <a:lnTo>
                  <a:pt x="792" y="390"/>
                </a:lnTo>
                <a:lnTo>
                  <a:pt x="804" y="294"/>
                </a:lnTo>
                <a:lnTo>
                  <a:pt x="816" y="306"/>
                </a:lnTo>
                <a:lnTo>
                  <a:pt x="828" y="294"/>
                </a:lnTo>
                <a:lnTo>
                  <a:pt x="840" y="294"/>
                </a:lnTo>
                <a:lnTo>
                  <a:pt x="852" y="282"/>
                </a:lnTo>
                <a:lnTo>
                  <a:pt x="864" y="312"/>
                </a:lnTo>
                <a:lnTo>
                  <a:pt x="876" y="294"/>
                </a:lnTo>
                <a:lnTo>
                  <a:pt x="888" y="306"/>
                </a:lnTo>
                <a:lnTo>
                  <a:pt x="900" y="288"/>
                </a:lnTo>
                <a:lnTo>
                  <a:pt x="912" y="288"/>
                </a:lnTo>
                <a:lnTo>
                  <a:pt x="924" y="180"/>
                </a:lnTo>
                <a:lnTo>
                  <a:pt x="936" y="222"/>
                </a:lnTo>
                <a:lnTo>
                  <a:pt x="948" y="216"/>
                </a:lnTo>
                <a:lnTo>
                  <a:pt x="960" y="204"/>
                </a:lnTo>
                <a:lnTo>
                  <a:pt x="972" y="198"/>
                </a:lnTo>
                <a:lnTo>
                  <a:pt x="984" y="186"/>
                </a:lnTo>
                <a:lnTo>
                  <a:pt x="996" y="204"/>
                </a:lnTo>
                <a:lnTo>
                  <a:pt x="1008" y="216"/>
                </a:lnTo>
                <a:lnTo>
                  <a:pt x="1020" y="198"/>
                </a:lnTo>
                <a:lnTo>
                  <a:pt x="1032" y="228"/>
                </a:lnTo>
                <a:lnTo>
                  <a:pt x="1044" y="126"/>
                </a:lnTo>
                <a:lnTo>
                  <a:pt x="1056" y="114"/>
                </a:lnTo>
                <a:lnTo>
                  <a:pt x="1068" y="90"/>
                </a:lnTo>
                <a:lnTo>
                  <a:pt x="1080" y="156"/>
                </a:lnTo>
                <a:lnTo>
                  <a:pt x="1098" y="120"/>
                </a:lnTo>
                <a:lnTo>
                  <a:pt x="1110" y="96"/>
                </a:lnTo>
                <a:lnTo>
                  <a:pt x="1122" y="138"/>
                </a:lnTo>
                <a:lnTo>
                  <a:pt x="1134" y="96"/>
                </a:lnTo>
                <a:lnTo>
                  <a:pt x="1146" y="102"/>
                </a:lnTo>
                <a:lnTo>
                  <a:pt x="1158" y="120"/>
                </a:lnTo>
                <a:lnTo>
                  <a:pt x="1170" y="30"/>
                </a:lnTo>
                <a:lnTo>
                  <a:pt x="1182" y="0"/>
                </a:lnTo>
                <a:lnTo>
                  <a:pt x="1194" y="48"/>
                </a:lnTo>
                <a:lnTo>
                  <a:pt x="1206" y="12"/>
                </a:lnTo>
                <a:lnTo>
                  <a:pt x="1218" y="18"/>
                </a:lnTo>
                <a:lnTo>
                  <a:pt x="1230" y="42"/>
                </a:lnTo>
                <a:lnTo>
                  <a:pt x="1242" y="30"/>
                </a:lnTo>
                <a:lnTo>
                  <a:pt x="1254" y="42"/>
                </a:lnTo>
                <a:lnTo>
                  <a:pt x="1266" y="24"/>
                </a:lnTo>
                <a:lnTo>
                  <a:pt x="1278" y="0"/>
                </a:lnTo>
                <a:lnTo>
                  <a:pt x="1290" y="1794"/>
                </a:lnTo>
                <a:lnTo>
                  <a:pt x="1302" y="1794"/>
                </a:lnTo>
                <a:lnTo>
                  <a:pt x="1314" y="1794"/>
                </a:lnTo>
                <a:lnTo>
                  <a:pt x="1326" y="1794"/>
                </a:lnTo>
                <a:lnTo>
                  <a:pt x="1338" y="1794"/>
                </a:lnTo>
                <a:lnTo>
                  <a:pt x="1350" y="1794"/>
                </a:lnTo>
                <a:lnTo>
                  <a:pt x="1362" y="1788"/>
                </a:lnTo>
                <a:lnTo>
                  <a:pt x="1374" y="1788"/>
                </a:lnTo>
                <a:lnTo>
                  <a:pt x="1386" y="1788"/>
                </a:lnTo>
                <a:lnTo>
                  <a:pt x="1398" y="1788"/>
                </a:lnTo>
                <a:lnTo>
                  <a:pt x="1410" y="1788"/>
                </a:lnTo>
                <a:lnTo>
                  <a:pt x="1422" y="1788"/>
                </a:lnTo>
                <a:lnTo>
                  <a:pt x="1434" y="1788"/>
                </a:lnTo>
                <a:lnTo>
                  <a:pt x="1446" y="1788"/>
                </a:lnTo>
                <a:lnTo>
                  <a:pt x="1458" y="1788"/>
                </a:lnTo>
                <a:lnTo>
                  <a:pt x="1470" y="1788"/>
                </a:lnTo>
                <a:lnTo>
                  <a:pt x="1482" y="1788"/>
                </a:lnTo>
                <a:lnTo>
                  <a:pt x="1494" y="1788"/>
                </a:lnTo>
                <a:lnTo>
                  <a:pt x="1506" y="1788"/>
                </a:lnTo>
                <a:lnTo>
                  <a:pt x="1524" y="1788"/>
                </a:lnTo>
                <a:lnTo>
                  <a:pt x="1536" y="1788"/>
                </a:lnTo>
                <a:lnTo>
                  <a:pt x="1548" y="1788"/>
                </a:lnTo>
              </a:path>
            </a:pathLst>
          </a:custGeom>
          <a:noFill/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64" name="Freeform 344"/>
          <p:cNvSpPr>
            <a:spLocks/>
          </p:cNvSpPr>
          <p:nvPr/>
        </p:nvSpPr>
        <p:spPr bwMode="auto">
          <a:xfrm>
            <a:off x="6871951" y="3556670"/>
            <a:ext cx="2447925" cy="1809750"/>
          </a:xfrm>
          <a:custGeom>
            <a:avLst/>
            <a:gdLst/>
            <a:ahLst/>
            <a:cxnLst>
              <a:cxn ang="0">
                <a:pos x="24" y="1134"/>
              </a:cxn>
              <a:cxn ang="0">
                <a:pos x="60" y="1134"/>
              </a:cxn>
              <a:cxn ang="0">
                <a:pos x="96" y="1134"/>
              </a:cxn>
              <a:cxn ang="0">
                <a:pos x="132" y="1134"/>
              </a:cxn>
              <a:cxn ang="0">
                <a:pos x="168" y="1134"/>
              </a:cxn>
              <a:cxn ang="0">
                <a:pos x="204" y="1134"/>
              </a:cxn>
              <a:cxn ang="0">
                <a:pos x="240" y="1134"/>
              </a:cxn>
              <a:cxn ang="0">
                <a:pos x="276" y="1134"/>
              </a:cxn>
              <a:cxn ang="0">
                <a:pos x="312" y="1134"/>
              </a:cxn>
              <a:cxn ang="0">
                <a:pos x="348" y="1134"/>
              </a:cxn>
              <a:cxn ang="0">
                <a:pos x="390" y="1134"/>
              </a:cxn>
              <a:cxn ang="0">
                <a:pos x="426" y="1134"/>
              </a:cxn>
              <a:cxn ang="0">
                <a:pos x="462" y="1134"/>
              </a:cxn>
              <a:cxn ang="0">
                <a:pos x="498" y="1116"/>
              </a:cxn>
              <a:cxn ang="0">
                <a:pos x="534" y="1128"/>
              </a:cxn>
              <a:cxn ang="0">
                <a:pos x="570" y="1134"/>
              </a:cxn>
              <a:cxn ang="0">
                <a:pos x="606" y="1074"/>
              </a:cxn>
              <a:cxn ang="0">
                <a:pos x="642" y="1038"/>
              </a:cxn>
              <a:cxn ang="0">
                <a:pos x="678" y="1050"/>
              </a:cxn>
              <a:cxn ang="0">
                <a:pos x="714" y="942"/>
              </a:cxn>
              <a:cxn ang="0">
                <a:pos x="750" y="1086"/>
              </a:cxn>
              <a:cxn ang="0">
                <a:pos x="786" y="1062"/>
              </a:cxn>
              <a:cxn ang="0">
                <a:pos x="828" y="960"/>
              </a:cxn>
              <a:cxn ang="0">
                <a:pos x="864" y="954"/>
              </a:cxn>
              <a:cxn ang="0">
                <a:pos x="900" y="966"/>
              </a:cxn>
              <a:cxn ang="0">
                <a:pos x="936" y="822"/>
              </a:cxn>
              <a:cxn ang="0">
                <a:pos x="972" y="810"/>
              </a:cxn>
              <a:cxn ang="0">
                <a:pos x="1008" y="804"/>
              </a:cxn>
              <a:cxn ang="0">
                <a:pos x="1044" y="792"/>
              </a:cxn>
              <a:cxn ang="0">
                <a:pos x="1080" y="480"/>
              </a:cxn>
              <a:cxn ang="0">
                <a:pos x="1116" y="558"/>
              </a:cxn>
              <a:cxn ang="0">
                <a:pos x="1152" y="438"/>
              </a:cxn>
              <a:cxn ang="0">
                <a:pos x="1188" y="486"/>
              </a:cxn>
              <a:cxn ang="0">
                <a:pos x="1230" y="12"/>
              </a:cxn>
              <a:cxn ang="0">
                <a:pos x="1266" y="0"/>
              </a:cxn>
              <a:cxn ang="0">
                <a:pos x="1302" y="24"/>
              </a:cxn>
              <a:cxn ang="0">
                <a:pos x="1338" y="150"/>
              </a:cxn>
              <a:cxn ang="0">
                <a:pos x="1374" y="222"/>
              </a:cxn>
              <a:cxn ang="0">
                <a:pos x="1410" y="120"/>
              </a:cxn>
              <a:cxn ang="0">
                <a:pos x="1446" y="1140"/>
              </a:cxn>
              <a:cxn ang="0">
                <a:pos x="1482" y="1140"/>
              </a:cxn>
              <a:cxn ang="0">
                <a:pos x="1518" y="1134"/>
              </a:cxn>
            </a:cxnLst>
            <a:rect l="0" t="0" r="r" b="b"/>
            <a:pathLst>
              <a:path w="1542" h="1140">
                <a:moveTo>
                  <a:pt x="0" y="1134"/>
                </a:moveTo>
                <a:lnTo>
                  <a:pt x="12" y="1134"/>
                </a:lnTo>
                <a:lnTo>
                  <a:pt x="24" y="1134"/>
                </a:lnTo>
                <a:lnTo>
                  <a:pt x="36" y="1134"/>
                </a:lnTo>
                <a:lnTo>
                  <a:pt x="48" y="1134"/>
                </a:lnTo>
                <a:lnTo>
                  <a:pt x="60" y="1134"/>
                </a:lnTo>
                <a:lnTo>
                  <a:pt x="72" y="1134"/>
                </a:lnTo>
                <a:lnTo>
                  <a:pt x="84" y="1134"/>
                </a:lnTo>
                <a:lnTo>
                  <a:pt x="96" y="1134"/>
                </a:lnTo>
                <a:lnTo>
                  <a:pt x="108" y="1134"/>
                </a:lnTo>
                <a:lnTo>
                  <a:pt x="120" y="1134"/>
                </a:lnTo>
                <a:lnTo>
                  <a:pt x="132" y="1134"/>
                </a:lnTo>
                <a:lnTo>
                  <a:pt x="144" y="1134"/>
                </a:lnTo>
                <a:lnTo>
                  <a:pt x="156" y="1134"/>
                </a:lnTo>
                <a:lnTo>
                  <a:pt x="168" y="1134"/>
                </a:lnTo>
                <a:lnTo>
                  <a:pt x="180" y="1134"/>
                </a:lnTo>
                <a:lnTo>
                  <a:pt x="192" y="1134"/>
                </a:lnTo>
                <a:lnTo>
                  <a:pt x="204" y="1134"/>
                </a:lnTo>
                <a:lnTo>
                  <a:pt x="216" y="1134"/>
                </a:lnTo>
                <a:lnTo>
                  <a:pt x="228" y="1134"/>
                </a:lnTo>
                <a:lnTo>
                  <a:pt x="240" y="1134"/>
                </a:lnTo>
                <a:lnTo>
                  <a:pt x="252" y="1134"/>
                </a:lnTo>
                <a:lnTo>
                  <a:pt x="264" y="1134"/>
                </a:lnTo>
                <a:lnTo>
                  <a:pt x="276" y="1134"/>
                </a:lnTo>
                <a:lnTo>
                  <a:pt x="288" y="1134"/>
                </a:lnTo>
                <a:lnTo>
                  <a:pt x="300" y="1134"/>
                </a:lnTo>
                <a:lnTo>
                  <a:pt x="312" y="1134"/>
                </a:lnTo>
                <a:lnTo>
                  <a:pt x="324" y="1134"/>
                </a:lnTo>
                <a:lnTo>
                  <a:pt x="336" y="1134"/>
                </a:lnTo>
                <a:lnTo>
                  <a:pt x="348" y="1134"/>
                </a:lnTo>
                <a:lnTo>
                  <a:pt x="360" y="1134"/>
                </a:lnTo>
                <a:lnTo>
                  <a:pt x="372" y="1134"/>
                </a:lnTo>
                <a:lnTo>
                  <a:pt x="390" y="1134"/>
                </a:lnTo>
                <a:lnTo>
                  <a:pt x="402" y="1134"/>
                </a:lnTo>
                <a:lnTo>
                  <a:pt x="414" y="1134"/>
                </a:lnTo>
                <a:lnTo>
                  <a:pt x="426" y="1134"/>
                </a:lnTo>
                <a:lnTo>
                  <a:pt x="438" y="1134"/>
                </a:lnTo>
                <a:lnTo>
                  <a:pt x="450" y="1134"/>
                </a:lnTo>
                <a:lnTo>
                  <a:pt x="462" y="1134"/>
                </a:lnTo>
                <a:lnTo>
                  <a:pt x="474" y="1140"/>
                </a:lnTo>
                <a:lnTo>
                  <a:pt x="486" y="1140"/>
                </a:lnTo>
                <a:lnTo>
                  <a:pt x="498" y="1116"/>
                </a:lnTo>
                <a:lnTo>
                  <a:pt x="510" y="1092"/>
                </a:lnTo>
                <a:lnTo>
                  <a:pt x="522" y="1134"/>
                </a:lnTo>
                <a:lnTo>
                  <a:pt x="534" y="1128"/>
                </a:lnTo>
                <a:lnTo>
                  <a:pt x="546" y="1092"/>
                </a:lnTo>
                <a:lnTo>
                  <a:pt x="558" y="1116"/>
                </a:lnTo>
                <a:lnTo>
                  <a:pt x="570" y="1134"/>
                </a:lnTo>
                <a:lnTo>
                  <a:pt x="582" y="1116"/>
                </a:lnTo>
                <a:lnTo>
                  <a:pt x="594" y="1020"/>
                </a:lnTo>
                <a:lnTo>
                  <a:pt x="606" y="1074"/>
                </a:lnTo>
                <a:lnTo>
                  <a:pt x="618" y="1044"/>
                </a:lnTo>
                <a:lnTo>
                  <a:pt x="630" y="1032"/>
                </a:lnTo>
                <a:lnTo>
                  <a:pt x="642" y="1038"/>
                </a:lnTo>
                <a:lnTo>
                  <a:pt x="654" y="1068"/>
                </a:lnTo>
                <a:lnTo>
                  <a:pt x="666" y="1050"/>
                </a:lnTo>
                <a:lnTo>
                  <a:pt x="678" y="1050"/>
                </a:lnTo>
                <a:lnTo>
                  <a:pt x="690" y="1056"/>
                </a:lnTo>
                <a:lnTo>
                  <a:pt x="702" y="1050"/>
                </a:lnTo>
                <a:lnTo>
                  <a:pt x="714" y="942"/>
                </a:lnTo>
                <a:lnTo>
                  <a:pt x="726" y="1074"/>
                </a:lnTo>
                <a:lnTo>
                  <a:pt x="738" y="930"/>
                </a:lnTo>
                <a:lnTo>
                  <a:pt x="750" y="1086"/>
                </a:lnTo>
                <a:lnTo>
                  <a:pt x="762" y="1050"/>
                </a:lnTo>
                <a:lnTo>
                  <a:pt x="774" y="1002"/>
                </a:lnTo>
                <a:lnTo>
                  <a:pt x="786" y="1062"/>
                </a:lnTo>
                <a:lnTo>
                  <a:pt x="804" y="1074"/>
                </a:lnTo>
                <a:lnTo>
                  <a:pt x="816" y="948"/>
                </a:lnTo>
                <a:lnTo>
                  <a:pt x="828" y="960"/>
                </a:lnTo>
                <a:lnTo>
                  <a:pt x="840" y="954"/>
                </a:lnTo>
                <a:lnTo>
                  <a:pt x="852" y="894"/>
                </a:lnTo>
                <a:lnTo>
                  <a:pt x="864" y="954"/>
                </a:lnTo>
                <a:lnTo>
                  <a:pt x="876" y="870"/>
                </a:lnTo>
                <a:lnTo>
                  <a:pt x="888" y="870"/>
                </a:lnTo>
                <a:lnTo>
                  <a:pt x="900" y="966"/>
                </a:lnTo>
                <a:lnTo>
                  <a:pt x="912" y="834"/>
                </a:lnTo>
                <a:lnTo>
                  <a:pt x="924" y="1020"/>
                </a:lnTo>
                <a:lnTo>
                  <a:pt x="936" y="822"/>
                </a:lnTo>
                <a:lnTo>
                  <a:pt x="948" y="960"/>
                </a:lnTo>
                <a:lnTo>
                  <a:pt x="960" y="786"/>
                </a:lnTo>
                <a:lnTo>
                  <a:pt x="972" y="810"/>
                </a:lnTo>
                <a:lnTo>
                  <a:pt x="984" y="744"/>
                </a:lnTo>
                <a:lnTo>
                  <a:pt x="996" y="816"/>
                </a:lnTo>
                <a:lnTo>
                  <a:pt x="1008" y="804"/>
                </a:lnTo>
                <a:lnTo>
                  <a:pt x="1020" y="726"/>
                </a:lnTo>
                <a:lnTo>
                  <a:pt x="1032" y="804"/>
                </a:lnTo>
                <a:lnTo>
                  <a:pt x="1044" y="792"/>
                </a:lnTo>
                <a:lnTo>
                  <a:pt x="1056" y="798"/>
                </a:lnTo>
                <a:lnTo>
                  <a:pt x="1068" y="816"/>
                </a:lnTo>
                <a:lnTo>
                  <a:pt x="1080" y="480"/>
                </a:lnTo>
                <a:lnTo>
                  <a:pt x="1092" y="546"/>
                </a:lnTo>
                <a:lnTo>
                  <a:pt x="1104" y="384"/>
                </a:lnTo>
                <a:lnTo>
                  <a:pt x="1116" y="558"/>
                </a:lnTo>
                <a:lnTo>
                  <a:pt x="1128" y="456"/>
                </a:lnTo>
                <a:lnTo>
                  <a:pt x="1140" y="492"/>
                </a:lnTo>
                <a:lnTo>
                  <a:pt x="1152" y="438"/>
                </a:lnTo>
                <a:lnTo>
                  <a:pt x="1164" y="600"/>
                </a:lnTo>
                <a:lnTo>
                  <a:pt x="1176" y="480"/>
                </a:lnTo>
                <a:lnTo>
                  <a:pt x="1188" y="486"/>
                </a:lnTo>
                <a:lnTo>
                  <a:pt x="1200" y="6"/>
                </a:lnTo>
                <a:lnTo>
                  <a:pt x="1212" y="6"/>
                </a:lnTo>
                <a:lnTo>
                  <a:pt x="1230" y="12"/>
                </a:lnTo>
                <a:lnTo>
                  <a:pt x="1242" y="12"/>
                </a:lnTo>
                <a:lnTo>
                  <a:pt x="1254" y="6"/>
                </a:lnTo>
                <a:lnTo>
                  <a:pt x="1266" y="0"/>
                </a:lnTo>
                <a:lnTo>
                  <a:pt x="1278" y="36"/>
                </a:lnTo>
                <a:lnTo>
                  <a:pt x="1290" y="12"/>
                </a:lnTo>
                <a:lnTo>
                  <a:pt x="1302" y="24"/>
                </a:lnTo>
                <a:lnTo>
                  <a:pt x="1314" y="18"/>
                </a:lnTo>
                <a:lnTo>
                  <a:pt x="1326" y="144"/>
                </a:lnTo>
                <a:lnTo>
                  <a:pt x="1338" y="150"/>
                </a:lnTo>
                <a:lnTo>
                  <a:pt x="1350" y="144"/>
                </a:lnTo>
                <a:lnTo>
                  <a:pt x="1362" y="138"/>
                </a:lnTo>
                <a:lnTo>
                  <a:pt x="1374" y="222"/>
                </a:lnTo>
                <a:lnTo>
                  <a:pt x="1386" y="78"/>
                </a:lnTo>
                <a:lnTo>
                  <a:pt x="1398" y="36"/>
                </a:lnTo>
                <a:lnTo>
                  <a:pt x="1410" y="120"/>
                </a:lnTo>
                <a:lnTo>
                  <a:pt x="1422" y="156"/>
                </a:lnTo>
                <a:lnTo>
                  <a:pt x="1434" y="192"/>
                </a:lnTo>
                <a:lnTo>
                  <a:pt x="1446" y="1140"/>
                </a:lnTo>
                <a:lnTo>
                  <a:pt x="1458" y="1140"/>
                </a:lnTo>
                <a:lnTo>
                  <a:pt x="1470" y="1140"/>
                </a:lnTo>
                <a:lnTo>
                  <a:pt x="1482" y="1140"/>
                </a:lnTo>
                <a:lnTo>
                  <a:pt x="1494" y="1140"/>
                </a:lnTo>
                <a:lnTo>
                  <a:pt x="1506" y="1140"/>
                </a:lnTo>
                <a:lnTo>
                  <a:pt x="1518" y="1134"/>
                </a:lnTo>
                <a:lnTo>
                  <a:pt x="1530" y="1134"/>
                </a:lnTo>
                <a:lnTo>
                  <a:pt x="1542" y="1134"/>
                </a:lnTo>
              </a:path>
            </a:pathLst>
          </a:custGeom>
          <a:noFill/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65" name="Freeform 345"/>
          <p:cNvSpPr>
            <a:spLocks/>
          </p:cNvSpPr>
          <p:nvPr/>
        </p:nvSpPr>
        <p:spPr bwMode="auto">
          <a:xfrm>
            <a:off x="9319876" y="5356895"/>
            <a:ext cx="8286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0"/>
              </a:cxn>
              <a:cxn ang="0">
                <a:pos x="24" y="0"/>
              </a:cxn>
              <a:cxn ang="0">
                <a:pos x="36" y="0"/>
              </a:cxn>
              <a:cxn ang="0">
                <a:pos x="48" y="0"/>
              </a:cxn>
              <a:cxn ang="0">
                <a:pos x="60" y="0"/>
              </a:cxn>
              <a:cxn ang="0">
                <a:pos x="72" y="0"/>
              </a:cxn>
              <a:cxn ang="0">
                <a:pos x="84" y="0"/>
              </a:cxn>
              <a:cxn ang="0">
                <a:pos x="102" y="0"/>
              </a:cxn>
              <a:cxn ang="0">
                <a:pos x="114" y="0"/>
              </a:cxn>
              <a:cxn ang="0">
                <a:pos x="126" y="0"/>
              </a:cxn>
              <a:cxn ang="0">
                <a:pos x="138" y="0"/>
              </a:cxn>
              <a:cxn ang="0">
                <a:pos x="150" y="0"/>
              </a:cxn>
              <a:cxn ang="0">
                <a:pos x="162" y="0"/>
              </a:cxn>
              <a:cxn ang="0">
                <a:pos x="174" y="0"/>
              </a:cxn>
              <a:cxn ang="0">
                <a:pos x="186" y="0"/>
              </a:cxn>
              <a:cxn ang="0">
                <a:pos x="198" y="0"/>
              </a:cxn>
              <a:cxn ang="0">
                <a:pos x="210" y="0"/>
              </a:cxn>
              <a:cxn ang="0">
                <a:pos x="222" y="0"/>
              </a:cxn>
              <a:cxn ang="0">
                <a:pos x="234" y="0"/>
              </a:cxn>
              <a:cxn ang="0">
                <a:pos x="246" y="0"/>
              </a:cxn>
              <a:cxn ang="0">
                <a:pos x="258" y="0"/>
              </a:cxn>
              <a:cxn ang="0">
                <a:pos x="270" y="0"/>
              </a:cxn>
              <a:cxn ang="0">
                <a:pos x="282" y="0"/>
              </a:cxn>
              <a:cxn ang="0">
                <a:pos x="294" y="0"/>
              </a:cxn>
              <a:cxn ang="0">
                <a:pos x="306" y="0"/>
              </a:cxn>
              <a:cxn ang="0">
                <a:pos x="318" y="0"/>
              </a:cxn>
              <a:cxn ang="0">
                <a:pos x="330" y="0"/>
              </a:cxn>
              <a:cxn ang="0">
                <a:pos x="342" y="0"/>
              </a:cxn>
              <a:cxn ang="0">
                <a:pos x="354" y="0"/>
              </a:cxn>
              <a:cxn ang="0">
                <a:pos x="366" y="0"/>
              </a:cxn>
              <a:cxn ang="0">
                <a:pos x="378" y="0"/>
              </a:cxn>
              <a:cxn ang="0">
                <a:pos x="390" y="0"/>
              </a:cxn>
              <a:cxn ang="0">
                <a:pos x="402" y="0"/>
              </a:cxn>
              <a:cxn ang="0">
                <a:pos x="414" y="0"/>
              </a:cxn>
              <a:cxn ang="0">
                <a:pos x="426" y="0"/>
              </a:cxn>
              <a:cxn ang="0">
                <a:pos x="438" y="0"/>
              </a:cxn>
              <a:cxn ang="0">
                <a:pos x="450" y="0"/>
              </a:cxn>
              <a:cxn ang="0">
                <a:pos x="462" y="0"/>
              </a:cxn>
              <a:cxn ang="0">
                <a:pos x="474" y="0"/>
              </a:cxn>
              <a:cxn ang="0">
                <a:pos x="486" y="0"/>
              </a:cxn>
              <a:cxn ang="0">
                <a:pos x="498" y="0"/>
              </a:cxn>
              <a:cxn ang="0">
                <a:pos x="516" y="0"/>
              </a:cxn>
              <a:cxn ang="0">
                <a:pos x="522" y="0"/>
              </a:cxn>
            </a:cxnLst>
            <a:rect l="0" t="0" r="r" b="b"/>
            <a:pathLst>
              <a:path w="522">
                <a:moveTo>
                  <a:pt x="0" y="0"/>
                </a:moveTo>
                <a:lnTo>
                  <a:pt x="12" y="0"/>
                </a:lnTo>
                <a:lnTo>
                  <a:pt x="24" y="0"/>
                </a:lnTo>
                <a:lnTo>
                  <a:pt x="36" y="0"/>
                </a:lnTo>
                <a:lnTo>
                  <a:pt x="48" y="0"/>
                </a:lnTo>
                <a:lnTo>
                  <a:pt x="60" y="0"/>
                </a:lnTo>
                <a:lnTo>
                  <a:pt x="72" y="0"/>
                </a:lnTo>
                <a:lnTo>
                  <a:pt x="84" y="0"/>
                </a:lnTo>
                <a:lnTo>
                  <a:pt x="102" y="0"/>
                </a:lnTo>
                <a:lnTo>
                  <a:pt x="114" y="0"/>
                </a:lnTo>
                <a:lnTo>
                  <a:pt x="126" y="0"/>
                </a:lnTo>
                <a:lnTo>
                  <a:pt x="138" y="0"/>
                </a:lnTo>
                <a:lnTo>
                  <a:pt x="150" y="0"/>
                </a:lnTo>
                <a:lnTo>
                  <a:pt x="162" y="0"/>
                </a:lnTo>
                <a:lnTo>
                  <a:pt x="174" y="0"/>
                </a:lnTo>
                <a:lnTo>
                  <a:pt x="186" y="0"/>
                </a:lnTo>
                <a:lnTo>
                  <a:pt x="198" y="0"/>
                </a:lnTo>
                <a:lnTo>
                  <a:pt x="210" y="0"/>
                </a:lnTo>
                <a:lnTo>
                  <a:pt x="222" y="0"/>
                </a:lnTo>
                <a:lnTo>
                  <a:pt x="234" y="0"/>
                </a:lnTo>
                <a:lnTo>
                  <a:pt x="246" y="0"/>
                </a:lnTo>
                <a:lnTo>
                  <a:pt x="258" y="0"/>
                </a:lnTo>
                <a:lnTo>
                  <a:pt x="270" y="0"/>
                </a:lnTo>
                <a:lnTo>
                  <a:pt x="282" y="0"/>
                </a:lnTo>
                <a:lnTo>
                  <a:pt x="294" y="0"/>
                </a:lnTo>
                <a:lnTo>
                  <a:pt x="306" y="0"/>
                </a:lnTo>
                <a:lnTo>
                  <a:pt x="318" y="0"/>
                </a:lnTo>
                <a:lnTo>
                  <a:pt x="330" y="0"/>
                </a:lnTo>
                <a:lnTo>
                  <a:pt x="342" y="0"/>
                </a:lnTo>
                <a:lnTo>
                  <a:pt x="354" y="0"/>
                </a:lnTo>
                <a:lnTo>
                  <a:pt x="366" y="0"/>
                </a:lnTo>
                <a:lnTo>
                  <a:pt x="378" y="0"/>
                </a:lnTo>
                <a:lnTo>
                  <a:pt x="390" y="0"/>
                </a:lnTo>
                <a:lnTo>
                  <a:pt x="402" y="0"/>
                </a:lnTo>
                <a:lnTo>
                  <a:pt x="414" y="0"/>
                </a:lnTo>
                <a:lnTo>
                  <a:pt x="426" y="0"/>
                </a:lnTo>
                <a:lnTo>
                  <a:pt x="438" y="0"/>
                </a:lnTo>
                <a:lnTo>
                  <a:pt x="450" y="0"/>
                </a:lnTo>
                <a:lnTo>
                  <a:pt x="462" y="0"/>
                </a:lnTo>
                <a:lnTo>
                  <a:pt x="474" y="0"/>
                </a:lnTo>
                <a:lnTo>
                  <a:pt x="486" y="0"/>
                </a:lnTo>
                <a:lnTo>
                  <a:pt x="498" y="0"/>
                </a:lnTo>
                <a:lnTo>
                  <a:pt x="516" y="0"/>
                </a:lnTo>
                <a:lnTo>
                  <a:pt x="522" y="0"/>
                </a:lnTo>
              </a:path>
            </a:pathLst>
          </a:custGeom>
          <a:noFill/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66" name="Rectangle 346"/>
          <p:cNvSpPr>
            <a:spLocks noChangeArrowheads="1"/>
          </p:cNvSpPr>
          <p:nvPr/>
        </p:nvSpPr>
        <p:spPr bwMode="auto">
          <a:xfrm>
            <a:off x="4585951" y="5556920"/>
            <a:ext cx="62972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Time [s]</a:t>
            </a: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67" name="Rectangle 347"/>
          <p:cNvSpPr>
            <a:spLocks noChangeArrowheads="1"/>
          </p:cNvSpPr>
          <p:nvPr/>
        </p:nvSpPr>
        <p:spPr bwMode="auto">
          <a:xfrm rot="16200000">
            <a:off x="-1601220" y="3123511"/>
            <a:ext cx="11846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x-velocity [m/s]</a:t>
            </a: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68" name="Rectangle 348"/>
          <p:cNvSpPr>
            <a:spLocks noChangeArrowheads="1"/>
          </p:cNvSpPr>
          <p:nvPr/>
        </p:nvSpPr>
        <p:spPr bwMode="auto">
          <a:xfrm>
            <a:off x="3728701" y="908720"/>
            <a:ext cx="312104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FR=10 FPS;IS=640x480;ALGO=COOF</a:t>
            </a: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69" name="Rectangle 349"/>
          <p:cNvSpPr>
            <a:spLocks noChangeArrowheads="1"/>
          </p:cNvSpPr>
          <p:nvPr/>
        </p:nvSpPr>
        <p:spPr bwMode="auto">
          <a:xfrm>
            <a:off x="-509924" y="5299745"/>
            <a:ext cx="952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 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73" name="Line 353"/>
          <p:cNvSpPr>
            <a:spLocks noChangeShapeType="1"/>
          </p:cNvSpPr>
          <p:nvPr/>
        </p:nvSpPr>
        <p:spPr bwMode="auto">
          <a:xfrm>
            <a:off x="7900651" y="1194470"/>
            <a:ext cx="218122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75" name="Line 355"/>
          <p:cNvSpPr>
            <a:spLocks noChangeShapeType="1"/>
          </p:cNvSpPr>
          <p:nvPr/>
        </p:nvSpPr>
        <p:spPr bwMode="auto">
          <a:xfrm flipV="1">
            <a:off x="10081876" y="1194470"/>
            <a:ext cx="1588" cy="7524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76" name="Line 356"/>
          <p:cNvSpPr>
            <a:spLocks noChangeShapeType="1"/>
          </p:cNvSpPr>
          <p:nvPr/>
        </p:nvSpPr>
        <p:spPr bwMode="auto">
          <a:xfrm flipV="1">
            <a:off x="7900651" y="1194470"/>
            <a:ext cx="1588" cy="7524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78" name="Line 358"/>
          <p:cNvSpPr>
            <a:spLocks noChangeShapeType="1"/>
          </p:cNvSpPr>
          <p:nvPr/>
        </p:nvSpPr>
        <p:spPr bwMode="auto">
          <a:xfrm flipV="1">
            <a:off x="7900651" y="1194470"/>
            <a:ext cx="1588" cy="7524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80" name="Line 360"/>
          <p:cNvSpPr>
            <a:spLocks noChangeShapeType="1"/>
          </p:cNvSpPr>
          <p:nvPr/>
        </p:nvSpPr>
        <p:spPr bwMode="auto">
          <a:xfrm>
            <a:off x="7898319" y="2182292"/>
            <a:ext cx="218122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81" name="Line 361"/>
          <p:cNvSpPr>
            <a:spLocks noChangeShapeType="1"/>
          </p:cNvSpPr>
          <p:nvPr/>
        </p:nvSpPr>
        <p:spPr bwMode="auto">
          <a:xfrm flipV="1">
            <a:off x="10081876" y="1429817"/>
            <a:ext cx="1588" cy="7524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82" name="Line 362"/>
          <p:cNvSpPr>
            <a:spLocks noChangeShapeType="1"/>
          </p:cNvSpPr>
          <p:nvPr/>
        </p:nvSpPr>
        <p:spPr bwMode="auto">
          <a:xfrm flipV="1">
            <a:off x="7898319" y="1462212"/>
            <a:ext cx="1588" cy="7524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83" name="Rectangle 363"/>
          <p:cNvSpPr>
            <a:spLocks noChangeArrowheads="1"/>
          </p:cNvSpPr>
          <p:nvPr/>
        </p:nvSpPr>
        <p:spPr bwMode="auto">
          <a:xfrm>
            <a:off x="8395951" y="1232570"/>
            <a:ext cx="5386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Stimuli</a:t>
            </a: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84" name="Line 364"/>
          <p:cNvSpPr>
            <a:spLocks noChangeShapeType="1"/>
          </p:cNvSpPr>
          <p:nvPr/>
        </p:nvSpPr>
        <p:spPr bwMode="auto">
          <a:xfrm>
            <a:off x="7976851" y="1299245"/>
            <a:ext cx="3810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85" name="Rectangle 365"/>
          <p:cNvSpPr>
            <a:spLocks noChangeArrowheads="1"/>
          </p:cNvSpPr>
          <p:nvPr/>
        </p:nvSpPr>
        <p:spPr bwMode="auto">
          <a:xfrm>
            <a:off x="8395951" y="1413545"/>
            <a:ext cx="14090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UND=Amorphous</a:t>
            </a:r>
            <a:endParaRPr kumimoji="0" 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86" name="Line 366"/>
          <p:cNvSpPr>
            <a:spLocks noChangeShapeType="1"/>
          </p:cNvSpPr>
          <p:nvPr/>
        </p:nvSpPr>
        <p:spPr bwMode="auto">
          <a:xfrm>
            <a:off x="7976851" y="1480220"/>
            <a:ext cx="381000" cy="1588"/>
          </a:xfrm>
          <a:prstGeom prst="lin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87" name="Rectangle 367"/>
          <p:cNvSpPr>
            <a:spLocks noChangeArrowheads="1"/>
          </p:cNvSpPr>
          <p:nvPr/>
        </p:nvSpPr>
        <p:spPr bwMode="auto">
          <a:xfrm>
            <a:off x="8395951" y="1584995"/>
            <a:ext cx="145873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UND=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Segmented</a:t>
            </a:r>
            <a:endParaRPr lang="de-DE" sz="1400" dirty="0" smtClean="0">
              <a:solidFill>
                <a:srgbClr val="000000"/>
              </a:solidFill>
              <a:latin typeface="Helvetica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Amorphous</a:t>
            </a:r>
            <a:endParaRPr kumimoji="0" 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88" name="Line 368"/>
          <p:cNvSpPr>
            <a:spLocks noChangeShapeType="1"/>
          </p:cNvSpPr>
          <p:nvPr/>
        </p:nvSpPr>
        <p:spPr bwMode="auto">
          <a:xfrm>
            <a:off x="7964976" y="1675420"/>
            <a:ext cx="381000" cy="1588"/>
          </a:xfrm>
          <a:prstGeom prst="line">
            <a:avLst/>
          </a:prstGeom>
          <a:noFill/>
          <a:ln w="0">
            <a:solidFill>
              <a:srgbClr val="00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089" name="Rectangle 369"/>
          <p:cNvSpPr>
            <a:spLocks noChangeArrowheads="1"/>
          </p:cNvSpPr>
          <p:nvPr/>
        </p:nvSpPr>
        <p:spPr bwMode="auto">
          <a:xfrm>
            <a:off x="8395951" y="1966848"/>
            <a:ext cx="123912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UND=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Cornered</a:t>
            </a:r>
            <a:endParaRPr kumimoji="0" 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90" name="Line 370"/>
          <p:cNvSpPr>
            <a:spLocks noChangeShapeType="1"/>
          </p:cNvSpPr>
          <p:nvPr/>
        </p:nvSpPr>
        <p:spPr bwMode="auto">
          <a:xfrm>
            <a:off x="7976851" y="2073071"/>
            <a:ext cx="381000" cy="1588"/>
          </a:xfrm>
          <a:prstGeom prst="line">
            <a:avLst/>
          </a:prstGeom>
          <a:noFill/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513" name="Gerade Verbindung mit Pfeil 512"/>
          <p:cNvCxnSpPr/>
          <p:nvPr/>
        </p:nvCxnSpPr>
        <p:spPr>
          <a:xfrm rot="16200000" flipH="1">
            <a:off x="827586" y="3573018"/>
            <a:ext cx="288030" cy="2880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5378039" y="2326308"/>
            <a:ext cx="286444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Gerade Verbindung mit Pfeil 522"/>
          <p:cNvCxnSpPr/>
          <p:nvPr/>
        </p:nvCxnSpPr>
        <p:spPr>
          <a:xfrm rot="16200000" flipH="1">
            <a:off x="8436791" y="3732052"/>
            <a:ext cx="289620" cy="2144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Gerade Verbindung mit Pfeil 524"/>
          <p:cNvCxnSpPr/>
          <p:nvPr/>
        </p:nvCxnSpPr>
        <p:spPr>
          <a:xfrm rot="10800000" flipV="1">
            <a:off x="9157951" y="3118396"/>
            <a:ext cx="252536" cy="735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feld 530"/>
          <p:cNvSpPr txBox="1"/>
          <p:nvPr/>
        </p:nvSpPr>
        <p:spPr>
          <a:xfrm>
            <a:off x="539552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32" name="Textfeld 531"/>
          <p:cNvSpPr txBox="1"/>
          <p:nvPr/>
        </p:nvSpPr>
        <p:spPr>
          <a:xfrm>
            <a:off x="5090007" y="2110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33" name="Textfeld 532"/>
          <p:cNvSpPr txBox="1"/>
          <p:nvPr/>
        </p:nvSpPr>
        <p:spPr>
          <a:xfrm>
            <a:off x="8186351" y="3334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34" name="Textfeld 533"/>
          <p:cNvSpPr txBox="1"/>
          <p:nvPr/>
        </p:nvSpPr>
        <p:spPr>
          <a:xfrm>
            <a:off x="9374862" y="29387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4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538" name="Gerade Verbindung 537"/>
          <p:cNvCxnSpPr/>
          <p:nvPr/>
        </p:nvCxnSpPr>
        <p:spPr>
          <a:xfrm rot="5400000" flipH="1" flipV="1">
            <a:off x="7848364" y="4905164"/>
            <a:ext cx="1800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Gerade Verbindung mit Pfeil 540"/>
          <p:cNvCxnSpPr/>
          <p:nvPr/>
        </p:nvCxnSpPr>
        <p:spPr>
          <a:xfrm>
            <a:off x="8316416" y="5733256"/>
            <a:ext cx="28644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Gerade Verbindung mit Pfeil 541"/>
          <p:cNvCxnSpPr/>
          <p:nvPr/>
        </p:nvCxnSpPr>
        <p:spPr>
          <a:xfrm rot="10800000">
            <a:off x="8748464" y="5733256"/>
            <a:ext cx="25152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Gerade Verbindung 547"/>
          <p:cNvCxnSpPr/>
          <p:nvPr/>
        </p:nvCxnSpPr>
        <p:spPr>
          <a:xfrm rot="5400000" flipH="1" flipV="1">
            <a:off x="7668723" y="4926939"/>
            <a:ext cx="1800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Textfeld 548"/>
          <p:cNvSpPr txBox="1"/>
          <p:nvPr/>
        </p:nvSpPr>
        <p:spPr>
          <a:xfrm>
            <a:off x="8936194" y="5565490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100ms</a:t>
            </a:r>
            <a:endParaRPr lang="de-DE" sz="1400" dirty="0"/>
          </a:p>
        </p:txBody>
      </p:sp>
      <p:cxnSp>
        <p:nvCxnSpPr>
          <p:cNvPr id="551" name="Gerade Verbindung 550"/>
          <p:cNvCxnSpPr/>
          <p:nvPr/>
        </p:nvCxnSpPr>
        <p:spPr>
          <a:xfrm rot="5400000" flipH="1" flipV="1">
            <a:off x="311274" y="4907139"/>
            <a:ext cx="1800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Gerade Verbindung 551"/>
          <p:cNvCxnSpPr/>
          <p:nvPr/>
        </p:nvCxnSpPr>
        <p:spPr>
          <a:xfrm rot="5400000" flipH="1" flipV="1">
            <a:off x="131633" y="4905164"/>
            <a:ext cx="1800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mit Pfeil 557"/>
          <p:cNvCxnSpPr/>
          <p:nvPr/>
        </p:nvCxnSpPr>
        <p:spPr>
          <a:xfrm>
            <a:off x="756462" y="5733256"/>
            <a:ext cx="28644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mit Pfeil 558"/>
          <p:cNvCxnSpPr/>
          <p:nvPr/>
        </p:nvCxnSpPr>
        <p:spPr>
          <a:xfrm rot="10800000">
            <a:off x="1212260" y="5733256"/>
            <a:ext cx="25152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Textfeld 559"/>
          <p:cNvSpPr txBox="1"/>
          <p:nvPr/>
        </p:nvSpPr>
        <p:spPr>
          <a:xfrm>
            <a:off x="1403648" y="5589240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100ms</a:t>
            </a:r>
            <a:endParaRPr lang="de-DE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uppieren 218"/>
          <p:cNvGrpSpPr/>
          <p:nvPr/>
        </p:nvGrpSpPr>
        <p:grpSpPr>
          <a:xfrm>
            <a:off x="-1836712" y="0"/>
            <a:ext cx="5030788" cy="4238625"/>
            <a:chOff x="-1836712" y="0"/>
            <a:chExt cx="5030788" cy="4238625"/>
          </a:xfrm>
        </p:grpSpPr>
        <p:sp>
          <p:nvSpPr>
            <p:cNvPr id="31883" name="Line 139"/>
            <p:cNvSpPr>
              <a:spLocks noChangeShapeType="1"/>
            </p:cNvSpPr>
            <p:nvPr/>
          </p:nvSpPr>
          <p:spPr bwMode="auto">
            <a:xfrm>
              <a:off x="-1158849" y="3752850"/>
              <a:ext cx="43434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85" name="Line 141"/>
            <p:cNvSpPr>
              <a:spLocks noChangeShapeType="1"/>
            </p:cNvSpPr>
            <p:nvPr/>
          </p:nvSpPr>
          <p:spPr bwMode="auto">
            <a:xfrm flipV="1">
              <a:off x="-1158849" y="104775"/>
              <a:ext cx="1588" cy="36480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86" name="Line 142"/>
            <p:cNvSpPr>
              <a:spLocks noChangeShapeType="1"/>
            </p:cNvSpPr>
            <p:nvPr/>
          </p:nvSpPr>
          <p:spPr bwMode="auto">
            <a:xfrm>
              <a:off x="-1158849" y="3752850"/>
              <a:ext cx="43434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87" name="Line 143"/>
            <p:cNvSpPr>
              <a:spLocks noChangeShapeType="1"/>
            </p:cNvSpPr>
            <p:nvPr/>
          </p:nvSpPr>
          <p:spPr bwMode="auto">
            <a:xfrm flipV="1">
              <a:off x="-1158849" y="104775"/>
              <a:ext cx="1588" cy="36480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88" name="Line 144"/>
            <p:cNvSpPr>
              <a:spLocks noChangeShapeType="1"/>
            </p:cNvSpPr>
            <p:nvPr/>
          </p:nvSpPr>
          <p:spPr bwMode="auto">
            <a:xfrm flipV="1">
              <a:off x="-1158849" y="37052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89" name="Line 145"/>
            <p:cNvSpPr>
              <a:spLocks noChangeShapeType="1"/>
            </p:cNvSpPr>
            <p:nvPr/>
          </p:nvSpPr>
          <p:spPr bwMode="auto">
            <a:xfrm>
              <a:off x="-1158849" y="104775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90" name="Rectangle 146"/>
            <p:cNvSpPr>
              <a:spLocks noChangeArrowheads="1"/>
            </p:cNvSpPr>
            <p:nvPr/>
          </p:nvSpPr>
          <p:spPr bwMode="auto">
            <a:xfrm>
              <a:off x="-1206474" y="3781425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91" name="Line 147"/>
            <p:cNvSpPr>
              <a:spLocks noChangeShapeType="1"/>
            </p:cNvSpPr>
            <p:nvPr/>
          </p:nvSpPr>
          <p:spPr bwMode="auto">
            <a:xfrm flipV="1">
              <a:off x="-377799" y="37052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93" name="Rectangle 149"/>
            <p:cNvSpPr>
              <a:spLocks noChangeArrowheads="1"/>
            </p:cNvSpPr>
            <p:nvPr/>
          </p:nvSpPr>
          <p:spPr bwMode="auto">
            <a:xfrm>
              <a:off x="-425424" y="3781425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94" name="Line 150"/>
            <p:cNvSpPr>
              <a:spLocks noChangeShapeType="1"/>
            </p:cNvSpPr>
            <p:nvPr/>
          </p:nvSpPr>
          <p:spPr bwMode="auto">
            <a:xfrm flipV="1">
              <a:off x="412776" y="37052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96" name="Rectangle 152"/>
            <p:cNvSpPr>
              <a:spLocks noChangeArrowheads="1"/>
            </p:cNvSpPr>
            <p:nvPr/>
          </p:nvSpPr>
          <p:spPr bwMode="auto">
            <a:xfrm>
              <a:off x="365151" y="3781425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97" name="Line 153"/>
            <p:cNvSpPr>
              <a:spLocks noChangeShapeType="1"/>
            </p:cNvSpPr>
            <p:nvPr/>
          </p:nvSpPr>
          <p:spPr bwMode="auto">
            <a:xfrm flipV="1">
              <a:off x="1203351" y="37052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899" name="Rectangle 155"/>
            <p:cNvSpPr>
              <a:spLocks noChangeArrowheads="1"/>
            </p:cNvSpPr>
            <p:nvPr/>
          </p:nvSpPr>
          <p:spPr bwMode="auto">
            <a:xfrm>
              <a:off x="1155726" y="3781425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00" name="Line 156"/>
            <p:cNvSpPr>
              <a:spLocks noChangeShapeType="1"/>
            </p:cNvSpPr>
            <p:nvPr/>
          </p:nvSpPr>
          <p:spPr bwMode="auto">
            <a:xfrm flipV="1">
              <a:off x="1993926" y="37052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02" name="Rectangle 158"/>
            <p:cNvSpPr>
              <a:spLocks noChangeArrowheads="1"/>
            </p:cNvSpPr>
            <p:nvPr/>
          </p:nvSpPr>
          <p:spPr bwMode="auto">
            <a:xfrm>
              <a:off x="1946301" y="3781425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03" name="Line 159"/>
            <p:cNvSpPr>
              <a:spLocks noChangeShapeType="1"/>
            </p:cNvSpPr>
            <p:nvPr/>
          </p:nvSpPr>
          <p:spPr bwMode="auto">
            <a:xfrm flipV="1">
              <a:off x="2784501" y="3705225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05" name="Rectangle 161"/>
            <p:cNvSpPr>
              <a:spLocks noChangeArrowheads="1"/>
            </p:cNvSpPr>
            <p:nvPr/>
          </p:nvSpPr>
          <p:spPr bwMode="auto">
            <a:xfrm>
              <a:off x="2736876" y="3781425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06" name="Line 162"/>
            <p:cNvSpPr>
              <a:spLocks noChangeShapeType="1"/>
            </p:cNvSpPr>
            <p:nvPr/>
          </p:nvSpPr>
          <p:spPr bwMode="auto">
            <a:xfrm>
              <a:off x="-1158849" y="375285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07" name="Line 163"/>
            <p:cNvSpPr>
              <a:spLocks noChangeShapeType="1"/>
            </p:cNvSpPr>
            <p:nvPr/>
          </p:nvSpPr>
          <p:spPr bwMode="auto">
            <a:xfrm flipH="1">
              <a:off x="3136926" y="3752850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08" name="Rectangle 164"/>
            <p:cNvSpPr>
              <a:spLocks noChangeArrowheads="1"/>
            </p:cNvSpPr>
            <p:nvPr/>
          </p:nvSpPr>
          <p:spPr bwMode="auto">
            <a:xfrm>
              <a:off x="-1301724" y="3648075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09" name="Line 165"/>
            <p:cNvSpPr>
              <a:spLocks noChangeShapeType="1"/>
            </p:cNvSpPr>
            <p:nvPr/>
          </p:nvSpPr>
          <p:spPr bwMode="auto">
            <a:xfrm>
              <a:off x="-1158849" y="301942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11" name="Rectangle 167"/>
            <p:cNvSpPr>
              <a:spLocks noChangeArrowheads="1"/>
            </p:cNvSpPr>
            <p:nvPr/>
          </p:nvSpPr>
          <p:spPr bwMode="auto">
            <a:xfrm>
              <a:off x="-1558899" y="2914650"/>
              <a:ext cx="4572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0.05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12" name="Line 168"/>
            <p:cNvSpPr>
              <a:spLocks noChangeShapeType="1"/>
            </p:cNvSpPr>
            <p:nvPr/>
          </p:nvSpPr>
          <p:spPr bwMode="auto">
            <a:xfrm>
              <a:off x="-1158849" y="228600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14" name="Rectangle 170"/>
            <p:cNvSpPr>
              <a:spLocks noChangeArrowheads="1"/>
            </p:cNvSpPr>
            <p:nvPr/>
          </p:nvSpPr>
          <p:spPr bwMode="auto">
            <a:xfrm>
              <a:off x="-1454124" y="2181225"/>
              <a:ext cx="3524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15" name="Line 171"/>
            <p:cNvSpPr>
              <a:spLocks noChangeShapeType="1"/>
            </p:cNvSpPr>
            <p:nvPr/>
          </p:nvSpPr>
          <p:spPr bwMode="auto">
            <a:xfrm>
              <a:off x="-1158849" y="156210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17" name="Rectangle 173"/>
            <p:cNvSpPr>
              <a:spLocks noChangeArrowheads="1"/>
            </p:cNvSpPr>
            <p:nvPr/>
          </p:nvSpPr>
          <p:spPr bwMode="auto">
            <a:xfrm>
              <a:off x="-1558899" y="1457325"/>
              <a:ext cx="4572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0.15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18" name="Line 174"/>
            <p:cNvSpPr>
              <a:spLocks noChangeShapeType="1"/>
            </p:cNvSpPr>
            <p:nvPr/>
          </p:nvSpPr>
          <p:spPr bwMode="auto">
            <a:xfrm>
              <a:off x="-1158849" y="82867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20" name="Rectangle 176"/>
            <p:cNvSpPr>
              <a:spLocks noChangeArrowheads="1"/>
            </p:cNvSpPr>
            <p:nvPr/>
          </p:nvSpPr>
          <p:spPr bwMode="auto">
            <a:xfrm>
              <a:off x="-1454124" y="723900"/>
              <a:ext cx="3524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0.2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21" name="Line 177"/>
            <p:cNvSpPr>
              <a:spLocks noChangeShapeType="1"/>
            </p:cNvSpPr>
            <p:nvPr/>
          </p:nvSpPr>
          <p:spPr bwMode="auto">
            <a:xfrm>
              <a:off x="-1158849" y="10477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23" name="Rectangle 179"/>
            <p:cNvSpPr>
              <a:spLocks noChangeArrowheads="1"/>
            </p:cNvSpPr>
            <p:nvPr/>
          </p:nvSpPr>
          <p:spPr bwMode="auto">
            <a:xfrm>
              <a:off x="-1558899" y="0"/>
              <a:ext cx="4572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0.25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25" name="Line 181"/>
            <p:cNvSpPr>
              <a:spLocks noChangeShapeType="1"/>
            </p:cNvSpPr>
            <p:nvPr/>
          </p:nvSpPr>
          <p:spPr bwMode="auto">
            <a:xfrm>
              <a:off x="-1158849" y="3752850"/>
              <a:ext cx="43434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27" name="Line 183"/>
            <p:cNvSpPr>
              <a:spLocks noChangeShapeType="1"/>
            </p:cNvSpPr>
            <p:nvPr/>
          </p:nvSpPr>
          <p:spPr bwMode="auto">
            <a:xfrm flipV="1">
              <a:off x="-1158849" y="104775"/>
              <a:ext cx="1588" cy="36480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28" name="Freeform 184"/>
            <p:cNvSpPr>
              <a:spLocks/>
            </p:cNvSpPr>
            <p:nvPr/>
          </p:nvSpPr>
          <p:spPr bwMode="auto">
            <a:xfrm>
              <a:off x="-1158849" y="828675"/>
              <a:ext cx="1200150" cy="2924175"/>
            </a:xfrm>
            <a:custGeom>
              <a:avLst/>
              <a:gdLst/>
              <a:ahLst/>
              <a:cxnLst>
                <a:cxn ang="0">
                  <a:pos x="12" y="1842"/>
                </a:cxn>
                <a:cxn ang="0">
                  <a:pos x="30" y="1842"/>
                </a:cxn>
                <a:cxn ang="0">
                  <a:pos x="48" y="918"/>
                </a:cxn>
                <a:cxn ang="0">
                  <a:pos x="66" y="918"/>
                </a:cxn>
                <a:cxn ang="0">
                  <a:pos x="84" y="918"/>
                </a:cxn>
                <a:cxn ang="0">
                  <a:pos x="102" y="918"/>
                </a:cxn>
                <a:cxn ang="0">
                  <a:pos x="120" y="918"/>
                </a:cxn>
                <a:cxn ang="0">
                  <a:pos x="138" y="918"/>
                </a:cxn>
                <a:cxn ang="0">
                  <a:pos x="156" y="918"/>
                </a:cxn>
                <a:cxn ang="0">
                  <a:pos x="174" y="918"/>
                </a:cxn>
                <a:cxn ang="0">
                  <a:pos x="192" y="918"/>
                </a:cxn>
                <a:cxn ang="0">
                  <a:pos x="210" y="918"/>
                </a:cxn>
                <a:cxn ang="0">
                  <a:pos x="228" y="918"/>
                </a:cxn>
                <a:cxn ang="0">
                  <a:pos x="246" y="918"/>
                </a:cxn>
                <a:cxn ang="0">
                  <a:pos x="264" y="918"/>
                </a:cxn>
                <a:cxn ang="0">
                  <a:pos x="282" y="918"/>
                </a:cxn>
                <a:cxn ang="0">
                  <a:pos x="300" y="1842"/>
                </a:cxn>
                <a:cxn ang="0">
                  <a:pos x="318" y="1842"/>
                </a:cxn>
                <a:cxn ang="0">
                  <a:pos x="336" y="1842"/>
                </a:cxn>
                <a:cxn ang="0">
                  <a:pos x="354" y="1842"/>
                </a:cxn>
                <a:cxn ang="0">
                  <a:pos x="372" y="1842"/>
                </a:cxn>
                <a:cxn ang="0">
                  <a:pos x="390" y="1842"/>
                </a:cxn>
                <a:cxn ang="0">
                  <a:pos x="408" y="0"/>
                </a:cxn>
                <a:cxn ang="0">
                  <a:pos x="426" y="0"/>
                </a:cxn>
                <a:cxn ang="0">
                  <a:pos x="444" y="0"/>
                </a:cxn>
                <a:cxn ang="0">
                  <a:pos x="462" y="0"/>
                </a:cxn>
                <a:cxn ang="0">
                  <a:pos x="480" y="0"/>
                </a:cxn>
                <a:cxn ang="0">
                  <a:pos x="498" y="0"/>
                </a:cxn>
                <a:cxn ang="0">
                  <a:pos x="516" y="0"/>
                </a:cxn>
                <a:cxn ang="0">
                  <a:pos x="534" y="0"/>
                </a:cxn>
                <a:cxn ang="0">
                  <a:pos x="552" y="0"/>
                </a:cxn>
                <a:cxn ang="0">
                  <a:pos x="570" y="0"/>
                </a:cxn>
                <a:cxn ang="0">
                  <a:pos x="588" y="0"/>
                </a:cxn>
                <a:cxn ang="0">
                  <a:pos x="606" y="0"/>
                </a:cxn>
                <a:cxn ang="0">
                  <a:pos x="624" y="0"/>
                </a:cxn>
                <a:cxn ang="0">
                  <a:pos x="642" y="1842"/>
                </a:cxn>
                <a:cxn ang="0">
                  <a:pos x="660" y="1842"/>
                </a:cxn>
                <a:cxn ang="0">
                  <a:pos x="678" y="1842"/>
                </a:cxn>
                <a:cxn ang="0">
                  <a:pos x="696" y="1842"/>
                </a:cxn>
                <a:cxn ang="0">
                  <a:pos x="714" y="1842"/>
                </a:cxn>
                <a:cxn ang="0">
                  <a:pos x="732" y="1842"/>
                </a:cxn>
                <a:cxn ang="0">
                  <a:pos x="750" y="1830"/>
                </a:cxn>
              </a:cxnLst>
              <a:rect l="0" t="0" r="r" b="b"/>
              <a:pathLst>
                <a:path w="756" h="1842">
                  <a:moveTo>
                    <a:pt x="0" y="1842"/>
                  </a:moveTo>
                  <a:lnTo>
                    <a:pt x="6" y="1842"/>
                  </a:lnTo>
                  <a:lnTo>
                    <a:pt x="12" y="1842"/>
                  </a:lnTo>
                  <a:lnTo>
                    <a:pt x="18" y="1842"/>
                  </a:lnTo>
                  <a:lnTo>
                    <a:pt x="24" y="1842"/>
                  </a:lnTo>
                  <a:lnTo>
                    <a:pt x="30" y="1842"/>
                  </a:lnTo>
                  <a:lnTo>
                    <a:pt x="36" y="1842"/>
                  </a:lnTo>
                  <a:lnTo>
                    <a:pt x="42" y="1842"/>
                  </a:lnTo>
                  <a:lnTo>
                    <a:pt x="48" y="918"/>
                  </a:lnTo>
                  <a:lnTo>
                    <a:pt x="54" y="918"/>
                  </a:lnTo>
                  <a:lnTo>
                    <a:pt x="60" y="918"/>
                  </a:lnTo>
                  <a:lnTo>
                    <a:pt x="66" y="918"/>
                  </a:lnTo>
                  <a:lnTo>
                    <a:pt x="72" y="918"/>
                  </a:lnTo>
                  <a:lnTo>
                    <a:pt x="78" y="918"/>
                  </a:lnTo>
                  <a:lnTo>
                    <a:pt x="84" y="918"/>
                  </a:lnTo>
                  <a:lnTo>
                    <a:pt x="90" y="918"/>
                  </a:lnTo>
                  <a:lnTo>
                    <a:pt x="96" y="918"/>
                  </a:lnTo>
                  <a:lnTo>
                    <a:pt x="102" y="918"/>
                  </a:lnTo>
                  <a:lnTo>
                    <a:pt x="108" y="918"/>
                  </a:lnTo>
                  <a:lnTo>
                    <a:pt x="114" y="918"/>
                  </a:lnTo>
                  <a:lnTo>
                    <a:pt x="120" y="918"/>
                  </a:lnTo>
                  <a:lnTo>
                    <a:pt x="126" y="918"/>
                  </a:lnTo>
                  <a:lnTo>
                    <a:pt x="132" y="918"/>
                  </a:lnTo>
                  <a:lnTo>
                    <a:pt x="138" y="918"/>
                  </a:lnTo>
                  <a:lnTo>
                    <a:pt x="144" y="918"/>
                  </a:lnTo>
                  <a:lnTo>
                    <a:pt x="150" y="918"/>
                  </a:lnTo>
                  <a:lnTo>
                    <a:pt x="156" y="918"/>
                  </a:lnTo>
                  <a:lnTo>
                    <a:pt x="162" y="918"/>
                  </a:lnTo>
                  <a:lnTo>
                    <a:pt x="168" y="918"/>
                  </a:lnTo>
                  <a:lnTo>
                    <a:pt x="174" y="918"/>
                  </a:lnTo>
                  <a:lnTo>
                    <a:pt x="180" y="918"/>
                  </a:lnTo>
                  <a:lnTo>
                    <a:pt x="186" y="918"/>
                  </a:lnTo>
                  <a:lnTo>
                    <a:pt x="192" y="918"/>
                  </a:lnTo>
                  <a:lnTo>
                    <a:pt x="198" y="918"/>
                  </a:lnTo>
                  <a:lnTo>
                    <a:pt x="204" y="918"/>
                  </a:lnTo>
                  <a:lnTo>
                    <a:pt x="210" y="918"/>
                  </a:lnTo>
                  <a:lnTo>
                    <a:pt x="216" y="918"/>
                  </a:lnTo>
                  <a:lnTo>
                    <a:pt x="222" y="918"/>
                  </a:lnTo>
                  <a:lnTo>
                    <a:pt x="228" y="918"/>
                  </a:lnTo>
                  <a:lnTo>
                    <a:pt x="234" y="918"/>
                  </a:lnTo>
                  <a:lnTo>
                    <a:pt x="240" y="918"/>
                  </a:lnTo>
                  <a:lnTo>
                    <a:pt x="246" y="918"/>
                  </a:lnTo>
                  <a:lnTo>
                    <a:pt x="252" y="918"/>
                  </a:lnTo>
                  <a:lnTo>
                    <a:pt x="258" y="918"/>
                  </a:lnTo>
                  <a:lnTo>
                    <a:pt x="264" y="918"/>
                  </a:lnTo>
                  <a:lnTo>
                    <a:pt x="270" y="918"/>
                  </a:lnTo>
                  <a:lnTo>
                    <a:pt x="276" y="918"/>
                  </a:lnTo>
                  <a:lnTo>
                    <a:pt x="282" y="918"/>
                  </a:lnTo>
                  <a:lnTo>
                    <a:pt x="288" y="918"/>
                  </a:lnTo>
                  <a:lnTo>
                    <a:pt x="294" y="1842"/>
                  </a:lnTo>
                  <a:lnTo>
                    <a:pt x="300" y="1842"/>
                  </a:lnTo>
                  <a:lnTo>
                    <a:pt x="306" y="1842"/>
                  </a:lnTo>
                  <a:lnTo>
                    <a:pt x="312" y="1842"/>
                  </a:lnTo>
                  <a:lnTo>
                    <a:pt x="318" y="1842"/>
                  </a:lnTo>
                  <a:lnTo>
                    <a:pt x="324" y="1842"/>
                  </a:lnTo>
                  <a:lnTo>
                    <a:pt x="330" y="1842"/>
                  </a:lnTo>
                  <a:lnTo>
                    <a:pt x="336" y="1842"/>
                  </a:lnTo>
                  <a:lnTo>
                    <a:pt x="342" y="1842"/>
                  </a:lnTo>
                  <a:lnTo>
                    <a:pt x="348" y="1842"/>
                  </a:lnTo>
                  <a:lnTo>
                    <a:pt x="354" y="1842"/>
                  </a:lnTo>
                  <a:lnTo>
                    <a:pt x="360" y="1842"/>
                  </a:lnTo>
                  <a:lnTo>
                    <a:pt x="366" y="1842"/>
                  </a:lnTo>
                  <a:lnTo>
                    <a:pt x="372" y="1842"/>
                  </a:lnTo>
                  <a:lnTo>
                    <a:pt x="378" y="1842"/>
                  </a:lnTo>
                  <a:lnTo>
                    <a:pt x="384" y="1842"/>
                  </a:lnTo>
                  <a:lnTo>
                    <a:pt x="390" y="1842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1842"/>
                  </a:lnTo>
                  <a:lnTo>
                    <a:pt x="648" y="1842"/>
                  </a:lnTo>
                  <a:lnTo>
                    <a:pt x="654" y="1842"/>
                  </a:lnTo>
                  <a:lnTo>
                    <a:pt x="660" y="1842"/>
                  </a:lnTo>
                  <a:lnTo>
                    <a:pt x="666" y="1842"/>
                  </a:lnTo>
                  <a:lnTo>
                    <a:pt x="672" y="1842"/>
                  </a:lnTo>
                  <a:lnTo>
                    <a:pt x="678" y="1842"/>
                  </a:lnTo>
                  <a:lnTo>
                    <a:pt x="684" y="1842"/>
                  </a:lnTo>
                  <a:lnTo>
                    <a:pt x="690" y="1842"/>
                  </a:lnTo>
                  <a:lnTo>
                    <a:pt x="696" y="1842"/>
                  </a:lnTo>
                  <a:lnTo>
                    <a:pt x="702" y="1842"/>
                  </a:lnTo>
                  <a:lnTo>
                    <a:pt x="708" y="1842"/>
                  </a:lnTo>
                  <a:lnTo>
                    <a:pt x="714" y="1842"/>
                  </a:lnTo>
                  <a:lnTo>
                    <a:pt x="720" y="1842"/>
                  </a:lnTo>
                  <a:lnTo>
                    <a:pt x="726" y="1842"/>
                  </a:lnTo>
                  <a:lnTo>
                    <a:pt x="732" y="1842"/>
                  </a:lnTo>
                  <a:lnTo>
                    <a:pt x="738" y="1842"/>
                  </a:lnTo>
                  <a:lnTo>
                    <a:pt x="744" y="1842"/>
                  </a:lnTo>
                  <a:lnTo>
                    <a:pt x="750" y="1830"/>
                  </a:lnTo>
                  <a:lnTo>
                    <a:pt x="756" y="1818"/>
                  </a:lnTo>
                  <a:lnTo>
                    <a:pt x="756" y="1812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29" name="Freeform 185"/>
            <p:cNvSpPr>
              <a:spLocks/>
            </p:cNvSpPr>
            <p:nvPr/>
          </p:nvSpPr>
          <p:spPr bwMode="auto">
            <a:xfrm>
              <a:off x="41301" y="1847850"/>
              <a:ext cx="1009650" cy="1857375"/>
            </a:xfrm>
            <a:custGeom>
              <a:avLst/>
              <a:gdLst/>
              <a:ahLst/>
              <a:cxnLst>
                <a:cxn ang="0">
                  <a:pos x="12" y="1152"/>
                </a:cxn>
                <a:cxn ang="0">
                  <a:pos x="24" y="1122"/>
                </a:cxn>
                <a:cxn ang="0">
                  <a:pos x="42" y="1098"/>
                </a:cxn>
                <a:cxn ang="0">
                  <a:pos x="54" y="1068"/>
                </a:cxn>
                <a:cxn ang="0">
                  <a:pos x="72" y="1038"/>
                </a:cxn>
                <a:cxn ang="0">
                  <a:pos x="84" y="1014"/>
                </a:cxn>
                <a:cxn ang="0">
                  <a:pos x="102" y="984"/>
                </a:cxn>
                <a:cxn ang="0">
                  <a:pos x="114" y="960"/>
                </a:cxn>
                <a:cxn ang="0">
                  <a:pos x="132" y="930"/>
                </a:cxn>
                <a:cxn ang="0">
                  <a:pos x="144" y="900"/>
                </a:cxn>
                <a:cxn ang="0">
                  <a:pos x="162" y="876"/>
                </a:cxn>
                <a:cxn ang="0">
                  <a:pos x="174" y="846"/>
                </a:cxn>
                <a:cxn ang="0">
                  <a:pos x="192" y="822"/>
                </a:cxn>
                <a:cxn ang="0">
                  <a:pos x="204" y="792"/>
                </a:cxn>
                <a:cxn ang="0">
                  <a:pos x="222" y="762"/>
                </a:cxn>
                <a:cxn ang="0">
                  <a:pos x="234" y="738"/>
                </a:cxn>
                <a:cxn ang="0">
                  <a:pos x="252" y="708"/>
                </a:cxn>
                <a:cxn ang="0">
                  <a:pos x="264" y="684"/>
                </a:cxn>
                <a:cxn ang="0">
                  <a:pos x="282" y="654"/>
                </a:cxn>
                <a:cxn ang="0">
                  <a:pos x="294" y="630"/>
                </a:cxn>
                <a:cxn ang="0">
                  <a:pos x="312" y="600"/>
                </a:cxn>
                <a:cxn ang="0">
                  <a:pos x="324" y="570"/>
                </a:cxn>
                <a:cxn ang="0">
                  <a:pos x="342" y="546"/>
                </a:cxn>
                <a:cxn ang="0">
                  <a:pos x="354" y="516"/>
                </a:cxn>
                <a:cxn ang="0">
                  <a:pos x="372" y="492"/>
                </a:cxn>
                <a:cxn ang="0">
                  <a:pos x="384" y="462"/>
                </a:cxn>
                <a:cxn ang="0">
                  <a:pos x="402" y="432"/>
                </a:cxn>
                <a:cxn ang="0">
                  <a:pos x="414" y="408"/>
                </a:cxn>
                <a:cxn ang="0">
                  <a:pos x="432" y="378"/>
                </a:cxn>
                <a:cxn ang="0">
                  <a:pos x="444" y="354"/>
                </a:cxn>
                <a:cxn ang="0">
                  <a:pos x="462" y="324"/>
                </a:cxn>
                <a:cxn ang="0">
                  <a:pos x="474" y="294"/>
                </a:cxn>
                <a:cxn ang="0">
                  <a:pos x="492" y="270"/>
                </a:cxn>
                <a:cxn ang="0">
                  <a:pos x="504" y="240"/>
                </a:cxn>
                <a:cxn ang="0">
                  <a:pos x="522" y="216"/>
                </a:cxn>
                <a:cxn ang="0">
                  <a:pos x="534" y="186"/>
                </a:cxn>
                <a:cxn ang="0">
                  <a:pos x="552" y="156"/>
                </a:cxn>
                <a:cxn ang="0">
                  <a:pos x="564" y="132"/>
                </a:cxn>
                <a:cxn ang="0">
                  <a:pos x="582" y="102"/>
                </a:cxn>
                <a:cxn ang="0">
                  <a:pos x="594" y="78"/>
                </a:cxn>
                <a:cxn ang="0">
                  <a:pos x="612" y="48"/>
                </a:cxn>
                <a:cxn ang="0">
                  <a:pos x="624" y="18"/>
                </a:cxn>
              </a:cxnLst>
              <a:rect l="0" t="0" r="r" b="b"/>
              <a:pathLst>
                <a:path w="636" h="1170">
                  <a:moveTo>
                    <a:pt x="0" y="1170"/>
                  </a:moveTo>
                  <a:lnTo>
                    <a:pt x="6" y="1158"/>
                  </a:lnTo>
                  <a:lnTo>
                    <a:pt x="12" y="1152"/>
                  </a:lnTo>
                  <a:lnTo>
                    <a:pt x="18" y="1140"/>
                  </a:lnTo>
                  <a:lnTo>
                    <a:pt x="24" y="1134"/>
                  </a:lnTo>
                  <a:lnTo>
                    <a:pt x="24" y="1122"/>
                  </a:lnTo>
                  <a:lnTo>
                    <a:pt x="30" y="1116"/>
                  </a:lnTo>
                  <a:lnTo>
                    <a:pt x="36" y="1104"/>
                  </a:lnTo>
                  <a:lnTo>
                    <a:pt x="42" y="1098"/>
                  </a:lnTo>
                  <a:lnTo>
                    <a:pt x="48" y="1086"/>
                  </a:lnTo>
                  <a:lnTo>
                    <a:pt x="54" y="1080"/>
                  </a:lnTo>
                  <a:lnTo>
                    <a:pt x="54" y="1068"/>
                  </a:lnTo>
                  <a:lnTo>
                    <a:pt x="60" y="1062"/>
                  </a:lnTo>
                  <a:lnTo>
                    <a:pt x="66" y="1050"/>
                  </a:lnTo>
                  <a:lnTo>
                    <a:pt x="72" y="1038"/>
                  </a:lnTo>
                  <a:lnTo>
                    <a:pt x="78" y="1032"/>
                  </a:lnTo>
                  <a:lnTo>
                    <a:pt x="84" y="1020"/>
                  </a:lnTo>
                  <a:lnTo>
                    <a:pt x="84" y="1014"/>
                  </a:lnTo>
                  <a:lnTo>
                    <a:pt x="90" y="1002"/>
                  </a:lnTo>
                  <a:lnTo>
                    <a:pt x="96" y="996"/>
                  </a:lnTo>
                  <a:lnTo>
                    <a:pt x="102" y="984"/>
                  </a:lnTo>
                  <a:lnTo>
                    <a:pt x="108" y="978"/>
                  </a:lnTo>
                  <a:lnTo>
                    <a:pt x="114" y="966"/>
                  </a:lnTo>
                  <a:lnTo>
                    <a:pt x="114" y="960"/>
                  </a:lnTo>
                  <a:lnTo>
                    <a:pt x="120" y="948"/>
                  </a:lnTo>
                  <a:lnTo>
                    <a:pt x="126" y="942"/>
                  </a:lnTo>
                  <a:lnTo>
                    <a:pt x="132" y="930"/>
                  </a:lnTo>
                  <a:lnTo>
                    <a:pt x="138" y="924"/>
                  </a:lnTo>
                  <a:lnTo>
                    <a:pt x="144" y="912"/>
                  </a:lnTo>
                  <a:lnTo>
                    <a:pt x="144" y="900"/>
                  </a:lnTo>
                  <a:lnTo>
                    <a:pt x="150" y="894"/>
                  </a:lnTo>
                  <a:lnTo>
                    <a:pt x="156" y="882"/>
                  </a:lnTo>
                  <a:lnTo>
                    <a:pt x="162" y="876"/>
                  </a:lnTo>
                  <a:lnTo>
                    <a:pt x="168" y="864"/>
                  </a:lnTo>
                  <a:lnTo>
                    <a:pt x="174" y="858"/>
                  </a:lnTo>
                  <a:lnTo>
                    <a:pt x="174" y="846"/>
                  </a:lnTo>
                  <a:lnTo>
                    <a:pt x="180" y="840"/>
                  </a:lnTo>
                  <a:lnTo>
                    <a:pt x="186" y="828"/>
                  </a:lnTo>
                  <a:lnTo>
                    <a:pt x="192" y="822"/>
                  </a:lnTo>
                  <a:lnTo>
                    <a:pt x="198" y="810"/>
                  </a:lnTo>
                  <a:lnTo>
                    <a:pt x="204" y="804"/>
                  </a:lnTo>
                  <a:lnTo>
                    <a:pt x="204" y="792"/>
                  </a:lnTo>
                  <a:lnTo>
                    <a:pt x="210" y="786"/>
                  </a:lnTo>
                  <a:lnTo>
                    <a:pt x="216" y="774"/>
                  </a:lnTo>
                  <a:lnTo>
                    <a:pt x="222" y="762"/>
                  </a:lnTo>
                  <a:lnTo>
                    <a:pt x="228" y="756"/>
                  </a:lnTo>
                  <a:lnTo>
                    <a:pt x="228" y="744"/>
                  </a:lnTo>
                  <a:lnTo>
                    <a:pt x="234" y="738"/>
                  </a:lnTo>
                  <a:lnTo>
                    <a:pt x="240" y="726"/>
                  </a:lnTo>
                  <a:lnTo>
                    <a:pt x="246" y="720"/>
                  </a:lnTo>
                  <a:lnTo>
                    <a:pt x="252" y="708"/>
                  </a:lnTo>
                  <a:lnTo>
                    <a:pt x="258" y="702"/>
                  </a:lnTo>
                  <a:lnTo>
                    <a:pt x="258" y="690"/>
                  </a:lnTo>
                  <a:lnTo>
                    <a:pt x="264" y="684"/>
                  </a:lnTo>
                  <a:lnTo>
                    <a:pt x="270" y="672"/>
                  </a:lnTo>
                  <a:lnTo>
                    <a:pt x="276" y="666"/>
                  </a:lnTo>
                  <a:lnTo>
                    <a:pt x="282" y="654"/>
                  </a:lnTo>
                  <a:lnTo>
                    <a:pt x="288" y="648"/>
                  </a:lnTo>
                  <a:lnTo>
                    <a:pt x="288" y="636"/>
                  </a:lnTo>
                  <a:lnTo>
                    <a:pt x="294" y="630"/>
                  </a:lnTo>
                  <a:lnTo>
                    <a:pt x="300" y="618"/>
                  </a:lnTo>
                  <a:lnTo>
                    <a:pt x="306" y="606"/>
                  </a:lnTo>
                  <a:lnTo>
                    <a:pt x="312" y="600"/>
                  </a:lnTo>
                  <a:lnTo>
                    <a:pt x="318" y="588"/>
                  </a:lnTo>
                  <a:lnTo>
                    <a:pt x="318" y="582"/>
                  </a:lnTo>
                  <a:lnTo>
                    <a:pt x="324" y="570"/>
                  </a:lnTo>
                  <a:lnTo>
                    <a:pt x="330" y="564"/>
                  </a:lnTo>
                  <a:lnTo>
                    <a:pt x="336" y="552"/>
                  </a:lnTo>
                  <a:lnTo>
                    <a:pt x="342" y="546"/>
                  </a:lnTo>
                  <a:lnTo>
                    <a:pt x="348" y="534"/>
                  </a:lnTo>
                  <a:lnTo>
                    <a:pt x="348" y="528"/>
                  </a:lnTo>
                  <a:lnTo>
                    <a:pt x="354" y="516"/>
                  </a:lnTo>
                  <a:lnTo>
                    <a:pt x="360" y="510"/>
                  </a:lnTo>
                  <a:lnTo>
                    <a:pt x="366" y="498"/>
                  </a:lnTo>
                  <a:lnTo>
                    <a:pt x="372" y="492"/>
                  </a:lnTo>
                  <a:lnTo>
                    <a:pt x="378" y="480"/>
                  </a:lnTo>
                  <a:lnTo>
                    <a:pt x="378" y="468"/>
                  </a:lnTo>
                  <a:lnTo>
                    <a:pt x="384" y="462"/>
                  </a:lnTo>
                  <a:lnTo>
                    <a:pt x="390" y="450"/>
                  </a:lnTo>
                  <a:lnTo>
                    <a:pt x="396" y="444"/>
                  </a:lnTo>
                  <a:lnTo>
                    <a:pt x="402" y="432"/>
                  </a:lnTo>
                  <a:lnTo>
                    <a:pt x="408" y="426"/>
                  </a:lnTo>
                  <a:lnTo>
                    <a:pt x="408" y="414"/>
                  </a:lnTo>
                  <a:lnTo>
                    <a:pt x="414" y="408"/>
                  </a:lnTo>
                  <a:lnTo>
                    <a:pt x="420" y="396"/>
                  </a:lnTo>
                  <a:lnTo>
                    <a:pt x="426" y="390"/>
                  </a:lnTo>
                  <a:lnTo>
                    <a:pt x="432" y="378"/>
                  </a:lnTo>
                  <a:lnTo>
                    <a:pt x="432" y="372"/>
                  </a:lnTo>
                  <a:lnTo>
                    <a:pt x="438" y="360"/>
                  </a:lnTo>
                  <a:lnTo>
                    <a:pt x="444" y="354"/>
                  </a:lnTo>
                  <a:lnTo>
                    <a:pt x="450" y="342"/>
                  </a:lnTo>
                  <a:lnTo>
                    <a:pt x="456" y="330"/>
                  </a:lnTo>
                  <a:lnTo>
                    <a:pt x="462" y="324"/>
                  </a:lnTo>
                  <a:lnTo>
                    <a:pt x="462" y="312"/>
                  </a:lnTo>
                  <a:lnTo>
                    <a:pt x="468" y="306"/>
                  </a:lnTo>
                  <a:lnTo>
                    <a:pt x="474" y="294"/>
                  </a:lnTo>
                  <a:lnTo>
                    <a:pt x="480" y="288"/>
                  </a:lnTo>
                  <a:lnTo>
                    <a:pt x="486" y="276"/>
                  </a:lnTo>
                  <a:lnTo>
                    <a:pt x="492" y="270"/>
                  </a:lnTo>
                  <a:lnTo>
                    <a:pt x="492" y="258"/>
                  </a:lnTo>
                  <a:lnTo>
                    <a:pt x="498" y="252"/>
                  </a:lnTo>
                  <a:lnTo>
                    <a:pt x="504" y="240"/>
                  </a:lnTo>
                  <a:lnTo>
                    <a:pt x="510" y="234"/>
                  </a:lnTo>
                  <a:lnTo>
                    <a:pt x="516" y="222"/>
                  </a:lnTo>
                  <a:lnTo>
                    <a:pt x="522" y="216"/>
                  </a:lnTo>
                  <a:lnTo>
                    <a:pt x="522" y="204"/>
                  </a:lnTo>
                  <a:lnTo>
                    <a:pt x="528" y="198"/>
                  </a:lnTo>
                  <a:lnTo>
                    <a:pt x="534" y="186"/>
                  </a:lnTo>
                  <a:lnTo>
                    <a:pt x="540" y="174"/>
                  </a:lnTo>
                  <a:lnTo>
                    <a:pt x="546" y="168"/>
                  </a:lnTo>
                  <a:lnTo>
                    <a:pt x="552" y="156"/>
                  </a:lnTo>
                  <a:lnTo>
                    <a:pt x="552" y="150"/>
                  </a:lnTo>
                  <a:lnTo>
                    <a:pt x="558" y="138"/>
                  </a:lnTo>
                  <a:lnTo>
                    <a:pt x="564" y="132"/>
                  </a:lnTo>
                  <a:lnTo>
                    <a:pt x="570" y="120"/>
                  </a:lnTo>
                  <a:lnTo>
                    <a:pt x="576" y="114"/>
                  </a:lnTo>
                  <a:lnTo>
                    <a:pt x="582" y="102"/>
                  </a:lnTo>
                  <a:lnTo>
                    <a:pt x="582" y="96"/>
                  </a:lnTo>
                  <a:lnTo>
                    <a:pt x="588" y="84"/>
                  </a:lnTo>
                  <a:lnTo>
                    <a:pt x="594" y="78"/>
                  </a:lnTo>
                  <a:lnTo>
                    <a:pt x="600" y="66"/>
                  </a:lnTo>
                  <a:lnTo>
                    <a:pt x="606" y="60"/>
                  </a:lnTo>
                  <a:lnTo>
                    <a:pt x="612" y="48"/>
                  </a:lnTo>
                  <a:lnTo>
                    <a:pt x="612" y="36"/>
                  </a:lnTo>
                  <a:lnTo>
                    <a:pt x="618" y="30"/>
                  </a:lnTo>
                  <a:lnTo>
                    <a:pt x="624" y="18"/>
                  </a:lnTo>
                  <a:lnTo>
                    <a:pt x="630" y="12"/>
                  </a:lnTo>
                  <a:lnTo>
                    <a:pt x="636" y="0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30" name="Freeform 186"/>
            <p:cNvSpPr>
              <a:spLocks/>
            </p:cNvSpPr>
            <p:nvPr/>
          </p:nvSpPr>
          <p:spPr bwMode="auto">
            <a:xfrm>
              <a:off x="1050951" y="847725"/>
              <a:ext cx="1095375" cy="2905125"/>
            </a:xfrm>
            <a:custGeom>
              <a:avLst/>
              <a:gdLst/>
              <a:ahLst/>
              <a:cxnLst>
                <a:cxn ang="0">
                  <a:pos x="6" y="612"/>
                </a:cxn>
                <a:cxn ang="0">
                  <a:pos x="24" y="588"/>
                </a:cxn>
                <a:cxn ang="0">
                  <a:pos x="36" y="558"/>
                </a:cxn>
                <a:cxn ang="0">
                  <a:pos x="54" y="528"/>
                </a:cxn>
                <a:cxn ang="0">
                  <a:pos x="66" y="504"/>
                </a:cxn>
                <a:cxn ang="0">
                  <a:pos x="84" y="474"/>
                </a:cxn>
                <a:cxn ang="0">
                  <a:pos x="96" y="450"/>
                </a:cxn>
                <a:cxn ang="0">
                  <a:pos x="114" y="420"/>
                </a:cxn>
                <a:cxn ang="0">
                  <a:pos x="126" y="396"/>
                </a:cxn>
                <a:cxn ang="0">
                  <a:pos x="144" y="366"/>
                </a:cxn>
                <a:cxn ang="0">
                  <a:pos x="156" y="336"/>
                </a:cxn>
                <a:cxn ang="0">
                  <a:pos x="174" y="312"/>
                </a:cxn>
                <a:cxn ang="0">
                  <a:pos x="186" y="282"/>
                </a:cxn>
                <a:cxn ang="0">
                  <a:pos x="204" y="258"/>
                </a:cxn>
                <a:cxn ang="0">
                  <a:pos x="216" y="228"/>
                </a:cxn>
                <a:cxn ang="0">
                  <a:pos x="234" y="198"/>
                </a:cxn>
                <a:cxn ang="0">
                  <a:pos x="246" y="174"/>
                </a:cxn>
                <a:cxn ang="0">
                  <a:pos x="264" y="144"/>
                </a:cxn>
                <a:cxn ang="0">
                  <a:pos x="276" y="120"/>
                </a:cxn>
                <a:cxn ang="0">
                  <a:pos x="294" y="90"/>
                </a:cxn>
                <a:cxn ang="0">
                  <a:pos x="306" y="60"/>
                </a:cxn>
                <a:cxn ang="0">
                  <a:pos x="324" y="36"/>
                </a:cxn>
                <a:cxn ang="0">
                  <a:pos x="336" y="6"/>
                </a:cxn>
                <a:cxn ang="0">
                  <a:pos x="354" y="1830"/>
                </a:cxn>
                <a:cxn ang="0">
                  <a:pos x="372" y="1830"/>
                </a:cxn>
                <a:cxn ang="0">
                  <a:pos x="390" y="1830"/>
                </a:cxn>
                <a:cxn ang="0">
                  <a:pos x="408" y="1830"/>
                </a:cxn>
                <a:cxn ang="0">
                  <a:pos x="426" y="1830"/>
                </a:cxn>
                <a:cxn ang="0">
                  <a:pos x="444" y="1830"/>
                </a:cxn>
                <a:cxn ang="0">
                  <a:pos x="462" y="1830"/>
                </a:cxn>
                <a:cxn ang="0">
                  <a:pos x="480" y="1830"/>
                </a:cxn>
                <a:cxn ang="0">
                  <a:pos x="498" y="1830"/>
                </a:cxn>
                <a:cxn ang="0">
                  <a:pos x="516" y="1830"/>
                </a:cxn>
                <a:cxn ang="0">
                  <a:pos x="534" y="1830"/>
                </a:cxn>
                <a:cxn ang="0">
                  <a:pos x="552" y="1830"/>
                </a:cxn>
                <a:cxn ang="0">
                  <a:pos x="570" y="1830"/>
                </a:cxn>
                <a:cxn ang="0">
                  <a:pos x="588" y="1830"/>
                </a:cxn>
                <a:cxn ang="0">
                  <a:pos x="606" y="1830"/>
                </a:cxn>
                <a:cxn ang="0">
                  <a:pos x="624" y="1830"/>
                </a:cxn>
                <a:cxn ang="0">
                  <a:pos x="642" y="1830"/>
                </a:cxn>
                <a:cxn ang="0">
                  <a:pos x="660" y="1812"/>
                </a:cxn>
                <a:cxn ang="0">
                  <a:pos x="678" y="1794"/>
                </a:cxn>
              </a:cxnLst>
              <a:rect l="0" t="0" r="r" b="b"/>
              <a:pathLst>
                <a:path w="690" h="1830">
                  <a:moveTo>
                    <a:pt x="0" y="630"/>
                  </a:moveTo>
                  <a:lnTo>
                    <a:pt x="0" y="624"/>
                  </a:lnTo>
                  <a:lnTo>
                    <a:pt x="6" y="612"/>
                  </a:lnTo>
                  <a:lnTo>
                    <a:pt x="12" y="606"/>
                  </a:lnTo>
                  <a:lnTo>
                    <a:pt x="18" y="594"/>
                  </a:lnTo>
                  <a:lnTo>
                    <a:pt x="24" y="588"/>
                  </a:lnTo>
                  <a:lnTo>
                    <a:pt x="30" y="576"/>
                  </a:lnTo>
                  <a:lnTo>
                    <a:pt x="30" y="570"/>
                  </a:lnTo>
                  <a:lnTo>
                    <a:pt x="36" y="558"/>
                  </a:lnTo>
                  <a:lnTo>
                    <a:pt x="42" y="552"/>
                  </a:lnTo>
                  <a:lnTo>
                    <a:pt x="48" y="540"/>
                  </a:lnTo>
                  <a:lnTo>
                    <a:pt x="54" y="528"/>
                  </a:lnTo>
                  <a:lnTo>
                    <a:pt x="60" y="522"/>
                  </a:lnTo>
                  <a:lnTo>
                    <a:pt x="60" y="510"/>
                  </a:lnTo>
                  <a:lnTo>
                    <a:pt x="66" y="504"/>
                  </a:lnTo>
                  <a:lnTo>
                    <a:pt x="72" y="492"/>
                  </a:lnTo>
                  <a:lnTo>
                    <a:pt x="78" y="486"/>
                  </a:lnTo>
                  <a:lnTo>
                    <a:pt x="84" y="474"/>
                  </a:lnTo>
                  <a:lnTo>
                    <a:pt x="90" y="468"/>
                  </a:lnTo>
                  <a:lnTo>
                    <a:pt x="90" y="456"/>
                  </a:lnTo>
                  <a:lnTo>
                    <a:pt x="96" y="450"/>
                  </a:lnTo>
                  <a:lnTo>
                    <a:pt x="102" y="438"/>
                  </a:lnTo>
                  <a:lnTo>
                    <a:pt x="108" y="432"/>
                  </a:lnTo>
                  <a:lnTo>
                    <a:pt x="114" y="420"/>
                  </a:lnTo>
                  <a:lnTo>
                    <a:pt x="120" y="414"/>
                  </a:lnTo>
                  <a:lnTo>
                    <a:pt x="120" y="402"/>
                  </a:lnTo>
                  <a:lnTo>
                    <a:pt x="126" y="396"/>
                  </a:lnTo>
                  <a:lnTo>
                    <a:pt x="132" y="384"/>
                  </a:lnTo>
                  <a:lnTo>
                    <a:pt x="138" y="372"/>
                  </a:lnTo>
                  <a:lnTo>
                    <a:pt x="144" y="366"/>
                  </a:lnTo>
                  <a:lnTo>
                    <a:pt x="150" y="354"/>
                  </a:lnTo>
                  <a:lnTo>
                    <a:pt x="150" y="348"/>
                  </a:lnTo>
                  <a:lnTo>
                    <a:pt x="156" y="336"/>
                  </a:lnTo>
                  <a:lnTo>
                    <a:pt x="162" y="330"/>
                  </a:lnTo>
                  <a:lnTo>
                    <a:pt x="168" y="318"/>
                  </a:lnTo>
                  <a:lnTo>
                    <a:pt x="174" y="312"/>
                  </a:lnTo>
                  <a:lnTo>
                    <a:pt x="174" y="300"/>
                  </a:lnTo>
                  <a:lnTo>
                    <a:pt x="180" y="294"/>
                  </a:lnTo>
                  <a:lnTo>
                    <a:pt x="186" y="282"/>
                  </a:lnTo>
                  <a:lnTo>
                    <a:pt x="192" y="276"/>
                  </a:lnTo>
                  <a:lnTo>
                    <a:pt x="198" y="264"/>
                  </a:lnTo>
                  <a:lnTo>
                    <a:pt x="204" y="258"/>
                  </a:lnTo>
                  <a:lnTo>
                    <a:pt x="204" y="246"/>
                  </a:lnTo>
                  <a:lnTo>
                    <a:pt x="210" y="234"/>
                  </a:lnTo>
                  <a:lnTo>
                    <a:pt x="216" y="228"/>
                  </a:lnTo>
                  <a:lnTo>
                    <a:pt x="222" y="216"/>
                  </a:lnTo>
                  <a:lnTo>
                    <a:pt x="228" y="210"/>
                  </a:lnTo>
                  <a:lnTo>
                    <a:pt x="234" y="198"/>
                  </a:lnTo>
                  <a:lnTo>
                    <a:pt x="234" y="192"/>
                  </a:lnTo>
                  <a:lnTo>
                    <a:pt x="240" y="180"/>
                  </a:lnTo>
                  <a:lnTo>
                    <a:pt x="246" y="174"/>
                  </a:lnTo>
                  <a:lnTo>
                    <a:pt x="252" y="162"/>
                  </a:lnTo>
                  <a:lnTo>
                    <a:pt x="258" y="156"/>
                  </a:lnTo>
                  <a:lnTo>
                    <a:pt x="264" y="144"/>
                  </a:lnTo>
                  <a:lnTo>
                    <a:pt x="264" y="138"/>
                  </a:lnTo>
                  <a:lnTo>
                    <a:pt x="270" y="126"/>
                  </a:lnTo>
                  <a:lnTo>
                    <a:pt x="276" y="120"/>
                  </a:lnTo>
                  <a:lnTo>
                    <a:pt x="282" y="108"/>
                  </a:lnTo>
                  <a:lnTo>
                    <a:pt x="288" y="96"/>
                  </a:lnTo>
                  <a:lnTo>
                    <a:pt x="294" y="90"/>
                  </a:lnTo>
                  <a:lnTo>
                    <a:pt x="294" y="78"/>
                  </a:lnTo>
                  <a:lnTo>
                    <a:pt x="300" y="72"/>
                  </a:lnTo>
                  <a:lnTo>
                    <a:pt x="306" y="60"/>
                  </a:lnTo>
                  <a:lnTo>
                    <a:pt x="312" y="54"/>
                  </a:lnTo>
                  <a:lnTo>
                    <a:pt x="318" y="42"/>
                  </a:lnTo>
                  <a:lnTo>
                    <a:pt x="324" y="36"/>
                  </a:lnTo>
                  <a:lnTo>
                    <a:pt x="324" y="24"/>
                  </a:lnTo>
                  <a:lnTo>
                    <a:pt x="330" y="18"/>
                  </a:lnTo>
                  <a:lnTo>
                    <a:pt x="336" y="6"/>
                  </a:lnTo>
                  <a:lnTo>
                    <a:pt x="342" y="0"/>
                  </a:lnTo>
                  <a:lnTo>
                    <a:pt x="348" y="1830"/>
                  </a:lnTo>
                  <a:lnTo>
                    <a:pt x="354" y="1830"/>
                  </a:lnTo>
                  <a:lnTo>
                    <a:pt x="360" y="1830"/>
                  </a:lnTo>
                  <a:lnTo>
                    <a:pt x="366" y="1830"/>
                  </a:lnTo>
                  <a:lnTo>
                    <a:pt x="372" y="1830"/>
                  </a:lnTo>
                  <a:lnTo>
                    <a:pt x="378" y="1830"/>
                  </a:lnTo>
                  <a:lnTo>
                    <a:pt x="384" y="1830"/>
                  </a:lnTo>
                  <a:lnTo>
                    <a:pt x="390" y="1830"/>
                  </a:lnTo>
                  <a:lnTo>
                    <a:pt x="396" y="1830"/>
                  </a:lnTo>
                  <a:lnTo>
                    <a:pt x="402" y="1830"/>
                  </a:lnTo>
                  <a:lnTo>
                    <a:pt x="408" y="1830"/>
                  </a:lnTo>
                  <a:lnTo>
                    <a:pt x="414" y="1830"/>
                  </a:lnTo>
                  <a:lnTo>
                    <a:pt x="420" y="1830"/>
                  </a:lnTo>
                  <a:lnTo>
                    <a:pt x="426" y="1830"/>
                  </a:lnTo>
                  <a:lnTo>
                    <a:pt x="432" y="1830"/>
                  </a:lnTo>
                  <a:lnTo>
                    <a:pt x="438" y="1830"/>
                  </a:lnTo>
                  <a:lnTo>
                    <a:pt x="444" y="1830"/>
                  </a:lnTo>
                  <a:lnTo>
                    <a:pt x="450" y="1830"/>
                  </a:lnTo>
                  <a:lnTo>
                    <a:pt x="456" y="1830"/>
                  </a:lnTo>
                  <a:lnTo>
                    <a:pt x="462" y="1830"/>
                  </a:lnTo>
                  <a:lnTo>
                    <a:pt x="468" y="1830"/>
                  </a:lnTo>
                  <a:lnTo>
                    <a:pt x="474" y="1830"/>
                  </a:lnTo>
                  <a:lnTo>
                    <a:pt x="480" y="1830"/>
                  </a:lnTo>
                  <a:lnTo>
                    <a:pt x="486" y="1830"/>
                  </a:lnTo>
                  <a:lnTo>
                    <a:pt x="492" y="1830"/>
                  </a:lnTo>
                  <a:lnTo>
                    <a:pt x="498" y="1830"/>
                  </a:lnTo>
                  <a:lnTo>
                    <a:pt x="504" y="1830"/>
                  </a:lnTo>
                  <a:lnTo>
                    <a:pt x="510" y="1830"/>
                  </a:lnTo>
                  <a:lnTo>
                    <a:pt x="516" y="1830"/>
                  </a:lnTo>
                  <a:lnTo>
                    <a:pt x="522" y="1830"/>
                  </a:lnTo>
                  <a:lnTo>
                    <a:pt x="528" y="1830"/>
                  </a:lnTo>
                  <a:lnTo>
                    <a:pt x="534" y="1830"/>
                  </a:lnTo>
                  <a:lnTo>
                    <a:pt x="540" y="1830"/>
                  </a:lnTo>
                  <a:lnTo>
                    <a:pt x="546" y="1830"/>
                  </a:lnTo>
                  <a:lnTo>
                    <a:pt x="552" y="1830"/>
                  </a:lnTo>
                  <a:lnTo>
                    <a:pt x="558" y="1830"/>
                  </a:lnTo>
                  <a:lnTo>
                    <a:pt x="564" y="1830"/>
                  </a:lnTo>
                  <a:lnTo>
                    <a:pt x="570" y="1830"/>
                  </a:lnTo>
                  <a:lnTo>
                    <a:pt x="576" y="1830"/>
                  </a:lnTo>
                  <a:lnTo>
                    <a:pt x="582" y="1830"/>
                  </a:lnTo>
                  <a:lnTo>
                    <a:pt x="588" y="1830"/>
                  </a:lnTo>
                  <a:lnTo>
                    <a:pt x="594" y="1830"/>
                  </a:lnTo>
                  <a:lnTo>
                    <a:pt x="600" y="1830"/>
                  </a:lnTo>
                  <a:lnTo>
                    <a:pt x="606" y="1830"/>
                  </a:lnTo>
                  <a:lnTo>
                    <a:pt x="612" y="1830"/>
                  </a:lnTo>
                  <a:lnTo>
                    <a:pt x="618" y="1830"/>
                  </a:lnTo>
                  <a:lnTo>
                    <a:pt x="624" y="1830"/>
                  </a:lnTo>
                  <a:lnTo>
                    <a:pt x="630" y="1830"/>
                  </a:lnTo>
                  <a:lnTo>
                    <a:pt x="636" y="1830"/>
                  </a:lnTo>
                  <a:lnTo>
                    <a:pt x="642" y="1830"/>
                  </a:lnTo>
                  <a:lnTo>
                    <a:pt x="648" y="1824"/>
                  </a:lnTo>
                  <a:lnTo>
                    <a:pt x="654" y="1818"/>
                  </a:lnTo>
                  <a:lnTo>
                    <a:pt x="660" y="1812"/>
                  </a:lnTo>
                  <a:lnTo>
                    <a:pt x="666" y="1806"/>
                  </a:lnTo>
                  <a:lnTo>
                    <a:pt x="672" y="1800"/>
                  </a:lnTo>
                  <a:lnTo>
                    <a:pt x="678" y="1794"/>
                  </a:lnTo>
                  <a:lnTo>
                    <a:pt x="684" y="1788"/>
                  </a:lnTo>
                  <a:lnTo>
                    <a:pt x="690" y="1788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31" name="Freeform 187"/>
            <p:cNvSpPr>
              <a:spLocks/>
            </p:cNvSpPr>
            <p:nvPr/>
          </p:nvSpPr>
          <p:spPr bwMode="auto">
            <a:xfrm>
              <a:off x="2146326" y="933450"/>
              <a:ext cx="1047750" cy="2819400"/>
            </a:xfrm>
            <a:custGeom>
              <a:avLst/>
              <a:gdLst/>
              <a:ahLst/>
              <a:cxnLst>
                <a:cxn ang="0">
                  <a:pos x="6" y="1728"/>
                </a:cxn>
                <a:cxn ang="0">
                  <a:pos x="12" y="1716"/>
                </a:cxn>
                <a:cxn ang="0">
                  <a:pos x="24" y="1710"/>
                </a:cxn>
                <a:cxn ang="0">
                  <a:pos x="36" y="1698"/>
                </a:cxn>
                <a:cxn ang="0">
                  <a:pos x="48" y="1686"/>
                </a:cxn>
                <a:cxn ang="0">
                  <a:pos x="60" y="1674"/>
                </a:cxn>
                <a:cxn ang="0">
                  <a:pos x="66" y="1656"/>
                </a:cxn>
                <a:cxn ang="0">
                  <a:pos x="78" y="1638"/>
                </a:cxn>
                <a:cxn ang="0">
                  <a:pos x="90" y="1614"/>
                </a:cxn>
                <a:cxn ang="0">
                  <a:pos x="96" y="1596"/>
                </a:cxn>
                <a:cxn ang="0">
                  <a:pos x="108" y="1578"/>
                </a:cxn>
                <a:cxn ang="0">
                  <a:pos x="120" y="1560"/>
                </a:cxn>
                <a:cxn ang="0">
                  <a:pos x="126" y="1542"/>
                </a:cxn>
                <a:cxn ang="0">
                  <a:pos x="138" y="1524"/>
                </a:cxn>
                <a:cxn ang="0">
                  <a:pos x="150" y="1506"/>
                </a:cxn>
                <a:cxn ang="0">
                  <a:pos x="156" y="1482"/>
                </a:cxn>
                <a:cxn ang="0">
                  <a:pos x="168" y="1458"/>
                </a:cxn>
                <a:cxn ang="0">
                  <a:pos x="180" y="1428"/>
                </a:cxn>
                <a:cxn ang="0">
                  <a:pos x="186" y="1398"/>
                </a:cxn>
                <a:cxn ang="0">
                  <a:pos x="198" y="1374"/>
                </a:cxn>
                <a:cxn ang="0">
                  <a:pos x="210" y="1320"/>
                </a:cxn>
                <a:cxn ang="0">
                  <a:pos x="216" y="1236"/>
                </a:cxn>
                <a:cxn ang="0">
                  <a:pos x="228" y="1152"/>
                </a:cxn>
                <a:cxn ang="0">
                  <a:pos x="240" y="1068"/>
                </a:cxn>
                <a:cxn ang="0">
                  <a:pos x="246" y="990"/>
                </a:cxn>
                <a:cxn ang="0">
                  <a:pos x="258" y="882"/>
                </a:cxn>
                <a:cxn ang="0">
                  <a:pos x="270" y="756"/>
                </a:cxn>
                <a:cxn ang="0">
                  <a:pos x="276" y="630"/>
                </a:cxn>
                <a:cxn ang="0">
                  <a:pos x="288" y="504"/>
                </a:cxn>
                <a:cxn ang="0">
                  <a:pos x="300" y="378"/>
                </a:cxn>
                <a:cxn ang="0">
                  <a:pos x="306" y="252"/>
                </a:cxn>
                <a:cxn ang="0">
                  <a:pos x="318" y="126"/>
                </a:cxn>
                <a:cxn ang="0">
                  <a:pos x="330" y="0"/>
                </a:cxn>
                <a:cxn ang="0">
                  <a:pos x="336" y="1776"/>
                </a:cxn>
                <a:cxn ang="0">
                  <a:pos x="348" y="1776"/>
                </a:cxn>
                <a:cxn ang="0">
                  <a:pos x="360" y="1776"/>
                </a:cxn>
                <a:cxn ang="0">
                  <a:pos x="372" y="1776"/>
                </a:cxn>
                <a:cxn ang="0">
                  <a:pos x="384" y="1776"/>
                </a:cxn>
                <a:cxn ang="0">
                  <a:pos x="396" y="1776"/>
                </a:cxn>
                <a:cxn ang="0">
                  <a:pos x="408" y="1776"/>
                </a:cxn>
                <a:cxn ang="0">
                  <a:pos x="420" y="1776"/>
                </a:cxn>
                <a:cxn ang="0">
                  <a:pos x="432" y="1776"/>
                </a:cxn>
                <a:cxn ang="0">
                  <a:pos x="444" y="1776"/>
                </a:cxn>
                <a:cxn ang="0">
                  <a:pos x="456" y="1776"/>
                </a:cxn>
                <a:cxn ang="0">
                  <a:pos x="468" y="1776"/>
                </a:cxn>
                <a:cxn ang="0">
                  <a:pos x="480" y="1776"/>
                </a:cxn>
                <a:cxn ang="0">
                  <a:pos x="492" y="1776"/>
                </a:cxn>
                <a:cxn ang="0">
                  <a:pos x="504" y="1776"/>
                </a:cxn>
                <a:cxn ang="0">
                  <a:pos x="516" y="1776"/>
                </a:cxn>
                <a:cxn ang="0">
                  <a:pos x="528" y="1776"/>
                </a:cxn>
                <a:cxn ang="0">
                  <a:pos x="540" y="1776"/>
                </a:cxn>
                <a:cxn ang="0">
                  <a:pos x="552" y="1776"/>
                </a:cxn>
                <a:cxn ang="0">
                  <a:pos x="564" y="1776"/>
                </a:cxn>
                <a:cxn ang="0">
                  <a:pos x="576" y="1776"/>
                </a:cxn>
                <a:cxn ang="0">
                  <a:pos x="588" y="1776"/>
                </a:cxn>
                <a:cxn ang="0">
                  <a:pos x="600" y="1776"/>
                </a:cxn>
                <a:cxn ang="0">
                  <a:pos x="612" y="1776"/>
                </a:cxn>
                <a:cxn ang="0">
                  <a:pos x="624" y="1776"/>
                </a:cxn>
                <a:cxn ang="0">
                  <a:pos x="636" y="1776"/>
                </a:cxn>
                <a:cxn ang="0">
                  <a:pos x="648" y="1776"/>
                </a:cxn>
                <a:cxn ang="0">
                  <a:pos x="660" y="1776"/>
                </a:cxn>
              </a:cxnLst>
              <a:rect l="0" t="0" r="r" b="b"/>
              <a:pathLst>
                <a:path w="660" h="1776">
                  <a:moveTo>
                    <a:pt x="0" y="1734"/>
                  </a:moveTo>
                  <a:lnTo>
                    <a:pt x="6" y="1728"/>
                  </a:lnTo>
                  <a:lnTo>
                    <a:pt x="18" y="1716"/>
                  </a:lnTo>
                  <a:lnTo>
                    <a:pt x="12" y="1716"/>
                  </a:lnTo>
                  <a:lnTo>
                    <a:pt x="18" y="1716"/>
                  </a:lnTo>
                  <a:lnTo>
                    <a:pt x="24" y="1710"/>
                  </a:lnTo>
                  <a:lnTo>
                    <a:pt x="30" y="1704"/>
                  </a:lnTo>
                  <a:lnTo>
                    <a:pt x="36" y="1698"/>
                  </a:lnTo>
                  <a:lnTo>
                    <a:pt x="42" y="1692"/>
                  </a:lnTo>
                  <a:lnTo>
                    <a:pt x="48" y="1686"/>
                  </a:lnTo>
                  <a:lnTo>
                    <a:pt x="54" y="1680"/>
                  </a:lnTo>
                  <a:lnTo>
                    <a:pt x="60" y="1674"/>
                  </a:lnTo>
                  <a:lnTo>
                    <a:pt x="66" y="1662"/>
                  </a:lnTo>
                  <a:lnTo>
                    <a:pt x="66" y="1656"/>
                  </a:lnTo>
                  <a:lnTo>
                    <a:pt x="72" y="1644"/>
                  </a:lnTo>
                  <a:lnTo>
                    <a:pt x="78" y="1638"/>
                  </a:lnTo>
                  <a:lnTo>
                    <a:pt x="84" y="1626"/>
                  </a:lnTo>
                  <a:lnTo>
                    <a:pt x="90" y="1614"/>
                  </a:lnTo>
                  <a:lnTo>
                    <a:pt x="96" y="1608"/>
                  </a:lnTo>
                  <a:lnTo>
                    <a:pt x="96" y="1596"/>
                  </a:lnTo>
                  <a:lnTo>
                    <a:pt x="102" y="1590"/>
                  </a:lnTo>
                  <a:lnTo>
                    <a:pt x="108" y="1578"/>
                  </a:lnTo>
                  <a:lnTo>
                    <a:pt x="114" y="1572"/>
                  </a:lnTo>
                  <a:lnTo>
                    <a:pt x="120" y="1560"/>
                  </a:lnTo>
                  <a:lnTo>
                    <a:pt x="126" y="1554"/>
                  </a:lnTo>
                  <a:lnTo>
                    <a:pt x="126" y="1542"/>
                  </a:lnTo>
                  <a:lnTo>
                    <a:pt x="132" y="1536"/>
                  </a:lnTo>
                  <a:lnTo>
                    <a:pt x="138" y="1524"/>
                  </a:lnTo>
                  <a:lnTo>
                    <a:pt x="144" y="1518"/>
                  </a:lnTo>
                  <a:lnTo>
                    <a:pt x="150" y="1506"/>
                  </a:lnTo>
                  <a:lnTo>
                    <a:pt x="156" y="1500"/>
                  </a:lnTo>
                  <a:lnTo>
                    <a:pt x="156" y="1482"/>
                  </a:lnTo>
                  <a:lnTo>
                    <a:pt x="162" y="1470"/>
                  </a:lnTo>
                  <a:lnTo>
                    <a:pt x="168" y="1458"/>
                  </a:lnTo>
                  <a:lnTo>
                    <a:pt x="174" y="1440"/>
                  </a:lnTo>
                  <a:lnTo>
                    <a:pt x="180" y="1428"/>
                  </a:lnTo>
                  <a:lnTo>
                    <a:pt x="186" y="1416"/>
                  </a:lnTo>
                  <a:lnTo>
                    <a:pt x="186" y="1398"/>
                  </a:lnTo>
                  <a:lnTo>
                    <a:pt x="192" y="1386"/>
                  </a:lnTo>
                  <a:lnTo>
                    <a:pt x="198" y="1374"/>
                  </a:lnTo>
                  <a:lnTo>
                    <a:pt x="204" y="1362"/>
                  </a:lnTo>
                  <a:lnTo>
                    <a:pt x="210" y="1320"/>
                  </a:lnTo>
                  <a:lnTo>
                    <a:pt x="216" y="1278"/>
                  </a:lnTo>
                  <a:lnTo>
                    <a:pt x="216" y="1236"/>
                  </a:lnTo>
                  <a:lnTo>
                    <a:pt x="222" y="1194"/>
                  </a:lnTo>
                  <a:lnTo>
                    <a:pt x="228" y="1152"/>
                  </a:lnTo>
                  <a:lnTo>
                    <a:pt x="234" y="1110"/>
                  </a:lnTo>
                  <a:lnTo>
                    <a:pt x="240" y="1068"/>
                  </a:lnTo>
                  <a:lnTo>
                    <a:pt x="246" y="1026"/>
                  </a:lnTo>
                  <a:lnTo>
                    <a:pt x="246" y="990"/>
                  </a:lnTo>
                  <a:lnTo>
                    <a:pt x="252" y="948"/>
                  </a:lnTo>
                  <a:lnTo>
                    <a:pt x="258" y="882"/>
                  </a:lnTo>
                  <a:lnTo>
                    <a:pt x="264" y="822"/>
                  </a:lnTo>
                  <a:lnTo>
                    <a:pt x="270" y="756"/>
                  </a:lnTo>
                  <a:lnTo>
                    <a:pt x="270" y="690"/>
                  </a:lnTo>
                  <a:lnTo>
                    <a:pt x="276" y="630"/>
                  </a:lnTo>
                  <a:lnTo>
                    <a:pt x="282" y="564"/>
                  </a:lnTo>
                  <a:lnTo>
                    <a:pt x="288" y="504"/>
                  </a:lnTo>
                  <a:lnTo>
                    <a:pt x="294" y="438"/>
                  </a:lnTo>
                  <a:lnTo>
                    <a:pt x="300" y="378"/>
                  </a:lnTo>
                  <a:lnTo>
                    <a:pt x="300" y="312"/>
                  </a:lnTo>
                  <a:lnTo>
                    <a:pt x="306" y="252"/>
                  </a:lnTo>
                  <a:lnTo>
                    <a:pt x="312" y="186"/>
                  </a:lnTo>
                  <a:lnTo>
                    <a:pt x="318" y="126"/>
                  </a:lnTo>
                  <a:lnTo>
                    <a:pt x="324" y="60"/>
                  </a:lnTo>
                  <a:lnTo>
                    <a:pt x="330" y="0"/>
                  </a:lnTo>
                  <a:lnTo>
                    <a:pt x="330" y="1776"/>
                  </a:lnTo>
                  <a:lnTo>
                    <a:pt x="336" y="1776"/>
                  </a:lnTo>
                  <a:lnTo>
                    <a:pt x="342" y="1776"/>
                  </a:lnTo>
                  <a:lnTo>
                    <a:pt x="348" y="1776"/>
                  </a:lnTo>
                  <a:lnTo>
                    <a:pt x="354" y="1776"/>
                  </a:lnTo>
                  <a:lnTo>
                    <a:pt x="360" y="1776"/>
                  </a:lnTo>
                  <a:lnTo>
                    <a:pt x="366" y="1776"/>
                  </a:lnTo>
                  <a:lnTo>
                    <a:pt x="372" y="1776"/>
                  </a:lnTo>
                  <a:lnTo>
                    <a:pt x="378" y="1776"/>
                  </a:lnTo>
                  <a:lnTo>
                    <a:pt x="384" y="1776"/>
                  </a:lnTo>
                  <a:lnTo>
                    <a:pt x="390" y="1776"/>
                  </a:lnTo>
                  <a:lnTo>
                    <a:pt x="396" y="1776"/>
                  </a:lnTo>
                  <a:lnTo>
                    <a:pt x="402" y="1776"/>
                  </a:lnTo>
                  <a:lnTo>
                    <a:pt x="408" y="1776"/>
                  </a:lnTo>
                  <a:lnTo>
                    <a:pt x="414" y="1776"/>
                  </a:lnTo>
                  <a:lnTo>
                    <a:pt x="420" y="1776"/>
                  </a:lnTo>
                  <a:lnTo>
                    <a:pt x="426" y="1776"/>
                  </a:lnTo>
                  <a:lnTo>
                    <a:pt x="432" y="1776"/>
                  </a:lnTo>
                  <a:lnTo>
                    <a:pt x="438" y="1776"/>
                  </a:lnTo>
                  <a:lnTo>
                    <a:pt x="444" y="1776"/>
                  </a:lnTo>
                  <a:lnTo>
                    <a:pt x="450" y="1776"/>
                  </a:lnTo>
                  <a:lnTo>
                    <a:pt x="456" y="1776"/>
                  </a:lnTo>
                  <a:lnTo>
                    <a:pt x="462" y="1776"/>
                  </a:lnTo>
                  <a:lnTo>
                    <a:pt x="468" y="1776"/>
                  </a:lnTo>
                  <a:lnTo>
                    <a:pt x="474" y="1776"/>
                  </a:lnTo>
                  <a:lnTo>
                    <a:pt x="480" y="1776"/>
                  </a:lnTo>
                  <a:lnTo>
                    <a:pt x="486" y="1776"/>
                  </a:lnTo>
                  <a:lnTo>
                    <a:pt x="492" y="1776"/>
                  </a:lnTo>
                  <a:lnTo>
                    <a:pt x="498" y="1776"/>
                  </a:lnTo>
                  <a:lnTo>
                    <a:pt x="504" y="1776"/>
                  </a:lnTo>
                  <a:lnTo>
                    <a:pt x="510" y="1776"/>
                  </a:lnTo>
                  <a:lnTo>
                    <a:pt x="516" y="1776"/>
                  </a:lnTo>
                  <a:lnTo>
                    <a:pt x="522" y="1776"/>
                  </a:lnTo>
                  <a:lnTo>
                    <a:pt x="528" y="1776"/>
                  </a:lnTo>
                  <a:lnTo>
                    <a:pt x="534" y="1776"/>
                  </a:lnTo>
                  <a:lnTo>
                    <a:pt x="540" y="1776"/>
                  </a:lnTo>
                  <a:lnTo>
                    <a:pt x="546" y="1776"/>
                  </a:lnTo>
                  <a:lnTo>
                    <a:pt x="552" y="1776"/>
                  </a:lnTo>
                  <a:lnTo>
                    <a:pt x="558" y="1776"/>
                  </a:lnTo>
                  <a:lnTo>
                    <a:pt x="564" y="1776"/>
                  </a:lnTo>
                  <a:lnTo>
                    <a:pt x="570" y="1776"/>
                  </a:lnTo>
                  <a:lnTo>
                    <a:pt x="576" y="1776"/>
                  </a:lnTo>
                  <a:lnTo>
                    <a:pt x="582" y="1776"/>
                  </a:lnTo>
                  <a:lnTo>
                    <a:pt x="588" y="1776"/>
                  </a:lnTo>
                  <a:lnTo>
                    <a:pt x="594" y="1776"/>
                  </a:lnTo>
                  <a:lnTo>
                    <a:pt x="600" y="1776"/>
                  </a:lnTo>
                  <a:lnTo>
                    <a:pt x="606" y="1776"/>
                  </a:lnTo>
                  <a:lnTo>
                    <a:pt x="612" y="1776"/>
                  </a:lnTo>
                  <a:lnTo>
                    <a:pt x="618" y="1776"/>
                  </a:lnTo>
                  <a:lnTo>
                    <a:pt x="624" y="1776"/>
                  </a:lnTo>
                  <a:lnTo>
                    <a:pt x="630" y="1776"/>
                  </a:lnTo>
                  <a:lnTo>
                    <a:pt x="636" y="1776"/>
                  </a:lnTo>
                  <a:lnTo>
                    <a:pt x="642" y="1776"/>
                  </a:lnTo>
                  <a:lnTo>
                    <a:pt x="648" y="1776"/>
                  </a:lnTo>
                  <a:lnTo>
                    <a:pt x="654" y="1776"/>
                  </a:lnTo>
                  <a:lnTo>
                    <a:pt x="660" y="1776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32" name="Freeform 188"/>
            <p:cNvSpPr>
              <a:spLocks/>
            </p:cNvSpPr>
            <p:nvPr/>
          </p:nvSpPr>
          <p:spPr bwMode="auto">
            <a:xfrm>
              <a:off x="-1158849" y="2228850"/>
              <a:ext cx="1133475" cy="1524000"/>
            </a:xfrm>
            <a:custGeom>
              <a:avLst/>
              <a:gdLst/>
              <a:ahLst/>
              <a:cxnLst>
                <a:cxn ang="0">
                  <a:pos x="12" y="960"/>
                </a:cxn>
                <a:cxn ang="0">
                  <a:pos x="30" y="960"/>
                </a:cxn>
                <a:cxn ang="0">
                  <a:pos x="48" y="960"/>
                </a:cxn>
                <a:cxn ang="0">
                  <a:pos x="66" y="960"/>
                </a:cxn>
                <a:cxn ang="0">
                  <a:pos x="84" y="960"/>
                </a:cxn>
                <a:cxn ang="0">
                  <a:pos x="102" y="0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0"/>
                </a:cxn>
                <a:cxn ang="0">
                  <a:pos x="174" y="0"/>
                </a:cxn>
                <a:cxn ang="0">
                  <a:pos x="192" y="0"/>
                </a:cxn>
                <a:cxn ang="0">
                  <a:pos x="210" y="0"/>
                </a:cxn>
                <a:cxn ang="0">
                  <a:pos x="228" y="0"/>
                </a:cxn>
                <a:cxn ang="0">
                  <a:pos x="246" y="0"/>
                </a:cxn>
                <a:cxn ang="0">
                  <a:pos x="264" y="0"/>
                </a:cxn>
                <a:cxn ang="0">
                  <a:pos x="282" y="0"/>
                </a:cxn>
                <a:cxn ang="0">
                  <a:pos x="300" y="0"/>
                </a:cxn>
                <a:cxn ang="0">
                  <a:pos x="318" y="0"/>
                </a:cxn>
                <a:cxn ang="0">
                  <a:pos x="336" y="0"/>
                </a:cxn>
                <a:cxn ang="0">
                  <a:pos x="354" y="960"/>
                </a:cxn>
                <a:cxn ang="0">
                  <a:pos x="372" y="960"/>
                </a:cxn>
                <a:cxn ang="0">
                  <a:pos x="390" y="960"/>
                </a:cxn>
                <a:cxn ang="0">
                  <a:pos x="408" y="960"/>
                </a:cxn>
                <a:cxn ang="0">
                  <a:pos x="426" y="960"/>
                </a:cxn>
                <a:cxn ang="0">
                  <a:pos x="444" y="246"/>
                </a:cxn>
                <a:cxn ang="0">
                  <a:pos x="462" y="270"/>
                </a:cxn>
                <a:cxn ang="0">
                  <a:pos x="474" y="264"/>
                </a:cxn>
                <a:cxn ang="0">
                  <a:pos x="492" y="330"/>
                </a:cxn>
                <a:cxn ang="0">
                  <a:pos x="504" y="252"/>
                </a:cxn>
                <a:cxn ang="0">
                  <a:pos x="522" y="306"/>
                </a:cxn>
                <a:cxn ang="0">
                  <a:pos x="534" y="402"/>
                </a:cxn>
                <a:cxn ang="0">
                  <a:pos x="552" y="336"/>
                </a:cxn>
                <a:cxn ang="0">
                  <a:pos x="564" y="372"/>
                </a:cxn>
                <a:cxn ang="0">
                  <a:pos x="582" y="306"/>
                </a:cxn>
                <a:cxn ang="0">
                  <a:pos x="594" y="318"/>
                </a:cxn>
                <a:cxn ang="0">
                  <a:pos x="606" y="294"/>
                </a:cxn>
                <a:cxn ang="0">
                  <a:pos x="624" y="288"/>
                </a:cxn>
                <a:cxn ang="0">
                  <a:pos x="636" y="276"/>
                </a:cxn>
                <a:cxn ang="0">
                  <a:pos x="654" y="264"/>
                </a:cxn>
                <a:cxn ang="0">
                  <a:pos x="666" y="300"/>
                </a:cxn>
                <a:cxn ang="0">
                  <a:pos x="684" y="312"/>
                </a:cxn>
                <a:cxn ang="0">
                  <a:pos x="702" y="960"/>
                </a:cxn>
              </a:cxnLst>
              <a:rect l="0" t="0" r="r" b="b"/>
              <a:pathLst>
                <a:path w="714" h="960">
                  <a:moveTo>
                    <a:pt x="0" y="960"/>
                  </a:moveTo>
                  <a:lnTo>
                    <a:pt x="6" y="960"/>
                  </a:lnTo>
                  <a:lnTo>
                    <a:pt x="12" y="960"/>
                  </a:lnTo>
                  <a:lnTo>
                    <a:pt x="18" y="960"/>
                  </a:lnTo>
                  <a:lnTo>
                    <a:pt x="24" y="960"/>
                  </a:lnTo>
                  <a:lnTo>
                    <a:pt x="30" y="960"/>
                  </a:lnTo>
                  <a:lnTo>
                    <a:pt x="36" y="960"/>
                  </a:lnTo>
                  <a:lnTo>
                    <a:pt x="42" y="960"/>
                  </a:lnTo>
                  <a:lnTo>
                    <a:pt x="48" y="960"/>
                  </a:lnTo>
                  <a:lnTo>
                    <a:pt x="54" y="960"/>
                  </a:lnTo>
                  <a:lnTo>
                    <a:pt x="60" y="960"/>
                  </a:lnTo>
                  <a:lnTo>
                    <a:pt x="66" y="960"/>
                  </a:lnTo>
                  <a:lnTo>
                    <a:pt x="72" y="960"/>
                  </a:lnTo>
                  <a:lnTo>
                    <a:pt x="78" y="960"/>
                  </a:lnTo>
                  <a:lnTo>
                    <a:pt x="84" y="960"/>
                  </a:lnTo>
                  <a:lnTo>
                    <a:pt x="90" y="960"/>
                  </a:lnTo>
                  <a:lnTo>
                    <a:pt x="96" y="6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6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6"/>
                  </a:lnTo>
                  <a:lnTo>
                    <a:pt x="150" y="6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960"/>
                  </a:lnTo>
                  <a:lnTo>
                    <a:pt x="354" y="960"/>
                  </a:lnTo>
                  <a:lnTo>
                    <a:pt x="360" y="960"/>
                  </a:lnTo>
                  <a:lnTo>
                    <a:pt x="366" y="960"/>
                  </a:lnTo>
                  <a:lnTo>
                    <a:pt x="372" y="960"/>
                  </a:lnTo>
                  <a:lnTo>
                    <a:pt x="378" y="960"/>
                  </a:lnTo>
                  <a:lnTo>
                    <a:pt x="384" y="960"/>
                  </a:lnTo>
                  <a:lnTo>
                    <a:pt x="390" y="960"/>
                  </a:lnTo>
                  <a:lnTo>
                    <a:pt x="396" y="960"/>
                  </a:lnTo>
                  <a:lnTo>
                    <a:pt x="402" y="960"/>
                  </a:lnTo>
                  <a:lnTo>
                    <a:pt x="408" y="960"/>
                  </a:lnTo>
                  <a:lnTo>
                    <a:pt x="414" y="960"/>
                  </a:lnTo>
                  <a:lnTo>
                    <a:pt x="420" y="960"/>
                  </a:lnTo>
                  <a:lnTo>
                    <a:pt x="426" y="960"/>
                  </a:lnTo>
                  <a:lnTo>
                    <a:pt x="432" y="960"/>
                  </a:lnTo>
                  <a:lnTo>
                    <a:pt x="438" y="960"/>
                  </a:lnTo>
                  <a:lnTo>
                    <a:pt x="444" y="246"/>
                  </a:lnTo>
                  <a:lnTo>
                    <a:pt x="450" y="186"/>
                  </a:lnTo>
                  <a:lnTo>
                    <a:pt x="456" y="264"/>
                  </a:lnTo>
                  <a:lnTo>
                    <a:pt x="462" y="270"/>
                  </a:lnTo>
                  <a:lnTo>
                    <a:pt x="462" y="342"/>
                  </a:lnTo>
                  <a:lnTo>
                    <a:pt x="468" y="312"/>
                  </a:lnTo>
                  <a:lnTo>
                    <a:pt x="474" y="264"/>
                  </a:lnTo>
                  <a:lnTo>
                    <a:pt x="480" y="174"/>
                  </a:lnTo>
                  <a:lnTo>
                    <a:pt x="486" y="270"/>
                  </a:lnTo>
                  <a:lnTo>
                    <a:pt x="492" y="330"/>
                  </a:lnTo>
                  <a:lnTo>
                    <a:pt x="492" y="288"/>
                  </a:lnTo>
                  <a:lnTo>
                    <a:pt x="498" y="216"/>
                  </a:lnTo>
                  <a:lnTo>
                    <a:pt x="504" y="252"/>
                  </a:lnTo>
                  <a:lnTo>
                    <a:pt x="510" y="330"/>
                  </a:lnTo>
                  <a:lnTo>
                    <a:pt x="516" y="384"/>
                  </a:lnTo>
                  <a:lnTo>
                    <a:pt x="522" y="306"/>
                  </a:lnTo>
                  <a:lnTo>
                    <a:pt x="522" y="378"/>
                  </a:lnTo>
                  <a:lnTo>
                    <a:pt x="528" y="366"/>
                  </a:lnTo>
                  <a:lnTo>
                    <a:pt x="534" y="402"/>
                  </a:lnTo>
                  <a:lnTo>
                    <a:pt x="540" y="396"/>
                  </a:lnTo>
                  <a:lnTo>
                    <a:pt x="546" y="396"/>
                  </a:lnTo>
                  <a:lnTo>
                    <a:pt x="552" y="336"/>
                  </a:lnTo>
                  <a:lnTo>
                    <a:pt x="552" y="342"/>
                  </a:lnTo>
                  <a:lnTo>
                    <a:pt x="558" y="288"/>
                  </a:lnTo>
                  <a:lnTo>
                    <a:pt x="564" y="372"/>
                  </a:lnTo>
                  <a:lnTo>
                    <a:pt x="570" y="240"/>
                  </a:lnTo>
                  <a:lnTo>
                    <a:pt x="576" y="288"/>
                  </a:lnTo>
                  <a:lnTo>
                    <a:pt x="582" y="306"/>
                  </a:lnTo>
                  <a:lnTo>
                    <a:pt x="582" y="342"/>
                  </a:lnTo>
                  <a:lnTo>
                    <a:pt x="588" y="300"/>
                  </a:lnTo>
                  <a:lnTo>
                    <a:pt x="594" y="318"/>
                  </a:lnTo>
                  <a:lnTo>
                    <a:pt x="600" y="294"/>
                  </a:lnTo>
                  <a:lnTo>
                    <a:pt x="606" y="282"/>
                  </a:lnTo>
                  <a:lnTo>
                    <a:pt x="606" y="294"/>
                  </a:lnTo>
                  <a:lnTo>
                    <a:pt x="612" y="270"/>
                  </a:lnTo>
                  <a:lnTo>
                    <a:pt x="618" y="276"/>
                  </a:lnTo>
                  <a:lnTo>
                    <a:pt x="624" y="288"/>
                  </a:lnTo>
                  <a:lnTo>
                    <a:pt x="630" y="186"/>
                  </a:lnTo>
                  <a:lnTo>
                    <a:pt x="636" y="354"/>
                  </a:lnTo>
                  <a:lnTo>
                    <a:pt x="636" y="276"/>
                  </a:lnTo>
                  <a:lnTo>
                    <a:pt x="642" y="306"/>
                  </a:lnTo>
                  <a:lnTo>
                    <a:pt x="648" y="240"/>
                  </a:lnTo>
                  <a:lnTo>
                    <a:pt x="654" y="264"/>
                  </a:lnTo>
                  <a:lnTo>
                    <a:pt x="660" y="240"/>
                  </a:lnTo>
                  <a:lnTo>
                    <a:pt x="666" y="288"/>
                  </a:lnTo>
                  <a:lnTo>
                    <a:pt x="666" y="300"/>
                  </a:lnTo>
                  <a:lnTo>
                    <a:pt x="672" y="348"/>
                  </a:lnTo>
                  <a:lnTo>
                    <a:pt x="678" y="384"/>
                  </a:lnTo>
                  <a:lnTo>
                    <a:pt x="684" y="312"/>
                  </a:lnTo>
                  <a:lnTo>
                    <a:pt x="690" y="300"/>
                  </a:lnTo>
                  <a:lnTo>
                    <a:pt x="696" y="960"/>
                  </a:lnTo>
                  <a:lnTo>
                    <a:pt x="702" y="960"/>
                  </a:lnTo>
                  <a:lnTo>
                    <a:pt x="708" y="960"/>
                  </a:lnTo>
                  <a:lnTo>
                    <a:pt x="714" y="96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33" name="Freeform 189"/>
            <p:cNvSpPr>
              <a:spLocks/>
            </p:cNvSpPr>
            <p:nvPr/>
          </p:nvSpPr>
          <p:spPr bwMode="auto">
            <a:xfrm>
              <a:off x="-25374" y="2219325"/>
              <a:ext cx="1190625" cy="1533525"/>
            </a:xfrm>
            <a:custGeom>
              <a:avLst/>
              <a:gdLst/>
              <a:ahLst/>
              <a:cxnLst>
                <a:cxn ang="0">
                  <a:pos x="12" y="966"/>
                </a:cxn>
                <a:cxn ang="0">
                  <a:pos x="30" y="966"/>
                </a:cxn>
                <a:cxn ang="0">
                  <a:pos x="48" y="966"/>
                </a:cxn>
                <a:cxn ang="0">
                  <a:pos x="66" y="966"/>
                </a:cxn>
                <a:cxn ang="0">
                  <a:pos x="84" y="966"/>
                </a:cxn>
                <a:cxn ang="0">
                  <a:pos x="102" y="966"/>
                </a:cxn>
                <a:cxn ang="0">
                  <a:pos x="120" y="966"/>
                </a:cxn>
                <a:cxn ang="0">
                  <a:pos x="132" y="816"/>
                </a:cxn>
                <a:cxn ang="0">
                  <a:pos x="150" y="816"/>
                </a:cxn>
                <a:cxn ang="0">
                  <a:pos x="168" y="816"/>
                </a:cxn>
                <a:cxn ang="0">
                  <a:pos x="186" y="684"/>
                </a:cxn>
                <a:cxn ang="0">
                  <a:pos x="204" y="684"/>
                </a:cxn>
                <a:cxn ang="0">
                  <a:pos x="222" y="690"/>
                </a:cxn>
                <a:cxn ang="0">
                  <a:pos x="240" y="552"/>
                </a:cxn>
                <a:cxn ang="0">
                  <a:pos x="258" y="552"/>
                </a:cxn>
                <a:cxn ang="0">
                  <a:pos x="276" y="414"/>
                </a:cxn>
                <a:cxn ang="0">
                  <a:pos x="294" y="414"/>
                </a:cxn>
                <a:cxn ang="0">
                  <a:pos x="312" y="408"/>
                </a:cxn>
                <a:cxn ang="0">
                  <a:pos x="330" y="270"/>
                </a:cxn>
                <a:cxn ang="0">
                  <a:pos x="348" y="270"/>
                </a:cxn>
                <a:cxn ang="0">
                  <a:pos x="366" y="270"/>
                </a:cxn>
                <a:cxn ang="0">
                  <a:pos x="384" y="132"/>
                </a:cxn>
                <a:cxn ang="0">
                  <a:pos x="402" y="144"/>
                </a:cxn>
                <a:cxn ang="0">
                  <a:pos x="420" y="144"/>
                </a:cxn>
                <a:cxn ang="0">
                  <a:pos x="438" y="6"/>
                </a:cxn>
                <a:cxn ang="0">
                  <a:pos x="456" y="6"/>
                </a:cxn>
                <a:cxn ang="0">
                  <a:pos x="474" y="6"/>
                </a:cxn>
                <a:cxn ang="0">
                  <a:pos x="492" y="6"/>
                </a:cxn>
                <a:cxn ang="0">
                  <a:pos x="510" y="6"/>
                </a:cxn>
                <a:cxn ang="0">
                  <a:pos x="528" y="6"/>
                </a:cxn>
                <a:cxn ang="0">
                  <a:pos x="546" y="6"/>
                </a:cxn>
                <a:cxn ang="0">
                  <a:pos x="564" y="6"/>
                </a:cxn>
                <a:cxn ang="0">
                  <a:pos x="582" y="6"/>
                </a:cxn>
                <a:cxn ang="0">
                  <a:pos x="600" y="6"/>
                </a:cxn>
                <a:cxn ang="0">
                  <a:pos x="618" y="6"/>
                </a:cxn>
                <a:cxn ang="0">
                  <a:pos x="636" y="6"/>
                </a:cxn>
                <a:cxn ang="0">
                  <a:pos x="654" y="102"/>
                </a:cxn>
                <a:cxn ang="0">
                  <a:pos x="666" y="6"/>
                </a:cxn>
                <a:cxn ang="0">
                  <a:pos x="684" y="6"/>
                </a:cxn>
                <a:cxn ang="0">
                  <a:pos x="702" y="6"/>
                </a:cxn>
                <a:cxn ang="0">
                  <a:pos x="720" y="12"/>
                </a:cxn>
                <a:cxn ang="0">
                  <a:pos x="738" y="12"/>
                </a:cxn>
              </a:cxnLst>
              <a:rect l="0" t="0" r="r" b="b"/>
              <a:pathLst>
                <a:path w="750" h="966">
                  <a:moveTo>
                    <a:pt x="0" y="966"/>
                  </a:moveTo>
                  <a:lnTo>
                    <a:pt x="6" y="966"/>
                  </a:lnTo>
                  <a:lnTo>
                    <a:pt x="12" y="966"/>
                  </a:lnTo>
                  <a:lnTo>
                    <a:pt x="18" y="966"/>
                  </a:lnTo>
                  <a:lnTo>
                    <a:pt x="24" y="966"/>
                  </a:lnTo>
                  <a:lnTo>
                    <a:pt x="30" y="966"/>
                  </a:lnTo>
                  <a:lnTo>
                    <a:pt x="36" y="966"/>
                  </a:lnTo>
                  <a:lnTo>
                    <a:pt x="42" y="966"/>
                  </a:lnTo>
                  <a:lnTo>
                    <a:pt x="48" y="966"/>
                  </a:lnTo>
                  <a:lnTo>
                    <a:pt x="54" y="966"/>
                  </a:lnTo>
                  <a:lnTo>
                    <a:pt x="60" y="966"/>
                  </a:lnTo>
                  <a:lnTo>
                    <a:pt x="66" y="966"/>
                  </a:lnTo>
                  <a:lnTo>
                    <a:pt x="72" y="966"/>
                  </a:lnTo>
                  <a:lnTo>
                    <a:pt x="78" y="966"/>
                  </a:lnTo>
                  <a:lnTo>
                    <a:pt x="84" y="966"/>
                  </a:lnTo>
                  <a:lnTo>
                    <a:pt x="90" y="966"/>
                  </a:lnTo>
                  <a:lnTo>
                    <a:pt x="96" y="966"/>
                  </a:lnTo>
                  <a:lnTo>
                    <a:pt x="102" y="966"/>
                  </a:lnTo>
                  <a:lnTo>
                    <a:pt x="108" y="966"/>
                  </a:lnTo>
                  <a:lnTo>
                    <a:pt x="114" y="966"/>
                  </a:lnTo>
                  <a:lnTo>
                    <a:pt x="120" y="966"/>
                  </a:lnTo>
                  <a:lnTo>
                    <a:pt x="126" y="966"/>
                  </a:lnTo>
                  <a:lnTo>
                    <a:pt x="126" y="816"/>
                  </a:lnTo>
                  <a:lnTo>
                    <a:pt x="132" y="816"/>
                  </a:lnTo>
                  <a:lnTo>
                    <a:pt x="138" y="816"/>
                  </a:lnTo>
                  <a:lnTo>
                    <a:pt x="144" y="816"/>
                  </a:lnTo>
                  <a:lnTo>
                    <a:pt x="150" y="816"/>
                  </a:lnTo>
                  <a:lnTo>
                    <a:pt x="156" y="816"/>
                  </a:lnTo>
                  <a:lnTo>
                    <a:pt x="162" y="822"/>
                  </a:lnTo>
                  <a:lnTo>
                    <a:pt x="168" y="816"/>
                  </a:lnTo>
                  <a:lnTo>
                    <a:pt x="174" y="816"/>
                  </a:lnTo>
                  <a:lnTo>
                    <a:pt x="180" y="678"/>
                  </a:lnTo>
                  <a:lnTo>
                    <a:pt x="186" y="684"/>
                  </a:lnTo>
                  <a:lnTo>
                    <a:pt x="192" y="684"/>
                  </a:lnTo>
                  <a:lnTo>
                    <a:pt x="198" y="684"/>
                  </a:lnTo>
                  <a:lnTo>
                    <a:pt x="204" y="684"/>
                  </a:lnTo>
                  <a:lnTo>
                    <a:pt x="210" y="684"/>
                  </a:lnTo>
                  <a:lnTo>
                    <a:pt x="216" y="684"/>
                  </a:lnTo>
                  <a:lnTo>
                    <a:pt x="222" y="690"/>
                  </a:lnTo>
                  <a:lnTo>
                    <a:pt x="228" y="552"/>
                  </a:lnTo>
                  <a:lnTo>
                    <a:pt x="234" y="552"/>
                  </a:lnTo>
                  <a:lnTo>
                    <a:pt x="240" y="552"/>
                  </a:lnTo>
                  <a:lnTo>
                    <a:pt x="246" y="552"/>
                  </a:lnTo>
                  <a:lnTo>
                    <a:pt x="252" y="552"/>
                  </a:lnTo>
                  <a:lnTo>
                    <a:pt x="258" y="552"/>
                  </a:lnTo>
                  <a:lnTo>
                    <a:pt x="264" y="552"/>
                  </a:lnTo>
                  <a:lnTo>
                    <a:pt x="270" y="552"/>
                  </a:lnTo>
                  <a:lnTo>
                    <a:pt x="276" y="414"/>
                  </a:lnTo>
                  <a:lnTo>
                    <a:pt x="282" y="414"/>
                  </a:lnTo>
                  <a:lnTo>
                    <a:pt x="288" y="414"/>
                  </a:lnTo>
                  <a:lnTo>
                    <a:pt x="294" y="414"/>
                  </a:lnTo>
                  <a:lnTo>
                    <a:pt x="300" y="414"/>
                  </a:lnTo>
                  <a:lnTo>
                    <a:pt x="306" y="408"/>
                  </a:lnTo>
                  <a:lnTo>
                    <a:pt x="312" y="408"/>
                  </a:lnTo>
                  <a:lnTo>
                    <a:pt x="318" y="408"/>
                  </a:lnTo>
                  <a:lnTo>
                    <a:pt x="324" y="408"/>
                  </a:lnTo>
                  <a:lnTo>
                    <a:pt x="330" y="270"/>
                  </a:lnTo>
                  <a:lnTo>
                    <a:pt x="336" y="270"/>
                  </a:lnTo>
                  <a:lnTo>
                    <a:pt x="342" y="270"/>
                  </a:lnTo>
                  <a:lnTo>
                    <a:pt x="348" y="270"/>
                  </a:lnTo>
                  <a:lnTo>
                    <a:pt x="354" y="270"/>
                  </a:lnTo>
                  <a:lnTo>
                    <a:pt x="360" y="270"/>
                  </a:lnTo>
                  <a:lnTo>
                    <a:pt x="366" y="270"/>
                  </a:lnTo>
                  <a:lnTo>
                    <a:pt x="372" y="270"/>
                  </a:lnTo>
                  <a:lnTo>
                    <a:pt x="378" y="132"/>
                  </a:lnTo>
                  <a:lnTo>
                    <a:pt x="384" y="132"/>
                  </a:lnTo>
                  <a:lnTo>
                    <a:pt x="390" y="144"/>
                  </a:lnTo>
                  <a:lnTo>
                    <a:pt x="396" y="144"/>
                  </a:lnTo>
                  <a:lnTo>
                    <a:pt x="402" y="144"/>
                  </a:lnTo>
                  <a:lnTo>
                    <a:pt x="408" y="144"/>
                  </a:lnTo>
                  <a:lnTo>
                    <a:pt x="414" y="144"/>
                  </a:lnTo>
                  <a:lnTo>
                    <a:pt x="420" y="144"/>
                  </a:lnTo>
                  <a:lnTo>
                    <a:pt x="426" y="6"/>
                  </a:lnTo>
                  <a:lnTo>
                    <a:pt x="432" y="6"/>
                  </a:lnTo>
                  <a:lnTo>
                    <a:pt x="438" y="6"/>
                  </a:lnTo>
                  <a:lnTo>
                    <a:pt x="444" y="6"/>
                  </a:lnTo>
                  <a:lnTo>
                    <a:pt x="450" y="6"/>
                  </a:lnTo>
                  <a:lnTo>
                    <a:pt x="456" y="6"/>
                  </a:lnTo>
                  <a:lnTo>
                    <a:pt x="462" y="6"/>
                  </a:lnTo>
                  <a:lnTo>
                    <a:pt x="468" y="6"/>
                  </a:lnTo>
                  <a:lnTo>
                    <a:pt x="474" y="6"/>
                  </a:lnTo>
                  <a:lnTo>
                    <a:pt x="480" y="6"/>
                  </a:lnTo>
                  <a:lnTo>
                    <a:pt x="486" y="6"/>
                  </a:lnTo>
                  <a:lnTo>
                    <a:pt x="492" y="6"/>
                  </a:lnTo>
                  <a:lnTo>
                    <a:pt x="498" y="6"/>
                  </a:lnTo>
                  <a:lnTo>
                    <a:pt x="504" y="6"/>
                  </a:lnTo>
                  <a:lnTo>
                    <a:pt x="510" y="6"/>
                  </a:lnTo>
                  <a:lnTo>
                    <a:pt x="516" y="6"/>
                  </a:lnTo>
                  <a:lnTo>
                    <a:pt x="522" y="6"/>
                  </a:lnTo>
                  <a:lnTo>
                    <a:pt x="528" y="6"/>
                  </a:lnTo>
                  <a:lnTo>
                    <a:pt x="534" y="6"/>
                  </a:lnTo>
                  <a:lnTo>
                    <a:pt x="540" y="6"/>
                  </a:lnTo>
                  <a:lnTo>
                    <a:pt x="546" y="6"/>
                  </a:lnTo>
                  <a:lnTo>
                    <a:pt x="552" y="6"/>
                  </a:lnTo>
                  <a:lnTo>
                    <a:pt x="558" y="6"/>
                  </a:lnTo>
                  <a:lnTo>
                    <a:pt x="564" y="6"/>
                  </a:lnTo>
                  <a:lnTo>
                    <a:pt x="570" y="6"/>
                  </a:lnTo>
                  <a:lnTo>
                    <a:pt x="576" y="12"/>
                  </a:lnTo>
                  <a:lnTo>
                    <a:pt x="582" y="6"/>
                  </a:lnTo>
                  <a:lnTo>
                    <a:pt x="588" y="6"/>
                  </a:lnTo>
                  <a:lnTo>
                    <a:pt x="594" y="6"/>
                  </a:lnTo>
                  <a:lnTo>
                    <a:pt x="600" y="6"/>
                  </a:lnTo>
                  <a:lnTo>
                    <a:pt x="606" y="6"/>
                  </a:lnTo>
                  <a:lnTo>
                    <a:pt x="612" y="6"/>
                  </a:lnTo>
                  <a:lnTo>
                    <a:pt x="618" y="6"/>
                  </a:lnTo>
                  <a:lnTo>
                    <a:pt x="624" y="6"/>
                  </a:lnTo>
                  <a:lnTo>
                    <a:pt x="630" y="6"/>
                  </a:lnTo>
                  <a:lnTo>
                    <a:pt x="636" y="6"/>
                  </a:lnTo>
                  <a:lnTo>
                    <a:pt x="642" y="6"/>
                  </a:lnTo>
                  <a:lnTo>
                    <a:pt x="648" y="6"/>
                  </a:lnTo>
                  <a:lnTo>
                    <a:pt x="654" y="102"/>
                  </a:lnTo>
                  <a:lnTo>
                    <a:pt x="654" y="6"/>
                  </a:lnTo>
                  <a:lnTo>
                    <a:pt x="660" y="6"/>
                  </a:lnTo>
                  <a:lnTo>
                    <a:pt x="666" y="6"/>
                  </a:lnTo>
                  <a:lnTo>
                    <a:pt x="672" y="6"/>
                  </a:lnTo>
                  <a:lnTo>
                    <a:pt x="678" y="6"/>
                  </a:lnTo>
                  <a:lnTo>
                    <a:pt x="684" y="6"/>
                  </a:lnTo>
                  <a:lnTo>
                    <a:pt x="690" y="6"/>
                  </a:lnTo>
                  <a:lnTo>
                    <a:pt x="696" y="6"/>
                  </a:lnTo>
                  <a:lnTo>
                    <a:pt x="702" y="6"/>
                  </a:lnTo>
                  <a:lnTo>
                    <a:pt x="708" y="6"/>
                  </a:lnTo>
                  <a:lnTo>
                    <a:pt x="714" y="6"/>
                  </a:lnTo>
                  <a:lnTo>
                    <a:pt x="720" y="12"/>
                  </a:lnTo>
                  <a:lnTo>
                    <a:pt x="726" y="6"/>
                  </a:lnTo>
                  <a:lnTo>
                    <a:pt x="732" y="96"/>
                  </a:lnTo>
                  <a:lnTo>
                    <a:pt x="738" y="12"/>
                  </a:lnTo>
                  <a:lnTo>
                    <a:pt x="744" y="0"/>
                  </a:lnTo>
                  <a:lnTo>
                    <a:pt x="750" y="6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34" name="Freeform 190"/>
            <p:cNvSpPr>
              <a:spLocks/>
            </p:cNvSpPr>
            <p:nvPr/>
          </p:nvSpPr>
          <p:spPr bwMode="auto">
            <a:xfrm>
              <a:off x="1165251" y="2209800"/>
              <a:ext cx="1104900" cy="1543050"/>
            </a:xfrm>
            <a:custGeom>
              <a:avLst/>
              <a:gdLst/>
              <a:ahLst/>
              <a:cxnLst>
                <a:cxn ang="0">
                  <a:pos x="12" y="12"/>
                </a:cxn>
                <a:cxn ang="0">
                  <a:pos x="24" y="12"/>
                </a:cxn>
                <a:cxn ang="0">
                  <a:pos x="42" y="24"/>
                </a:cxn>
                <a:cxn ang="0">
                  <a:pos x="54" y="0"/>
                </a:cxn>
                <a:cxn ang="0">
                  <a:pos x="72" y="12"/>
                </a:cxn>
                <a:cxn ang="0">
                  <a:pos x="84" y="78"/>
                </a:cxn>
                <a:cxn ang="0">
                  <a:pos x="102" y="264"/>
                </a:cxn>
                <a:cxn ang="0">
                  <a:pos x="114" y="306"/>
                </a:cxn>
                <a:cxn ang="0">
                  <a:pos x="132" y="336"/>
                </a:cxn>
                <a:cxn ang="0">
                  <a:pos x="144" y="312"/>
                </a:cxn>
                <a:cxn ang="0">
                  <a:pos x="162" y="330"/>
                </a:cxn>
                <a:cxn ang="0">
                  <a:pos x="174" y="324"/>
                </a:cxn>
                <a:cxn ang="0">
                  <a:pos x="192" y="378"/>
                </a:cxn>
                <a:cxn ang="0">
                  <a:pos x="204" y="348"/>
                </a:cxn>
                <a:cxn ang="0">
                  <a:pos x="222" y="354"/>
                </a:cxn>
                <a:cxn ang="0">
                  <a:pos x="234" y="456"/>
                </a:cxn>
                <a:cxn ang="0">
                  <a:pos x="252" y="474"/>
                </a:cxn>
                <a:cxn ang="0">
                  <a:pos x="264" y="498"/>
                </a:cxn>
                <a:cxn ang="0">
                  <a:pos x="282" y="642"/>
                </a:cxn>
                <a:cxn ang="0">
                  <a:pos x="294" y="516"/>
                </a:cxn>
                <a:cxn ang="0">
                  <a:pos x="306" y="492"/>
                </a:cxn>
                <a:cxn ang="0">
                  <a:pos x="324" y="972"/>
                </a:cxn>
                <a:cxn ang="0">
                  <a:pos x="342" y="972"/>
                </a:cxn>
                <a:cxn ang="0">
                  <a:pos x="360" y="972"/>
                </a:cxn>
                <a:cxn ang="0">
                  <a:pos x="378" y="972"/>
                </a:cxn>
                <a:cxn ang="0">
                  <a:pos x="396" y="972"/>
                </a:cxn>
                <a:cxn ang="0">
                  <a:pos x="414" y="972"/>
                </a:cxn>
                <a:cxn ang="0">
                  <a:pos x="432" y="972"/>
                </a:cxn>
                <a:cxn ang="0">
                  <a:pos x="450" y="972"/>
                </a:cxn>
                <a:cxn ang="0">
                  <a:pos x="468" y="972"/>
                </a:cxn>
                <a:cxn ang="0">
                  <a:pos x="486" y="972"/>
                </a:cxn>
                <a:cxn ang="0">
                  <a:pos x="504" y="972"/>
                </a:cxn>
                <a:cxn ang="0">
                  <a:pos x="522" y="972"/>
                </a:cxn>
                <a:cxn ang="0">
                  <a:pos x="540" y="972"/>
                </a:cxn>
                <a:cxn ang="0">
                  <a:pos x="558" y="972"/>
                </a:cxn>
                <a:cxn ang="0">
                  <a:pos x="576" y="972"/>
                </a:cxn>
                <a:cxn ang="0">
                  <a:pos x="594" y="972"/>
                </a:cxn>
                <a:cxn ang="0">
                  <a:pos x="612" y="972"/>
                </a:cxn>
                <a:cxn ang="0">
                  <a:pos x="630" y="972"/>
                </a:cxn>
                <a:cxn ang="0">
                  <a:pos x="648" y="972"/>
                </a:cxn>
                <a:cxn ang="0">
                  <a:pos x="666" y="972"/>
                </a:cxn>
                <a:cxn ang="0">
                  <a:pos x="684" y="834"/>
                </a:cxn>
              </a:cxnLst>
              <a:rect l="0" t="0" r="r" b="b"/>
              <a:pathLst>
                <a:path w="696" h="972">
                  <a:moveTo>
                    <a:pt x="0" y="72"/>
                  </a:moveTo>
                  <a:lnTo>
                    <a:pt x="6" y="0"/>
                  </a:lnTo>
                  <a:lnTo>
                    <a:pt x="12" y="12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2" y="24"/>
                  </a:lnTo>
                  <a:lnTo>
                    <a:pt x="48" y="12"/>
                  </a:lnTo>
                  <a:lnTo>
                    <a:pt x="48" y="6"/>
                  </a:lnTo>
                  <a:lnTo>
                    <a:pt x="54" y="0"/>
                  </a:lnTo>
                  <a:lnTo>
                    <a:pt x="60" y="12"/>
                  </a:lnTo>
                  <a:lnTo>
                    <a:pt x="66" y="18"/>
                  </a:lnTo>
                  <a:lnTo>
                    <a:pt x="72" y="12"/>
                  </a:lnTo>
                  <a:lnTo>
                    <a:pt x="78" y="66"/>
                  </a:lnTo>
                  <a:lnTo>
                    <a:pt x="78" y="120"/>
                  </a:lnTo>
                  <a:lnTo>
                    <a:pt x="84" y="78"/>
                  </a:lnTo>
                  <a:lnTo>
                    <a:pt x="90" y="366"/>
                  </a:lnTo>
                  <a:lnTo>
                    <a:pt x="96" y="972"/>
                  </a:lnTo>
                  <a:lnTo>
                    <a:pt x="102" y="264"/>
                  </a:lnTo>
                  <a:lnTo>
                    <a:pt x="102" y="246"/>
                  </a:lnTo>
                  <a:lnTo>
                    <a:pt x="108" y="288"/>
                  </a:lnTo>
                  <a:lnTo>
                    <a:pt x="114" y="306"/>
                  </a:lnTo>
                  <a:lnTo>
                    <a:pt x="120" y="258"/>
                  </a:lnTo>
                  <a:lnTo>
                    <a:pt x="126" y="324"/>
                  </a:lnTo>
                  <a:lnTo>
                    <a:pt x="132" y="336"/>
                  </a:lnTo>
                  <a:lnTo>
                    <a:pt x="132" y="294"/>
                  </a:lnTo>
                  <a:lnTo>
                    <a:pt x="138" y="342"/>
                  </a:lnTo>
                  <a:lnTo>
                    <a:pt x="144" y="312"/>
                  </a:lnTo>
                  <a:lnTo>
                    <a:pt x="150" y="300"/>
                  </a:lnTo>
                  <a:lnTo>
                    <a:pt x="156" y="330"/>
                  </a:lnTo>
                  <a:lnTo>
                    <a:pt x="162" y="330"/>
                  </a:lnTo>
                  <a:lnTo>
                    <a:pt x="162" y="306"/>
                  </a:lnTo>
                  <a:lnTo>
                    <a:pt x="168" y="288"/>
                  </a:lnTo>
                  <a:lnTo>
                    <a:pt x="174" y="324"/>
                  </a:lnTo>
                  <a:lnTo>
                    <a:pt x="180" y="420"/>
                  </a:lnTo>
                  <a:lnTo>
                    <a:pt x="186" y="384"/>
                  </a:lnTo>
                  <a:lnTo>
                    <a:pt x="192" y="378"/>
                  </a:lnTo>
                  <a:lnTo>
                    <a:pt x="192" y="312"/>
                  </a:lnTo>
                  <a:lnTo>
                    <a:pt x="198" y="318"/>
                  </a:lnTo>
                  <a:lnTo>
                    <a:pt x="204" y="348"/>
                  </a:lnTo>
                  <a:lnTo>
                    <a:pt x="210" y="306"/>
                  </a:lnTo>
                  <a:lnTo>
                    <a:pt x="216" y="384"/>
                  </a:lnTo>
                  <a:lnTo>
                    <a:pt x="222" y="354"/>
                  </a:lnTo>
                  <a:lnTo>
                    <a:pt x="222" y="456"/>
                  </a:lnTo>
                  <a:lnTo>
                    <a:pt x="228" y="414"/>
                  </a:lnTo>
                  <a:lnTo>
                    <a:pt x="234" y="456"/>
                  </a:lnTo>
                  <a:lnTo>
                    <a:pt x="240" y="480"/>
                  </a:lnTo>
                  <a:lnTo>
                    <a:pt x="246" y="468"/>
                  </a:lnTo>
                  <a:lnTo>
                    <a:pt x="252" y="474"/>
                  </a:lnTo>
                  <a:lnTo>
                    <a:pt x="252" y="522"/>
                  </a:lnTo>
                  <a:lnTo>
                    <a:pt x="258" y="504"/>
                  </a:lnTo>
                  <a:lnTo>
                    <a:pt x="264" y="498"/>
                  </a:lnTo>
                  <a:lnTo>
                    <a:pt x="270" y="510"/>
                  </a:lnTo>
                  <a:lnTo>
                    <a:pt x="276" y="534"/>
                  </a:lnTo>
                  <a:lnTo>
                    <a:pt x="282" y="642"/>
                  </a:lnTo>
                  <a:lnTo>
                    <a:pt x="282" y="576"/>
                  </a:lnTo>
                  <a:lnTo>
                    <a:pt x="288" y="594"/>
                  </a:lnTo>
                  <a:lnTo>
                    <a:pt x="294" y="516"/>
                  </a:lnTo>
                  <a:lnTo>
                    <a:pt x="300" y="564"/>
                  </a:lnTo>
                  <a:lnTo>
                    <a:pt x="306" y="498"/>
                  </a:lnTo>
                  <a:lnTo>
                    <a:pt x="306" y="492"/>
                  </a:lnTo>
                  <a:lnTo>
                    <a:pt x="312" y="468"/>
                  </a:lnTo>
                  <a:lnTo>
                    <a:pt x="318" y="480"/>
                  </a:lnTo>
                  <a:lnTo>
                    <a:pt x="324" y="972"/>
                  </a:lnTo>
                  <a:lnTo>
                    <a:pt x="330" y="972"/>
                  </a:lnTo>
                  <a:lnTo>
                    <a:pt x="336" y="972"/>
                  </a:lnTo>
                  <a:lnTo>
                    <a:pt x="342" y="972"/>
                  </a:lnTo>
                  <a:lnTo>
                    <a:pt x="348" y="972"/>
                  </a:lnTo>
                  <a:lnTo>
                    <a:pt x="354" y="972"/>
                  </a:lnTo>
                  <a:lnTo>
                    <a:pt x="360" y="972"/>
                  </a:lnTo>
                  <a:lnTo>
                    <a:pt x="366" y="972"/>
                  </a:lnTo>
                  <a:lnTo>
                    <a:pt x="372" y="972"/>
                  </a:lnTo>
                  <a:lnTo>
                    <a:pt x="378" y="972"/>
                  </a:lnTo>
                  <a:lnTo>
                    <a:pt x="384" y="972"/>
                  </a:lnTo>
                  <a:lnTo>
                    <a:pt x="390" y="972"/>
                  </a:lnTo>
                  <a:lnTo>
                    <a:pt x="396" y="972"/>
                  </a:lnTo>
                  <a:lnTo>
                    <a:pt x="402" y="972"/>
                  </a:lnTo>
                  <a:lnTo>
                    <a:pt x="408" y="972"/>
                  </a:lnTo>
                  <a:lnTo>
                    <a:pt x="414" y="972"/>
                  </a:lnTo>
                  <a:lnTo>
                    <a:pt x="420" y="972"/>
                  </a:lnTo>
                  <a:lnTo>
                    <a:pt x="426" y="972"/>
                  </a:lnTo>
                  <a:lnTo>
                    <a:pt x="432" y="972"/>
                  </a:lnTo>
                  <a:lnTo>
                    <a:pt x="438" y="972"/>
                  </a:lnTo>
                  <a:lnTo>
                    <a:pt x="444" y="972"/>
                  </a:lnTo>
                  <a:lnTo>
                    <a:pt x="450" y="972"/>
                  </a:lnTo>
                  <a:lnTo>
                    <a:pt x="456" y="972"/>
                  </a:lnTo>
                  <a:lnTo>
                    <a:pt x="462" y="972"/>
                  </a:lnTo>
                  <a:lnTo>
                    <a:pt x="468" y="972"/>
                  </a:lnTo>
                  <a:lnTo>
                    <a:pt x="474" y="972"/>
                  </a:lnTo>
                  <a:lnTo>
                    <a:pt x="480" y="972"/>
                  </a:lnTo>
                  <a:lnTo>
                    <a:pt x="486" y="972"/>
                  </a:lnTo>
                  <a:lnTo>
                    <a:pt x="492" y="972"/>
                  </a:lnTo>
                  <a:lnTo>
                    <a:pt x="498" y="972"/>
                  </a:lnTo>
                  <a:lnTo>
                    <a:pt x="504" y="972"/>
                  </a:lnTo>
                  <a:lnTo>
                    <a:pt x="510" y="972"/>
                  </a:lnTo>
                  <a:lnTo>
                    <a:pt x="516" y="972"/>
                  </a:lnTo>
                  <a:lnTo>
                    <a:pt x="522" y="972"/>
                  </a:lnTo>
                  <a:lnTo>
                    <a:pt x="528" y="972"/>
                  </a:lnTo>
                  <a:lnTo>
                    <a:pt x="534" y="972"/>
                  </a:lnTo>
                  <a:lnTo>
                    <a:pt x="540" y="972"/>
                  </a:lnTo>
                  <a:lnTo>
                    <a:pt x="546" y="972"/>
                  </a:lnTo>
                  <a:lnTo>
                    <a:pt x="552" y="972"/>
                  </a:lnTo>
                  <a:lnTo>
                    <a:pt x="558" y="972"/>
                  </a:lnTo>
                  <a:lnTo>
                    <a:pt x="564" y="972"/>
                  </a:lnTo>
                  <a:lnTo>
                    <a:pt x="570" y="972"/>
                  </a:lnTo>
                  <a:lnTo>
                    <a:pt x="576" y="972"/>
                  </a:lnTo>
                  <a:lnTo>
                    <a:pt x="582" y="972"/>
                  </a:lnTo>
                  <a:lnTo>
                    <a:pt x="588" y="972"/>
                  </a:lnTo>
                  <a:lnTo>
                    <a:pt x="594" y="972"/>
                  </a:lnTo>
                  <a:lnTo>
                    <a:pt x="600" y="972"/>
                  </a:lnTo>
                  <a:lnTo>
                    <a:pt x="606" y="972"/>
                  </a:lnTo>
                  <a:lnTo>
                    <a:pt x="612" y="972"/>
                  </a:lnTo>
                  <a:lnTo>
                    <a:pt x="618" y="972"/>
                  </a:lnTo>
                  <a:lnTo>
                    <a:pt x="624" y="972"/>
                  </a:lnTo>
                  <a:lnTo>
                    <a:pt x="630" y="972"/>
                  </a:lnTo>
                  <a:lnTo>
                    <a:pt x="636" y="972"/>
                  </a:lnTo>
                  <a:lnTo>
                    <a:pt x="642" y="972"/>
                  </a:lnTo>
                  <a:lnTo>
                    <a:pt x="648" y="972"/>
                  </a:lnTo>
                  <a:lnTo>
                    <a:pt x="654" y="972"/>
                  </a:lnTo>
                  <a:lnTo>
                    <a:pt x="660" y="972"/>
                  </a:lnTo>
                  <a:lnTo>
                    <a:pt x="666" y="972"/>
                  </a:lnTo>
                  <a:lnTo>
                    <a:pt x="672" y="834"/>
                  </a:lnTo>
                  <a:lnTo>
                    <a:pt x="678" y="834"/>
                  </a:lnTo>
                  <a:lnTo>
                    <a:pt x="684" y="834"/>
                  </a:lnTo>
                  <a:lnTo>
                    <a:pt x="690" y="834"/>
                  </a:lnTo>
                  <a:lnTo>
                    <a:pt x="696" y="83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35" name="Freeform 191"/>
            <p:cNvSpPr>
              <a:spLocks/>
            </p:cNvSpPr>
            <p:nvPr/>
          </p:nvSpPr>
          <p:spPr bwMode="auto">
            <a:xfrm>
              <a:off x="2270151" y="2228850"/>
              <a:ext cx="923925" cy="1524000"/>
            </a:xfrm>
            <a:custGeom>
              <a:avLst/>
              <a:gdLst/>
              <a:ahLst/>
              <a:cxnLst>
                <a:cxn ang="0">
                  <a:pos x="6" y="822"/>
                </a:cxn>
                <a:cxn ang="0">
                  <a:pos x="18" y="822"/>
                </a:cxn>
                <a:cxn ang="0">
                  <a:pos x="30" y="684"/>
                </a:cxn>
                <a:cxn ang="0">
                  <a:pos x="42" y="684"/>
                </a:cxn>
                <a:cxn ang="0">
                  <a:pos x="54" y="684"/>
                </a:cxn>
                <a:cxn ang="0">
                  <a:pos x="66" y="684"/>
                </a:cxn>
                <a:cxn ang="0">
                  <a:pos x="78" y="546"/>
                </a:cxn>
                <a:cxn ang="0">
                  <a:pos x="90" y="546"/>
                </a:cxn>
                <a:cxn ang="0">
                  <a:pos x="102" y="546"/>
                </a:cxn>
                <a:cxn ang="0">
                  <a:pos x="114" y="546"/>
                </a:cxn>
                <a:cxn ang="0">
                  <a:pos x="126" y="276"/>
                </a:cxn>
                <a:cxn ang="0">
                  <a:pos x="138" y="276"/>
                </a:cxn>
                <a:cxn ang="0">
                  <a:pos x="150" y="276"/>
                </a:cxn>
                <a:cxn ang="0">
                  <a:pos x="162" y="276"/>
                </a:cxn>
                <a:cxn ang="0">
                  <a:pos x="174" y="0"/>
                </a:cxn>
                <a:cxn ang="0">
                  <a:pos x="186" y="0"/>
                </a:cxn>
                <a:cxn ang="0">
                  <a:pos x="198" y="0"/>
                </a:cxn>
                <a:cxn ang="0">
                  <a:pos x="210" y="0"/>
                </a:cxn>
                <a:cxn ang="0">
                  <a:pos x="222" y="0"/>
                </a:cxn>
                <a:cxn ang="0">
                  <a:pos x="228" y="186"/>
                </a:cxn>
                <a:cxn ang="0">
                  <a:pos x="240" y="222"/>
                </a:cxn>
                <a:cxn ang="0">
                  <a:pos x="252" y="138"/>
                </a:cxn>
                <a:cxn ang="0">
                  <a:pos x="258" y="168"/>
                </a:cxn>
                <a:cxn ang="0">
                  <a:pos x="270" y="180"/>
                </a:cxn>
                <a:cxn ang="0">
                  <a:pos x="282" y="12"/>
                </a:cxn>
                <a:cxn ang="0">
                  <a:pos x="288" y="72"/>
                </a:cxn>
                <a:cxn ang="0">
                  <a:pos x="300" y="6"/>
                </a:cxn>
                <a:cxn ang="0">
                  <a:pos x="312" y="78"/>
                </a:cxn>
                <a:cxn ang="0">
                  <a:pos x="318" y="12"/>
                </a:cxn>
                <a:cxn ang="0">
                  <a:pos x="330" y="960"/>
                </a:cxn>
                <a:cxn ang="0">
                  <a:pos x="342" y="960"/>
                </a:cxn>
                <a:cxn ang="0">
                  <a:pos x="354" y="960"/>
                </a:cxn>
                <a:cxn ang="0">
                  <a:pos x="366" y="960"/>
                </a:cxn>
                <a:cxn ang="0">
                  <a:pos x="378" y="960"/>
                </a:cxn>
                <a:cxn ang="0">
                  <a:pos x="390" y="960"/>
                </a:cxn>
                <a:cxn ang="0">
                  <a:pos x="402" y="960"/>
                </a:cxn>
                <a:cxn ang="0">
                  <a:pos x="414" y="960"/>
                </a:cxn>
                <a:cxn ang="0">
                  <a:pos x="426" y="960"/>
                </a:cxn>
                <a:cxn ang="0">
                  <a:pos x="438" y="960"/>
                </a:cxn>
                <a:cxn ang="0">
                  <a:pos x="450" y="960"/>
                </a:cxn>
                <a:cxn ang="0">
                  <a:pos x="462" y="960"/>
                </a:cxn>
                <a:cxn ang="0">
                  <a:pos x="474" y="960"/>
                </a:cxn>
                <a:cxn ang="0">
                  <a:pos x="486" y="960"/>
                </a:cxn>
                <a:cxn ang="0">
                  <a:pos x="498" y="960"/>
                </a:cxn>
                <a:cxn ang="0">
                  <a:pos x="510" y="960"/>
                </a:cxn>
                <a:cxn ang="0">
                  <a:pos x="522" y="960"/>
                </a:cxn>
                <a:cxn ang="0">
                  <a:pos x="534" y="960"/>
                </a:cxn>
                <a:cxn ang="0">
                  <a:pos x="546" y="960"/>
                </a:cxn>
                <a:cxn ang="0">
                  <a:pos x="558" y="960"/>
                </a:cxn>
                <a:cxn ang="0">
                  <a:pos x="570" y="960"/>
                </a:cxn>
                <a:cxn ang="0">
                  <a:pos x="582" y="960"/>
                </a:cxn>
              </a:cxnLst>
              <a:rect l="0" t="0" r="r" b="b"/>
              <a:pathLst>
                <a:path w="582" h="960">
                  <a:moveTo>
                    <a:pt x="0" y="822"/>
                  </a:moveTo>
                  <a:lnTo>
                    <a:pt x="6" y="822"/>
                  </a:lnTo>
                  <a:lnTo>
                    <a:pt x="12" y="822"/>
                  </a:lnTo>
                  <a:lnTo>
                    <a:pt x="18" y="822"/>
                  </a:lnTo>
                  <a:lnTo>
                    <a:pt x="24" y="684"/>
                  </a:lnTo>
                  <a:lnTo>
                    <a:pt x="30" y="684"/>
                  </a:lnTo>
                  <a:lnTo>
                    <a:pt x="36" y="684"/>
                  </a:lnTo>
                  <a:lnTo>
                    <a:pt x="42" y="684"/>
                  </a:lnTo>
                  <a:lnTo>
                    <a:pt x="48" y="684"/>
                  </a:lnTo>
                  <a:lnTo>
                    <a:pt x="54" y="684"/>
                  </a:lnTo>
                  <a:lnTo>
                    <a:pt x="60" y="684"/>
                  </a:lnTo>
                  <a:lnTo>
                    <a:pt x="66" y="684"/>
                  </a:lnTo>
                  <a:lnTo>
                    <a:pt x="72" y="684"/>
                  </a:lnTo>
                  <a:lnTo>
                    <a:pt x="78" y="546"/>
                  </a:lnTo>
                  <a:lnTo>
                    <a:pt x="84" y="546"/>
                  </a:lnTo>
                  <a:lnTo>
                    <a:pt x="90" y="546"/>
                  </a:lnTo>
                  <a:lnTo>
                    <a:pt x="96" y="546"/>
                  </a:lnTo>
                  <a:lnTo>
                    <a:pt x="102" y="546"/>
                  </a:lnTo>
                  <a:lnTo>
                    <a:pt x="108" y="546"/>
                  </a:lnTo>
                  <a:lnTo>
                    <a:pt x="114" y="546"/>
                  </a:lnTo>
                  <a:lnTo>
                    <a:pt x="120" y="546"/>
                  </a:lnTo>
                  <a:lnTo>
                    <a:pt x="126" y="276"/>
                  </a:lnTo>
                  <a:lnTo>
                    <a:pt x="132" y="276"/>
                  </a:lnTo>
                  <a:lnTo>
                    <a:pt x="138" y="276"/>
                  </a:lnTo>
                  <a:lnTo>
                    <a:pt x="144" y="276"/>
                  </a:lnTo>
                  <a:lnTo>
                    <a:pt x="150" y="276"/>
                  </a:lnTo>
                  <a:lnTo>
                    <a:pt x="156" y="276"/>
                  </a:lnTo>
                  <a:lnTo>
                    <a:pt x="162" y="276"/>
                  </a:lnTo>
                  <a:lnTo>
                    <a:pt x="168" y="276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2" y="144"/>
                  </a:lnTo>
                  <a:lnTo>
                    <a:pt x="228" y="186"/>
                  </a:lnTo>
                  <a:lnTo>
                    <a:pt x="234" y="138"/>
                  </a:lnTo>
                  <a:lnTo>
                    <a:pt x="240" y="222"/>
                  </a:lnTo>
                  <a:lnTo>
                    <a:pt x="246" y="186"/>
                  </a:lnTo>
                  <a:lnTo>
                    <a:pt x="252" y="138"/>
                  </a:lnTo>
                  <a:lnTo>
                    <a:pt x="252" y="192"/>
                  </a:lnTo>
                  <a:lnTo>
                    <a:pt x="258" y="168"/>
                  </a:lnTo>
                  <a:lnTo>
                    <a:pt x="264" y="156"/>
                  </a:lnTo>
                  <a:lnTo>
                    <a:pt x="270" y="180"/>
                  </a:lnTo>
                  <a:lnTo>
                    <a:pt x="276" y="12"/>
                  </a:lnTo>
                  <a:lnTo>
                    <a:pt x="282" y="12"/>
                  </a:lnTo>
                  <a:lnTo>
                    <a:pt x="282" y="96"/>
                  </a:lnTo>
                  <a:lnTo>
                    <a:pt x="288" y="72"/>
                  </a:lnTo>
                  <a:lnTo>
                    <a:pt x="294" y="72"/>
                  </a:lnTo>
                  <a:lnTo>
                    <a:pt x="300" y="6"/>
                  </a:lnTo>
                  <a:lnTo>
                    <a:pt x="306" y="12"/>
                  </a:lnTo>
                  <a:lnTo>
                    <a:pt x="312" y="78"/>
                  </a:lnTo>
                  <a:lnTo>
                    <a:pt x="312" y="6"/>
                  </a:lnTo>
                  <a:lnTo>
                    <a:pt x="318" y="12"/>
                  </a:lnTo>
                  <a:lnTo>
                    <a:pt x="324" y="960"/>
                  </a:lnTo>
                  <a:lnTo>
                    <a:pt x="330" y="960"/>
                  </a:lnTo>
                  <a:lnTo>
                    <a:pt x="336" y="960"/>
                  </a:lnTo>
                  <a:lnTo>
                    <a:pt x="342" y="960"/>
                  </a:lnTo>
                  <a:lnTo>
                    <a:pt x="348" y="960"/>
                  </a:lnTo>
                  <a:lnTo>
                    <a:pt x="354" y="960"/>
                  </a:lnTo>
                  <a:lnTo>
                    <a:pt x="360" y="960"/>
                  </a:lnTo>
                  <a:lnTo>
                    <a:pt x="366" y="960"/>
                  </a:lnTo>
                  <a:lnTo>
                    <a:pt x="372" y="960"/>
                  </a:lnTo>
                  <a:lnTo>
                    <a:pt x="378" y="960"/>
                  </a:lnTo>
                  <a:lnTo>
                    <a:pt x="384" y="960"/>
                  </a:lnTo>
                  <a:lnTo>
                    <a:pt x="390" y="960"/>
                  </a:lnTo>
                  <a:lnTo>
                    <a:pt x="396" y="960"/>
                  </a:lnTo>
                  <a:lnTo>
                    <a:pt x="402" y="960"/>
                  </a:lnTo>
                  <a:lnTo>
                    <a:pt x="408" y="960"/>
                  </a:lnTo>
                  <a:lnTo>
                    <a:pt x="414" y="960"/>
                  </a:lnTo>
                  <a:lnTo>
                    <a:pt x="420" y="960"/>
                  </a:lnTo>
                  <a:lnTo>
                    <a:pt x="426" y="960"/>
                  </a:lnTo>
                  <a:lnTo>
                    <a:pt x="432" y="960"/>
                  </a:lnTo>
                  <a:lnTo>
                    <a:pt x="438" y="960"/>
                  </a:lnTo>
                  <a:lnTo>
                    <a:pt x="444" y="960"/>
                  </a:lnTo>
                  <a:lnTo>
                    <a:pt x="450" y="960"/>
                  </a:lnTo>
                  <a:lnTo>
                    <a:pt x="456" y="960"/>
                  </a:lnTo>
                  <a:lnTo>
                    <a:pt x="462" y="960"/>
                  </a:lnTo>
                  <a:lnTo>
                    <a:pt x="468" y="960"/>
                  </a:lnTo>
                  <a:lnTo>
                    <a:pt x="474" y="960"/>
                  </a:lnTo>
                  <a:lnTo>
                    <a:pt x="480" y="960"/>
                  </a:lnTo>
                  <a:lnTo>
                    <a:pt x="486" y="960"/>
                  </a:lnTo>
                  <a:lnTo>
                    <a:pt x="492" y="960"/>
                  </a:lnTo>
                  <a:lnTo>
                    <a:pt x="498" y="960"/>
                  </a:lnTo>
                  <a:lnTo>
                    <a:pt x="504" y="960"/>
                  </a:lnTo>
                  <a:lnTo>
                    <a:pt x="510" y="960"/>
                  </a:lnTo>
                  <a:lnTo>
                    <a:pt x="516" y="960"/>
                  </a:lnTo>
                  <a:lnTo>
                    <a:pt x="522" y="960"/>
                  </a:lnTo>
                  <a:lnTo>
                    <a:pt x="528" y="960"/>
                  </a:lnTo>
                  <a:lnTo>
                    <a:pt x="534" y="960"/>
                  </a:lnTo>
                  <a:lnTo>
                    <a:pt x="540" y="960"/>
                  </a:lnTo>
                  <a:lnTo>
                    <a:pt x="546" y="960"/>
                  </a:lnTo>
                  <a:lnTo>
                    <a:pt x="552" y="960"/>
                  </a:lnTo>
                  <a:lnTo>
                    <a:pt x="558" y="960"/>
                  </a:lnTo>
                  <a:lnTo>
                    <a:pt x="564" y="960"/>
                  </a:lnTo>
                  <a:lnTo>
                    <a:pt x="570" y="960"/>
                  </a:lnTo>
                  <a:lnTo>
                    <a:pt x="576" y="960"/>
                  </a:lnTo>
                  <a:lnTo>
                    <a:pt x="582" y="96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36" name="Freeform 192"/>
            <p:cNvSpPr>
              <a:spLocks/>
            </p:cNvSpPr>
            <p:nvPr/>
          </p:nvSpPr>
          <p:spPr bwMode="auto">
            <a:xfrm>
              <a:off x="-1158849" y="2276475"/>
              <a:ext cx="1143000" cy="1476375"/>
            </a:xfrm>
            <a:custGeom>
              <a:avLst/>
              <a:gdLst/>
              <a:ahLst/>
              <a:cxnLst>
                <a:cxn ang="0">
                  <a:pos x="12" y="930"/>
                </a:cxn>
                <a:cxn ang="0">
                  <a:pos x="30" y="930"/>
                </a:cxn>
                <a:cxn ang="0">
                  <a:pos x="48" y="930"/>
                </a:cxn>
                <a:cxn ang="0">
                  <a:pos x="66" y="930"/>
                </a:cxn>
                <a:cxn ang="0">
                  <a:pos x="84" y="930"/>
                </a:cxn>
                <a:cxn ang="0">
                  <a:pos x="102" y="6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0"/>
                </a:cxn>
                <a:cxn ang="0">
                  <a:pos x="174" y="0"/>
                </a:cxn>
                <a:cxn ang="0">
                  <a:pos x="192" y="0"/>
                </a:cxn>
                <a:cxn ang="0">
                  <a:pos x="210" y="0"/>
                </a:cxn>
                <a:cxn ang="0">
                  <a:pos x="228" y="0"/>
                </a:cxn>
                <a:cxn ang="0">
                  <a:pos x="246" y="0"/>
                </a:cxn>
                <a:cxn ang="0">
                  <a:pos x="264" y="0"/>
                </a:cxn>
                <a:cxn ang="0">
                  <a:pos x="282" y="0"/>
                </a:cxn>
                <a:cxn ang="0">
                  <a:pos x="300" y="0"/>
                </a:cxn>
                <a:cxn ang="0">
                  <a:pos x="318" y="0"/>
                </a:cxn>
                <a:cxn ang="0">
                  <a:pos x="336" y="0"/>
                </a:cxn>
                <a:cxn ang="0">
                  <a:pos x="354" y="930"/>
                </a:cxn>
                <a:cxn ang="0">
                  <a:pos x="372" y="930"/>
                </a:cxn>
                <a:cxn ang="0">
                  <a:pos x="390" y="930"/>
                </a:cxn>
                <a:cxn ang="0">
                  <a:pos x="408" y="930"/>
                </a:cxn>
                <a:cxn ang="0">
                  <a:pos x="426" y="930"/>
                </a:cxn>
                <a:cxn ang="0">
                  <a:pos x="444" y="114"/>
                </a:cxn>
                <a:cxn ang="0">
                  <a:pos x="462" y="174"/>
                </a:cxn>
                <a:cxn ang="0">
                  <a:pos x="480" y="162"/>
                </a:cxn>
                <a:cxn ang="0">
                  <a:pos x="492" y="210"/>
                </a:cxn>
                <a:cxn ang="0">
                  <a:pos x="510" y="288"/>
                </a:cxn>
                <a:cxn ang="0">
                  <a:pos x="522" y="222"/>
                </a:cxn>
                <a:cxn ang="0">
                  <a:pos x="540" y="270"/>
                </a:cxn>
                <a:cxn ang="0">
                  <a:pos x="552" y="234"/>
                </a:cxn>
                <a:cxn ang="0">
                  <a:pos x="570" y="276"/>
                </a:cxn>
                <a:cxn ang="0">
                  <a:pos x="582" y="264"/>
                </a:cxn>
                <a:cxn ang="0">
                  <a:pos x="600" y="198"/>
                </a:cxn>
                <a:cxn ang="0">
                  <a:pos x="612" y="168"/>
                </a:cxn>
                <a:cxn ang="0">
                  <a:pos x="630" y="252"/>
                </a:cxn>
                <a:cxn ang="0">
                  <a:pos x="642" y="126"/>
                </a:cxn>
                <a:cxn ang="0">
                  <a:pos x="660" y="126"/>
                </a:cxn>
                <a:cxn ang="0">
                  <a:pos x="672" y="156"/>
                </a:cxn>
                <a:cxn ang="0">
                  <a:pos x="690" y="252"/>
                </a:cxn>
                <a:cxn ang="0">
                  <a:pos x="708" y="930"/>
                </a:cxn>
              </a:cxnLst>
              <a:rect l="0" t="0" r="r" b="b"/>
              <a:pathLst>
                <a:path w="720" h="930">
                  <a:moveTo>
                    <a:pt x="0" y="930"/>
                  </a:moveTo>
                  <a:lnTo>
                    <a:pt x="6" y="930"/>
                  </a:lnTo>
                  <a:lnTo>
                    <a:pt x="12" y="930"/>
                  </a:lnTo>
                  <a:lnTo>
                    <a:pt x="18" y="930"/>
                  </a:lnTo>
                  <a:lnTo>
                    <a:pt x="24" y="930"/>
                  </a:lnTo>
                  <a:lnTo>
                    <a:pt x="30" y="930"/>
                  </a:lnTo>
                  <a:lnTo>
                    <a:pt x="36" y="930"/>
                  </a:lnTo>
                  <a:lnTo>
                    <a:pt x="42" y="930"/>
                  </a:lnTo>
                  <a:lnTo>
                    <a:pt x="48" y="930"/>
                  </a:lnTo>
                  <a:lnTo>
                    <a:pt x="54" y="930"/>
                  </a:lnTo>
                  <a:lnTo>
                    <a:pt x="60" y="930"/>
                  </a:lnTo>
                  <a:lnTo>
                    <a:pt x="66" y="930"/>
                  </a:lnTo>
                  <a:lnTo>
                    <a:pt x="72" y="930"/>
                  </a:lnTo>
                  <a:lnTo>
                    <a:pt x="78" y="930"/>
                  </a:lnTo>
                  <a:lnTo>
                    <a:pt x="84" y="930"/>
                  </a:lnTo>
                  <a:lnTo>
                    <a:pt x="90" y="930"/>
                  </a:lnTo>
                  <a:lnTo>
                    <a:pt x="96" y="0"/>
                  </a:lnTo>
                  <a:lnTo>
                    <a:pt x="102" y="6"/>
                  </a:lnTo>
                  <a:lnTo>
                    <a:pt x="108" y="0"/>
                  </a:lnTo>
                  <a:lnTo>
                    <a:pt x="114" y="6"/>
                  </a:lnTo>
                  <a:lnTo>
                    <a:pt x="120" y="0"/>
                  </a:lnTo>
                  <a:lnTo>
                    <a:pt x="126" y="6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930"/>
                  </a:lnTo>
                  <a:lnTo>
                    <a:pt x="354" y="930"/>
                  </a:lnTo>
                  <a:lnTo>
                    <a:pt x="360" y="930"/>
                  </a:lnTo>
                  <a:lnTo>
                    <a:pt x="366" y="930"/>
                  </a:lnTo>
                  <a:lnTo>
                    <a:pt x="372" y="930"/>
                  </a:lnTo>
                  <a:lnTo>
                    <a:pt x="378" y="930"/>
                  </a:lnTo>
                  <a:lnTo>
                    <a:pt x="384" y="930"/>
                  </a:lnTo>
                  <a:lnTo>
                    <a:pt x="390" y="930"/>
                  </a:lnTo>
                  <a:lnTo>
                    <a:pt x="396" y="930"/>
                  </a:lnTo>
                  <a:lnTo>
                    <a:pt x="402" y="930"/>
                  </a:lnTo>
                  <a:lnTo>
                    <a:pt x="408" y="930"/>
                  </a:lnTo>
                  <a:lnTo>
                    <a:pt x="414" y="930"/>
                  </a:lnTo>
                  <a:lnTo>
                    <a:pt x="420" y="930"/>
                  </a:lnTo>
                  <a:lnTo>
                    <a:pt x="426" y="930"/>
                  </a:lnTo>
                  <a:lnTo>
                    <a:pt x="432" y="930"/>
                  </a:lnTo>
                  <a:lnTo>
                    <a:pt x="438" y="930"/>
                  </a:lnTo>
                  <a:lnTo>
                    <a:pt x="444" y="114"/>
                  </a:lnTo>
                  <a:lnTo>
                    <a:pt x="450" y="246"/>
                  </a:lnTo>
                  <a:lnTo>
                    <a:pt x="456" y="216"/>
                  </a:lnTo>
                  <a:lnTo>
                    <a:pt x="462" y="174"/>
                  </a:lnTo>
                  <a:lnTo>
                    <a:pt x="468" y="132"/>
                  </a:lnTo>
                  <a:lnTo>
                    <a:pt x="474" y="228"/>
                  </a:lnTo>
                  <a:lnTo>
                    <a:pt x="480" y="162"/>
                  </a:lnTo>
                  <a:lnTo>
                    <a:pt x="486" y="162"/>
                  </a:lnTo>
                  <a:lnTo>
                    <a:pt x="492" y="264"/>
                  </a:lnTo>
                  <a:lnTo>
                    <a:pt x="492" y="210"/>
                  </a:lnTo>
                  <a:lnTo>
                    <a:pt x="498" y="144"/>
                  </a:lnTo>
                  <a:lnTo>
                    <a:pt x="504" y="222"/>
                  </a:lnTo>
                  <a:lnTo>
                    <a:pt x="510" y="288"/>
                  </a:lnTo>
                  <a:lnTo>
                    <a:pt x="516" y="270"/>
                  </a:lnTo>
                  <a:lnTo>
                    <a:pt x="522" y="198"/>
                  </a:lnTo>
                  <a:lnTo>
                    <a:pt x="522" y="222"/>
                  </a:lnTo>
                  <a:lnTo>
                    <a:pt x="528" y="276"/>
                  </a:lnTo>
                  <a:lnTo>
                    <a:pt x="534" y="270"/>
                  </a:lnTo>
                  <a:lnTo>
                    <a:pt x="540" y="270"/>
                  </a:lnTo>
                  <a:lnTo>
                    <a:pt x="546" y="240"/>
                  </a:lnTo>
                  <a:lnTo>
                    <a:pt x="552" y="180"/>
                  </a:lnTo>
                  <a:lnTo>
                    <a:pt x="552" y="234"/>
                  </a:lnTo>
                  <a:lnTo>
                    <a:pt x="558" y="156"/>
                  </a:lnTo>
                  <a:lnTo>
                    <a:pt x="564" y="276"/>
                  </a:lnTo>
                  <a:lnTo>
                    <a:pt x="570" y="276"/>
                  </a:lnTo>
                  <a:lnTo>
                    <a:pt x="576" y="210"/>
                  </a:lnTo>
                  <a:lnTo>
                    <a:pt x="582" y="96"/>
                  </a:lnTo>
                  <a:lnTo>
                    <a:pt x="582" y="264"/>
                  </a:lnTo>
                  <a:lnTo>
                    <a:pt x="588" y="168"/>
                  </a:lnTo>
                  <a:lnTo>
                    <a:pt x="594" y="126"/>
                  </a:lnTo>
                  <a:lnTo>
                    <a:pt x="600" y="198"/>
                  </a:lnTo>
                  <a:lnTo>
                    <a:pt x="606" y="156"/>
                  </a:lnTo>
                  <a:lnTo>
                    <a:pt x="606" y="162"/>
                  </a:lnTo>
                  <a:lnTo>
                    <a:pt x="612" y="168"/>
                  </a:lnTo>
                  <a:lnTo>
                    <a:pt x="618" y="180"/>
                  </a:lnTo>
                  <a:lnTo>
                    <a:pt x="624" y="216"/>
                  </a:lnTo>
                  <a:lnTo>
                    <a:pt x="630" y="252"/>
                  </a:lnTo>
                  <a:lnTo>
                    <a:pt x="636" y="186"/>
                  </a:lnTo>
                  <a:lnTo>
                    <a:pt x="636" y="114"/>
                  </a:lnTo>
                  <a:lnTo>
                    <a:pt x="642" y="126"/>
                  </a:lnTo>
                  <a:lnTo>
                    <a:pt x="648" y="120"/>
                  </a:lnTo>
                  <a:lnTo>
                    <a:pt x="654" y="108"/>
                  </a:lnTo>
                  <a:lnTo>
                    <a:pt x="660" y="126"/>
                  </a:lnTo>
                  <a:lnTo>
                    <a:pt x="666" y="174"/>
                  </a:lnTo>
                  <a:lnTo>
                    <a:pt x="666" y="150"/>
                  </a:lnTo>
                  <a:lnTo>
                    <a:pt x="672" y="156"/>
                  </a:lnTo>
                  <a:lnTo>
                    <a:pt x="678" y="246"/>
                  </a:lnTo>
                  <a:lnTo>
                    <a:pt x="684" y="186"/>
                  </a:lnTo>
                  <a:lnTo>
                    <a:pt x="690" y="252"/>
                  </a:lnTo>
                  <a:lnTo>
                    <a:pt x="696" y="930"/>
                  </a:lnTo>
                  <a:lnTo>
                    <a:pt x="702" y="930"/>
                  </a:lnTo>
                  <a:lnTo>
                    <a:pt x="708" y="930"/>
                  </a:lnTo>
                  <a:lnTo>
                    <a:pt x="714" y="930"/>
                  </a:lnTo>
                  <a:lnTo>
                    <a:pt x="720" y="93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37" name="Freeform 193"/>
            <p:cNvSpPr>
              <a:spLocks/>
            </p:cNvSpPr>
            <p:nvPr/>
          </p:nvSpPr>
          <p:spPr bwMode="auto">
            <a:xfrm>
              <a:off x="-15849" y="2247900"/>
              <a:ext cx="1200150" cy="1504950"/>
            </a:xfrm>
            <a:custGeom>
              <a:avLst/>
              <a:gdLst/>
              <a:ahLst/>
              <a:cxnLst>
                <a:cxn ang="0">
                  <a:pos x="12" y="948"/>
                </a:cxn>
                <a:cxn ang="0">
                  <a:pos x="30" y="948"/>
                </a:cxn>
                <a:cxn ang="0">
                  <a:pos x="48" y="948"/>
                </a:cxn>
                <a:cxn ang="0">
                  <a:pos x="66" y="948"/>
                </a:cxn>
                <a:cxn ang="0">
                  <a:pos x="84" y="948"/>
                </a:cxn>
                <a:cxn ang="0">
                  <a:pos x="102" y="948"/>
                </a:cxn>
                <a:cxn ang="0">
                  <a:pos x="120" y="948"/>
                </a:cxn>
                <a:cxn ang="0">
                  <a:pos x="132" y="792"/>
                </a:cxn>
                <a:cxn ang="0">
                  <a:pos x="150" y="792"/>
                </a:cxn>
                <a:cxn ang="0">
                  <a:pos x="168" y="792"/>
                </a:cxn>
                <a:cxn ang="0">
                  <a:pos x="186" y="654"/>
                </a:cxn>
                <a:cxn ang="0">
                  <a:pos x="204" y="654"/>
                </a:cxn>
                <a:cxn ang="0">
                  <a:pos x="222" y="522"/>
                </a:cxn>
                <a:cxn ang="0">
                  <a:pos x="240" y="522"/>
                </a:cxn>
                <a:cxn ang="0">
                  <a:pos x="258" y="528"/>
                </a:cxn>
                <a:cxn ang="0">
                  <a:pos x="276" y="408"/>
                </a:cxn>
                <a:cxn ang="0">
                  <a:pos x="294" y="408"/>
                </a:cxn>
                <a:cxn ang="0">
                  <a:pos x="312" y="396"/>
                </a:cxn>
                <a:cxn ang="0">
                  <a:pos x="330" y="270"/>
                </a:cxn>
                <a:cxn ang="0">
                  <a:pos x="348" y="270"/>
                </a:cxn>
                <a:cxn ang="0">
                  <a:pos x="366" y="270"/>
                </a:cxn>
                <a:cxn ang="0">
                  <a:pos x="384" y="138"/>
                </a:cxn>
                <a:cxn ang="0">
                  <a:pos x="402" y="150"/>
                </a:cxn>
                <a:cxn ang="0">
                  <a:pos x="420" y="18"/>
                </a:cxn>
                <a:cxn ang="0">
                  <a:pos x="438" y="18"/>
                </a:cxn>
                <a:cxn ang="0">
                  <a:pos x="456" y="18"/>
                </a:cxn>
                <a:cxn ang="0">
                  <a:pos x="474" y="18"/>
                </a:cxn>
                <a:cxn ang="0">
                  <a:pos x="492" y="18"/>
                </a:cxn>
                <a:cxn ang="0">
                  <a:pos x="510" y="18"/>
                </a:cxn>
                <a:cxn ang="0">
                  <a:pos x="528" y="18"/>
                </a:cxn>
                <a:cxn ang="0">
                  <a:pos x="546" y="18"/>
                </a:cxn>
                <a:cxn ang="0">
                  <a:pos x="564" y="18"/>
                </a:cxn>
                <a:cxn ang="0">
                  <a:pos x="582" y="18"/>
                </a:cxn>
                <a:cxn ang="0">
                  <a:pos x="600" y="18"/>
                </a:cxn>
                <a:cxn ang="0">
                  <a:pos x="618" y="18"/>
                </a:cxn>
                <a:cxn ang="0">
                  <a:pos x="636" y="18"/>
                </a:cxn>
                <a:cxn ang="0">
                  <a:pos x="654" y="18"/>
                </a:cxn>
                <a:cxn ang="0">
                  <a:pos x="672" y="18"/>
                </a:cxn>
                <a:cxn ang="0">
                  <a:pos x="690" y="18"/>
                </a:cxn>
                <a:cxn ang="0">
                  <a:pos x="708" y="18"/>
                </a:cxn>
                <a:cxn ang="0">
                  <a:pos x="726" y="18"/>
                </a:cxn>
                <a:cxn ang="0">
                  <a:pos x="744" y="6"/>
                </a:cxn>
              </a:cxnLst>
              <a:rect l="0" t="0" r="r" b="b"/>
              <a:pathLst>
                <a:path w="756" h="948">
                  <a:moveTo>
                    <a:pt x="0" y="948"/>
                  </a:moveTo>
                  <a:lnTo>
                    <a:pt x="6" y="948"/>
                  </a:lnTo>
                  <a:lnTo>
                    <a:pt x="12" y="948"/>
                  </a:lnTo>
                  <a:lnTo>
                    <a:pt x="18" y="948"/>
                  </a:lnTo>
                  <a:lnTo>
                    <a:pt x="24" y="948"/>
                  </a:lnTo>
                  <a:lnTo>
                    <a:pt x="30" y="948"/>
                  </a:lnTo>
                  <a:lnTo>
                    <a:pt x="36" y="948"/>
                  </a:lnTo>
                  <a:lnTo>
                    <a:pt x="42" y="948"/>
                  </a:lnTo>
                  <a:lnTo>
                    <a:pt x="48" y="948"/>
                  </a:lnTo>
                  <a:lnTo>
                    <a:pt x="54" y="948"/>
                  </a:lnTo>
                  <a:lnTo>
                    <a:pt x="60" y="948"/>
                  </a:lnTo>
                  <a:lnTo>
                    <a:pt x="66" y="948"/>
                  </a:lnTo>
                  <a:lnTo>
                    <a:pt x="72" y="948"/>
                  </a:lnTo>
                  <a:lnTo>
                    <a:pt x="78" y="948"/>
                  </a:lnTo>
                  <a:lnTo>
                    <a:pt x="84" y="948"/>
                  </a:lnTo>
                  <a:lnTo>
                    <a:pt x="90" y="948"/>
                  </a:lnTo>
                  <a:lnTo>
                    <a:pt x="96" y="948"/>
                  </a:lnTo>
                  <a:lnTo>
                    <a:pt x="102" y="948"/>
                  </a:lnTo>
                  <a:lnTo>
                    <a:pt x="108" y="948"/>
                  </a:lnTo>
                  <a:lnTo>
                    <a:pt x="114" y="948"/>
                  </a:lnTo>
                  <a:lnTo>
                    <a:pt x="120" y="948"/>
                  </a:lnTo>
                  <a:lnTo>
                    <a:pt x="120" y="792"/>
                  </a:lnTo>
                  <a:lnTo>
                    <a:pt x="126" y="792"/>
                  </a:lnTo>
                  <a:lnTo>
                    <a:pt x="132" y="792"/>
                  </a:lnTo>
                  <a:lnTo>
                    <a:pt x="138" y="792"/>
                  </a:lnTo>
                  <a:lnTo>
                    <a:pt x="144" y="792"/>
                  </a:lnTo>
                  <a:lnTo>
                    <a:pt x="150" y="792"/>
                  </a:lnTo>
                  <a:lnTo>
                    <a:pt x="156" y="792"/>
                  </a:lnTo>
                  <a:lnTo>
                    <a:pt x="162" y="792"/>
                  </a:lnTo>
                  <a:lnTo>
                    <a:pt x="168" y="792"/>
                  </a:lnTo>
                  <a:lnTo>
                    <a:pt x="174" y="654"/>
                  </a:lnTo>
                  <a:lnTo>
                    <a:pt x="180" y="654"/>
                  </a:lnTo>
                  <a:lnTo>
                    <a:pt x="186" y="654"/>
                  </a:lnTo>
                  <a:lnTo>
                    <a:pt x="192" y="654"/>
                  </a:lnTo>
                  <a:lnTo>
                    <a:pt x="198" y="654"/>
                  </a:lnTo>
                  <a:lnTo>
                    <a:pt x="204" y="654"/>
                  </a:lnTo>
                  <a:lnTo>
                    <a:pt x="210" y="654"/>
                  </a:lnTo>
                  <a:lnTo>
                    <a:pt x="216" y="654"/>
                  </a:lnTo>
                  <a:lnTo>
                    <a:pt x="222" y="522"/>
                  </a:lnTo>
                  <a:lnTo>
                    <a:pt x="228" y="522"/>
                  </a:lnTo>
                  <a:lnTo>
                    <a:pt x="234" y="522"/>
                  </a:lnTo>
                  <a:lnTo>
                    <a:pt x="240" y="522"/>
                  </a:lnTo>
                  <a:lnTo>
                    <a:pt x="246" y="522"/>
                  </a:lnTo>
                  <a:lnTo>
                    <a:pt x="252" y="522"/>
                  </a:lnTo>
                  <a:lnTo>
                    <a:pt x="258" y="528"/>
                  </a:lnTo>
                  <a:lnTo>
                    <a:pt x="264" y="528"/>
                  </a:lnTo>
                  <a:lnTo>
                    <a:pt x="270" y="408"/>
                  </a:lnTo>
                  <a:lnTo>
                    <a:pt x="276" y="408"/>
                  </a:lnTo>
                  <a:lnTo>
                    <a:pt x="282" y="408"/>
                  </a:lnTo>
                  <a:lnTo>
                    <a:pt x="288" y="408"/>
                  </a:lnTo>
                  <a:lnTo>
                    <a:pt x="294" y="408"/>
                  </a:lnTo>
                  <a:lnTo>
                    <a:pt x="300" y="408"/>
                  </a:lnTo>
                  <a:lnTo>
                    <a:pt x="306" y="408"/>
                  </a:lnTo>
                  <a:lnTo>
                    <a:pt x="312" y="396"/>
                  </a:lnTo>
                  <a:lnTo>
                    <a:pt x="318" y="396"/>
                  </a:lnTo>
                  <a:lnTo>
                    <a:pt x="324" y="270"/>
                  </a:lnTo>
                  <a:lnTo>
                    <a:pt x="330" y="270"/>
                  </a:lnTo>
                  <a:lnTo>
                    <a:pt x="336" y="270"/>
                  </a:lnTo>
                  <a:lnTo>
                    <a:pt x="342" y="270"/>
                  </a:lnTo>
                  <a:lnTo>
                    <a:pt x="348" y="270"/>
                  </a:lnTo>
                  <a:lnTo>
                    <a:pt x="354" y="270"/>
                  </a:lnTo>
                  <a:lnTo>
                    <a:pt x="360" y="270"/>
                  </a:lnTo>
                  <a:lnTo>
                    <a:pt x="366" y="270"/>
                  </a:lnTo>
                  <a:lnTo>
                    <a:pt x="372" y="138"/>
                  </a:lnTo>
                  <a:lnTo>
                    <a:pt x="378" y="138"/>
                  </a:lnTo>
                  <a:lnTo>
                    <a:pt x="384" y="138"/>
                  </a:lnTo>
                  <a:lnTo>
                    <a:pt x="390" y="138"/>
                  </a:lnTo>
                  <a:lnTo>
                    <a:pt x="396" y="138"/>
                  </a:lnTo>
                  <a:lnTo>
                    <a:pt x="402" y="150"/>
                  </a:lnTo>
                  <a:lnTo>
                    <a:pt x="408" y="150"/>
                  </a:lnTo>
                  <a:lnTo>
                    <a:pt x="414" y="150"/>
                  </a:lnTo>
                  <a:lnTo>
                    <a:pt x="420" y="18"/>
                  </a:lnTo>
                  <a:lnTo>
                    <a:pt x="426" y="18"/>
                  </a:lnTo>
                  <a:lnTo>
                    <a:pt x="432" y="18"/>
                  </a:lnTo>
                  <a:lnTo>
                    <a:pt x="438" y="18"/>
                  </a:lnTo>
                  <a:lnTo>
                    <a:pt x="444" y="18"/>
                  </a:lnTo>
                  <a:lnTo>
                    <a:pt x="450" y="18"/>
                  </a:lnTo>
                  <a:lnTo>
                    <a:pt x="456" y="18"/>
                  </a:lnTo>
                  <a:lnTo>
                    <a:pt x="462" y="18"/>
                  </a:lnTo>
                  <a:lnTo>
                    <a:pt x="468" y="18"/>
                  </a:lnTo>
                  <a:lnTo>
                    <a:pt x="474" y="18"/>
                  </a:lnTo>
                  <a:lnTo>
                    <a:pt x="480" y="18"/>
                  </a:lnTo>
                  <a:lnTo>
                    <a:pt x="486" y="18"/>
                  </a:lnTo>
                  <a:lnTo>
                    <a:pt x="492" y="18"/>
                  </a:lnTo>
                  <a:lnTo>
                    <a:pt x="498" y="18"/>
                  </a:lnTo>
                  <a:lnTo>
                    <a:pt x="504" y="18"/>
                  </a:lnTo>
                  <a:lnTo>
                    <a:pt x="510" y="18"/>
                  </a:lnTo>
                  <a:lnTo>
                    <a:pt x="516" y="18"/>
                  </a:lnTo>
                  <a:lnTo>
                    <a:pt x="522" y="18"/>
                  </a:lnTo>
                  <a:lnTo>
                    <a:pt x="528" y="18"/>
                  </a:lnTo>
                  <a:lnTo>
                    <a:pt x="534" y="18"/>
                  </a:lnTo>
                  <a:lnTo>
                    <a:pt x="540" y="18"/>
                  </a:lnTo>
                  <a:lnTo>
                    <a:pt x="546" y="18"/>
                  </a:lnTo>
                  <a:lnTo>
                    <a:pt x="552" y="18"/>
                  </a:lnTo>
                  <a:lnTo>
                    <a:pt x="558" y="18"/>
                  </a:lnTo>
                  <a:lnTo>
                    <a:pt x="564" y="18"/>
                  </a:lnTo>
                  <a:lnTo>
                    <a:pt x="570" y="18"/>
                  </a:lnTo>
                  <a:lnTo>
                    <a:pt x="576" y="18"/>
                  </a:lnTo>
                  <a:lnTo>
                    <a:pt x="582" y="18"/>
                  </a:lnTo>
                  <a:lnTo>
                    <a:pt x="588" y="18"/>
                  </a:lnTo>
                  <a:lnTo>
                    <a:pt x="594" y="18"/>
                  </a:lnTo>
                  <a:lnTo>
                    <a:pt x="600" y="18"/>
                  </a:lnTo>
                  <a:lnTo>
                    <a:pt x="606" y="18"/>
                  </a:lnTo>
                  <a:lnTo>
                    <a:pt x="612" y="18"/>
                  </a:lnTo>
                  <a:lnTo>
                    <a:pt x="618" y="18"/>
                  </a:lnTo>
                  <a:lnTo>
                    <a:pt x="624" y="24"/>
                  </a:lnTo>
                  <a:lnTo>
                    <a:pt x="630" y="24"/>
                  </a:lnTo>
                  <a:lnTo>
                    <a:pt x="636" y="18"/>
                  </a:lnTo>
                  <a:lnTo>
                    <a:pt x="642" y="24"/>
                  </a:lnTo>
                  <a:lnTo>
                    <a:pt x="648" y="18"/>
                  </a:lnTo>
                  <a:lnTo>
                    <a:pt x="654" y="18"/>
                  </a:lnTo>
                  <a:lnTo>
                    <a:pt x="660" y="18"/>
                  </a:lnTo>
                  <a:lnTo>
                    <a:pt x="666" y="18"/>
                  </a:lnTo>
                  <a:lnTo>
                    <a:pt x="672" y="18"/>
                  </a:lnTo>
                  <a:lnTo>
                    <a:pt x="678" y="18"/>
                  </a:lnTo>
                  <a:lnTo>
                    <a:pt x="684" y="18"/>
                  </a:lnTo>
                  <a:lnTo>
                    <a:pt x="690" y="18"/>
                  </a:lnTo>
                  <a:lnTo>
                    <a:pt x="696" y="18"/>
                  </a:lnTo>
                  <a:lnTo>
                    <a:pt x="702" y="18"/>
                  </a:lnTo>
                  <a:lnTo>
                    <a:pt x="708" y="18"/>
                  </a:lnTo>
                  <a:lnTo>
                    <a:pt x="714" y="18"/>
                  </a:lnTo>
                  <a:lnTo>
                    <a:pt x="720" y="18"/>
                  </a:lnTo>
                  <a:lnTo>
                    <a:pt x="726" y="18"/>
                  </a:lnTo>
                  <a:lnTo>
                    <a:pt x="732" y="18"/>
                  </a:lnTo>
                  <a:lnTo>
                    <a:pt x="738" y="18"/>
                  </a:lnTo>
                  <a:lnTo>
                    <a:pt x="744" y="6"/>
                  </a:lnTo>
                  <a:lnTo>
                    <a:pt x="750" y="0"/>
                  </a:lnTo>
                  <a:lnTo>
                    <a:pt x="756" y="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38" name="Freeform 194"/>
            <p:cNvSpPr>
              <a:spLocks/>
            </p:cNvSpPr>
            <p:nvPr/>
          </p:nvSpPr>
          <p:spPr bwMode="auto">
            <a:xfrm>
              <a:off x="1184301" y="2247900"/>
              <a:ext cx="1123950" cy="1504950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30" y="18"/>
                </a:cxn>
                <a:cxn ang="0">
                  <a:pos x="48" y="18"/>
                </a:cxn>
                <a:cxn ang="0">
                  <a:pos x="66" y="24"/>
                </a:cxn>
                <a:cxn ang="0">
                  <a:pos x="78" y="342"/>
                </a:cxn>
                <a:cxn ang="0">
                  <a:pos x="90" y="168"/>
                </a:cxn>
                <a:cxn ang="0">
                  <a:pos x="108" y="198"/>
                </a:cxn>
                <a:cxn ang="0">
                  <a:pos x="120" y="216"/>
                </a:cxn>
                <a:cxn ang="0">
                  <a:pos x="138" y="228"/>
                </a:cxn>
                <a:cxn ang="0">
                  <a:pos x="150" y="168"/>
                </a:cxn>
                <a:cxn ang="0">
                  <a:pos x="168" y="216"/>
                </a:cxn>
                <a:cxn ang="0">
                  <a:pos x="180" y="300"/>
                </a:cxn>
                <a:cxn ang="0">
                  <a:pos x="198" y="300"/>
                </a:cxn>
                <a:cxn ang="0">
                  <a:pos x="210" y="294"/>
                </a:cxn>
                <a:cxn ang="0">
                  <a:pos x="228" y="324"/>
                </a:cxn>
                <a:cxn ang="0">
                  <a:pos x="240" y="432"/>
                </a:cxn>
                <a:cxn ang="0">
                  <a:pos x="258" y="528"/>
                </a:cxn>
                <a:cxn ang="0">
                  <a:pos x="270" y="402"/>
                </a:cxn>
                <a:cxn ang="0">
                  <a:pos x="288" y="420"/>
                </a:cxn>
                <a:cxn ang="0">
                  <a:pos x="300" y="372"/>
                </a:cxn>
                <a:cxn ang="0">
                  <a:pos x="318" y="948"/>
                </a:cxn>
                <a:cxn ang="0">
                  <a:pos x="336" y="948"/>
                </a:cxn>
                <a:cxn ang="0">
                  <a:pos x="354" y="948"/>
                </a:cxn>
                <a:cxn ang="0">
                  <a:pos x="372" y="948"/>
                </a:cxn>
                <a:cxn ang="0">
                  <a:pos x="390" y="948"/>
                </a:cxn>
                <a:cxn ang="0">
                  <a:pos x="408" y="948"/>
                </a:cxn>
                <a:cxn ang="0">
                  <a:pos x="426" y="948"/>
                </a:cxn>
                <a:cxn ang="0">
                  <a:pos x="444" y="948"/>
                </a:cxn>
                <a:cxn ang="0">
                  <a:pos x="462" y="948"/>
                </a:cxn>
                <a:cxn ang="0">
                  <a:pos x="480" y="948"/>
                </a:cxn>
                <a:cxn ang="0">
                  <a:pos x="498" y="948"/>
                </a:cxn>
                <a:cxn ang="0">
                  <a:pos x="516" y="948"/>
                </a:cxn>
                <a:cxn ang="0">
                  <a:pos x="534" y="948"/>
                </a:cxn>
                <a:cxn ang="0">
                  <a:pos x="552" y="948"/>
                </a:cxn>
                <a:cxn ang="0">
                  <a:pos x="570" y="948"/>
                </a:cxn>
                <a:cxn ang="0">
                  <a:pos x="588" y="948"/>
                </a:cxn>
                <a:cxn ang="0">
                  <a:pos x="606" y="948"/>
                </a:cxn>
                <a:cxn ang="0">
                  <a:pos x="624" y="948"/>
                </a:cxn>
                <a:cxn ang="0">
                  <a:pos x="642" y="948"/>
                </a:cxn>
                <a:cxn ang="0">
                  <a:pos x="660" y="798"/>
                </a:cxn>
                <a:cxn ang="0">
                  <a:pos x="678" y="798"/>
                </a:cxn>
                <a:cxn ang="0">
                  <a:pos x="696" y="804"/>
                </a:cxn>
              </a:cxnLst>
              <a:rect l="0" t="0" r="r" b="b"/>
              <a:pathLst>
                <a:path w="708" h="948">
                  <a:moveTo>
                    <a:pt x="0" y="0"/>
                  </a:moveTo>
                  <a:lnTo>
                    <a:pt x="6" y="18"/>
                  </a:lnTo>
                  <a:lnTo>
                    <a:pt x="12" y="18"/>
                  </a:lnTo>
                  <a:lnTo>
                    <a:pt x="18" y="24"/>
                  </a:lnTo>
                  <a:lnTo>
                    <a:pt x="24" y="18"/>
                  </a:lnTo>
                  <a:lnTo>
                    <a:pt x="30" y="18"/>
                  </a:lnTo>
                  <a:lnTo>
                    <a:pt x="36" y="24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54" y="18"/>
                  </a:lnTo>
                  <a:lnTo>
                    <a:pt x="60" y="18"/>
                  </a:lnTo>
                  <a:lnTo>
                    <a:pt x="66" y="24"/>
                  </a:lnTo>
                  <a:lnTo>
                    <a:pt x="66" y="18"/>
                  </a:lnTo>
                  <a:lnTo>
                    <a:pt x="72" y="24"/>
                  </a:lnTo>
                  <a:lnTo>
                    <a:pt x="78" y="342"/>
                  </a:lnTo>
                  <a:lnTo>
                    <a:pt x="84" y="948"/>
                  </a:lnTo>
                  <a:lnTo>
                    <a:pt x="90" y="252"/>
                  </a:lnTo>
                  <a:lnTo>
                    <a:pt x="90" y="168"/>
                  </a:lnTo>
                  <a:lnTo>
                    <a:pt x="96" y="156"/>
                  </a:lnTo>
                  <a:lnTo>
                    <a:pt x="102" y="264"/>
                  </a:lnTo>
                  <a:lnTo>
                    <a:pt x="108" y="198"/>
                  </a:lnTo>
                  <a:lnTo>
                    <a:pt x="114" y="216"/>
                  </a:lnTo>
                  <a:lnTo>
                    <a:pt x="120" y="246"/>
                  </a:lnTo>
                  <a:lnTo>
                    <a:pt x="120" y="216"/>
                  </a:lnTo>
                  <a:lnTo>
                    <a:pt x="126" y="162"/>
                  </a:lnTo>
                  <a:lnTo>
                    <a:pt x="132" y="216"/>
                  </a:lnTo>
                  <a:lnTo>
                    <a:pt x="138" y="228"/>
                  </a:lnTo>
                  <a:lnTo>
                    <a:pt x="144" y="180"/>
                  </a:lnTo>
                  <a:lnTo>
                    <a:pt x="150" y="216"/>
                  </a:lnTo>
                  <a:lnTo>
                    <a:pt x="150" y="168"/>
                  </a:lnTo>
                  <a:lnTo>
                    <a:pt x="156" y="222"/>
                  </a:lnTo>
                  <a:lnTo>
                    <a:pt x="162" y="234"/>
                  </a:lnTo>
                  <a:lnTo>
                    <a:pt x="168" y="216"/>
                  </a:lnTo>
                  <a:lnTo>
                    <a:pt x="174" y="240"/>
                  </a:lnTo>
                  <a:lnTo>
                    <a:pt x="180" y="264"/>
                  </a:lnTo>
                  <a:lnTo>
                    <a:pt x="180" y="300"/>
                  </a:lnTo>
                  <a:lnTo>
                    <a:pt x="186" y="276"/>
                  </a:lnTo>
                  <a:lnTo>
                    <a:pt x="192" y="210"/>
                  </a:lnTo>
                  <a:lnTo>
                    <a:pt x="198" y="300"/>
                  </a:lnTo>
                  <a:lnTo>
                    <a:pt x="204" y="234"/>
                  </a:lnTo>
                  <a:lnTo>
                    <a:pt x="210" y="258"/>
                  </a:lnTo>
                  <a:lnTo>
                    <a:pt x="210" y="294"/>
                  </a:lnTo>
                  <a:lnTo>
                    <a:pt x="216" y="264"/>
                  </a:lnTo>
                  <a:lnTo>
                    <a:pt x="222" y="276"/>
                  </a:lnTo>
                  <a:lnTo>
                    <a:pt x="228" y="324"/>
                  </a:lnTo>
                  <a:lnTo>
                    <a:pt x="234" y="384"/>
                  </a:lnTo>
                  <a:lnTo>
                    <a:pt x="240" y="378"/>
                  </a:lnTo>
                  <a:lnTo>
                    <a:pt x="240" y="432"/>
                  </a:lnTo>
                  <a:lnTo>
                    <a:pt x="246" y="426"/>
                  </a:lnTo>
                  <a:lnTo>
                    <a:pt x="252" y="366"/>
                  </a:lnTo>
                  <a:lnTo>
                    <a:pt x="258" y="528"/>
                  </a:lnTo>
                  <a:lnTo>
                    <a:pt x="264" y="540"/>
                  </a:lnTo>
                  <a:lnTo>
                    <a:pt x="270" y="492"/>
                  </a:lnTo>
                  <a:lnTo>
                    <a:pt x="270" y="402"/>
                  </a:lnTo>
                  <a:lnTo>
                    <a:pt x="276" y="486"/>
                  </a:lnTo>
                  <a:lnTo>
                    <a:pt x="282" y="426"/>
                  </a:lnTo>
                  <a:lnTo>
                    <a:pt x="288" y="420"/>
                  </a:lnTo>
                  <a:lnTo>
                    <a:pt x="294" y="414"/>
                  </a:lnTo>
                  <a:lnTo>
                    <a:pt x="294" y="426"/>
                  </a:lnTo>
                  <a:lnTo>
                    <a:pt x="300" y="372"/>
                  </a:lnTo>
                  <a:lnTo>
                    <a:pt x="306" y="402"/>
                  </a:lnTo>
                  <a:lnTo>
                    <a:pt x="312" y="948"/>
                  </a:lnTo>
                  <a:lnTo>
                    <a:pt x="318" y="948"/>
                  </a:lnTo>
                  <a:lnTo>
                    <a:pt x="324" y="948"/>
                  </a:lnTo>
                  <a:lnTo>
                    <a:pt x="330" y="948"/>
                  </a:lnTo>
                  <a:lnTo>
                    <a:pt x="336" y="948"/>
                  </a:lnTo>
                  <a:lnTo>
                    <a:pt x="342" y="948"/>
                  </a:lnTo>
                  <a:lnTo>
                    <a:pt x="348" y="948"/>
                  </a:lnTo>
                  <a:lnTo>
                    <a:pt x="354" y="948"/>
                  </a:lnTo>
                  <a:lnTo>
                    <a:pt x="360" y="948"/>
                  </a:lnTo>
                  <a:lnTo>
                    <a:pt x="366" y="948"/>
                  </a:lnTo>
                  <a:lnTo>
                    <a:pt x="372" y="948"/>
                  </a:lnTo>
                  <a:lnTo>
                    <a:pt x="378" y="948"/>
                  </a:lnTo>
                  <a:lnTo>
                    <a:pt x="384" y="948"/>
                  </a:lnTo>
                  <a:lnTo>
                    <a:pt x="390" y="948"/>
                  </a:lnTo>
                  <a:lnTo>
                    <a:pt x="396" y="948"/>
                  </a:lnTo>
                  <a:lnTo>
                    <a:pt x="402" y="948"/>
                  </a:lnTo>
                  <a:lnTo>
                    <a:pt x="408" y="948"/>
                  </a:lnTo>
                  <a:lnTo>
                    <a:pt x="414" y="948"/>
                  </a:lnTo>
                  <a:lnTo>
                    <a:pt x="420" y="948"/>
                  </a:lnTo>
                  <a:lnTo>
                    <a:pt x="426" y="948"/>
                  </a:lnTo>
                  <a:lnTo>
                    <a:pt x="432" y="948"/>
                  </a:lnTo>
                  <a:lnTo>
                    <a:pt x="438" y="948"/>
                  </a:lnTo>
                  <a:lnTo>
                    <a:pt x="444" y="948"/>
                  </a:lnTo>
                  <a:lnTo>
                    <a:pt x="450" y="948"/>
                  </a:lnTo>
                  <a:lnTo>
                    <a:pt x="456" y="948"/>
                  </a:lnTo>
                  <a:lnTo>
                    <a:pt x="462" y="948"/>
                  </a:lnTo>
                  <a:lnTo>
                    <a:pt x="468" y="948"/>
                  </a:lnTo>
                  <a:lnTo>
                    <a:pt x="474" y="948"/>
                  </a:lnTo>
                  <a:lnTo>
                    <a:pt x="480" y="948"/>
                  </a:lnTo>
                  <a:lnTo>
                    <a:pt x="486" y="948"/>
                  </a:lnTo>
                  <a:lnTo>
                    <a:pt x="492" y="948"/>
                  </a:lnTo>
                  <a:lnTo>
                    <a:pt x="498" y="948"/>
                  </a:lnTo>
                  <a:lnTo>
                    <a:pt x="504" y="948"/>
                  </a:lnTo>
                  <a:lnTo>
                    <a:pt x="510" y="948"/>
                  </a:lnTo>
                  <a:lnTo>
                    <a:pt x="516" y="948"/>
                  </a:lnTo>
                  <a:lnTo>
                    <a:pt x="522" y="948"/>
                  </a:lnTo>
                  <a:lnTo>
                    <a:pt x="528" y="948"/>
                  </a:lnTo>
                  <a:lnTo>
                    <a:pt x="534" y="948"/>
                  </a:lnTo>
                  <a:lnTo>
                    <a:pt x="540" y="948"/>
                  </a:lnTo>
                  <a:lnTo>
                    <a:pt x="546" y="948"/>
                  </a:lnTo>
                  <a:lnTo>
                    <a:pt x="552" y="948"/>
                  </a:lnTo>
                  <a:lnTo>
                    <a:pt x="558" y="948"/>
                  </a:lnTo>
                  <a:lnTo>
                    <a:pt x="564" y="948"/>
                  </a:lnTo>
                  <a:lnTo>
                    <a:pt x="570" y="948"/>
                  </a:lnTo>
                  <a:lnTo>
                    <a:pt x="576" y="948"/>
                  </a:lnTo>
                  <a:lnTo>
                    <a:pt x="582" y="948"/>
                  </a:lnTo>
                  <a:lnTo>
                    <a:pt x="588" y="948"/>
                  </a:lnTo>
                  <a:lnTo>
                    <a:pt x="594" y="948"/>
                  </a:lnTo>
                  <a:lnTo>
                    <a:pt x="600" y="948"/>
                  </a:lnTo>
                  <a:lnTo>
                    <a:pt x="606" y="948"/>
                  </a:lnTo>
                  <a:lnTo>
                    <a:pt x="612" y="948"/>
                  </a:lnTo>
                  <a:lnTo>
                    <a:pt x="618" y="948"/>
                  </a:lnTo>
                  <a:lnTo>
                    <a:pt x="624" y="948"/>
                  </a:lnTo>
                  <a:lnTo>
                    <a:pt x="630" y="948"/>
                  </a:lnTo>
                  <a:lnTo>
                    <a:pt x="636" y="948"/>
                  </a:lnTo>
                  <a:lnTo>
                    <a:pt x="642" y="948"/>
                  </a:lnTo>
                  <a:lnTo>
                    <a:pt x="648" y="948"/>
                  </a:lnTo>
                  <a:lnTo>
                    <a:pt x="654" y="948"/>
                  </a:lnTo>
                  <a:lnTo>
                    <a:pt x="660" y="798"/>
                  </a:lnTo>
                  <a:lnTo>
                    <a:pt x="666" y="798"/>
                  </a:lnTo>
                  <a:lnTo>
                    <a:pt x="672" y="798"/>
                  </a:lnTo>
                  <a:lnTo>
                    <a:pt x="678" y="798"/>
                  </a:lnTo>
                  <a:lnTo>
                    <a:pt x="684" y="804"/>
                  </a:lnTo>
                  <a:lnTo>
                    <a:pt x="690" y="804"/>
                  </a:lnTo>
                  <a:lnTo>
                    <a:pt x="696" y="804"/>
                  </a:lnTo>
                  <a:lnTo>
                    <a:pt x="702" y="804"/>
                  </a:lnTo>
                  <a:lnTo>
                    <a:pt x="708" y="672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39" name="Freeform 195"/>
            <p:cNvSpPr>
              <a:spLocks/>
            </p:cNvSpPr>
            <p:nvPr/>
          </p:nvSpPr>
          <p:spPr bwMode="auto">
            <a:xfrm>
              <a:off x="2308251" y="2276475"/>
              <a:ext cx="885825" cy="1476375"/>
            </a:xfrm>
            <a:custGeom>
              <a:avLst/>
              <a:gdLst/>
              <a:ahLst/>
              <a:cxnLst>
                <a:cxn ang="0">
                  <a:pos x="6" y="654"/>
                </a:cxn>
                <a:cxn ang="0">
                  <a:pos x="18" y="654"/>
                </a:cxn>
                <a:cxn ang="0">
                  <a:pos x="30" y="654"/>
                </a:cxn>
                <a:cxn ang="0">
                  <a:pos x="42" y="648"/>
                </a:cxn>
                <a:cxn ang="0">
                  <a:pos x="54" y="516"/>
                </a:cxn>
                <a:cxn ang="0">
                  <a:pos x="66" y="522"/>
                </a:cxn>
                <a:cxn ang="0">
                  <a:pos x="78" y="522"/>
                </a:cxn>
                <a:cxn ang="0">
                  <a:pos x="90" y="522"/>
                </a:cxn>
                <a:cxn ang="0">
                  <a:pos x="102" y="264"/>
                </a:cxn>
                <a:cxn ang="0">
                  <a:pos x="114" y="264"/>
                </a:cxn>
                <a:cxn ang="0">
                  <a:pos x="126" y="264"/>
                </a:cxn>
                <a:cxn ang="0">
                  <a:pos x="138" y="264"/>
                </a:cxn>
                <a:cxn ang="0">
                  <a:pos x="150" y="6"/>
                </a:cxn>
                <a:cxn ang="0">
                  <a:pos x="162" y="0"/>
                </a:cxn>
                <a:cxn ang="0">
                  <a:pos x="174" y="0"/>
                </a:cxn>
                <a:cxn ang="0">
                  <a:pos x="186" y="0"/>
                </a:cxn>
                <a:cxn ang="0">
                  <a:pos x="198" y="0"/>
                </a:cxn>
                <a:cxn ang="0">
                  <a:pos x="204" y="60"/>
                </a:cxn>
                <a:cxn ang="0">
                  <a:pos x="216" y="18"/>
                </a:cxn>
                <a:cxn ang="0">
                  <a:pos x="228" y="108"/>
                </a:cxn>
                <a:cxn ang="0">
                  <a:pos x="234" y="174"/>
                </a:cxn>
                <a:cxn ang="0">
                  <a:pos x="246" y="36"/>
                </a:cxn>
                <a:cxn ang="0">
                  <a:pos x="258" y="0"/>
                </a:cxn>
                <a:cxn ang="0">
                  <a:pos x="270" y="6"/>
                </a:cxn>
                <a:cxn ang="0">
                  <a:pos x="282" y="6"/>
                </a:cxn>
                <a:cxn ang="0">
                  <a:pos x="294" y="6"/>
                </a:cxn>
                <a:cxn ang="0">
                  <a:pos x="306" y="930"/>
                </a:cxn>
                <a:cxn ang="0">
                  <a:pos x="318" y="930"/>
                </a:cxn>
                <a:cxn ang="0">
                  <a:pos x="330" y="930"/>
                </a:cxn>
                <a:cxn ang="0">
                  <a:pos x="342" y="930"/>
                </a:cxn>
                <a:cxn ang="0">
                  <a:pos x="354" y="930"/>
                </a:cxn>
                <a:cxn ang="0">
                  <a:pos x="366" y="930"/>
                </a:cxn>
                <a:cxn ang="0">
                  <a:pos x="378" y="930"/>
                </a:cxn>
                <a:cxn ang="0">
                  <a:pos x="390" y="930"/>
                </a:cxn>
                <a:cxn ang="0">
                  <a:pos x="402" y="930"/>
                </a:cxn>
                <a:cxn ang="0">
                  <a:pos x="414" y="930"/>
                </a:cxn>
                <a:cxn ang="0">
                  <a:pos x="426" y="930"/>
                </a:cxn>
                <a:cxn ang="0">
                  <a:pos x="438" y="930"/>
                </a:cxn>
                <a:cxn ang="0">
                  <a:pos x="450" y="930"/>
                </a:cxn>
                <a:cxn ang="0">
                  <a:pos x="462" y="930"/>
                </a:cxn>
                <a:cxn ang="0">
                  <a:pos x="474" y="930"/>
                </a:cxn>
                <a:cxn ang="0">
                  <a:pos x="486" y="930"/>
                </a:cxn>
                <a:cxn ang="0">
                  <a:pos x="498" y="930"/>
                </a:cxn>
                <a:cxn ang="0">
                  <a:pos x="510" y="930"/>
                </a:cxn>
                <a:cxn ang="0">
                  <a:pos x="522" y="930"/>
                </a:cxn>
                <a:cxn ang="0">
                  <a:pos x="534" y="930"/>
                </a:cxn>
                <a:cxn ang="0">
                  <a:pos x="546" y="930"/>
                </a:cxn>
                <a:cxn ang="0">
                  <a:pos x="558" y="930"/>
                </a:cxn>
              </a:cxnLst>
              <a:rect l="0" t="0" r="r" b="b"/>
              <a:pathLst>
                <a:path w="558" h="930">
                  <a:moveTo>
                    <a:pt x="0" y="654"/>
                  </a:moveTo>
                  <a:lnTo>
                    <a:pt x="6" y="654"/>
                  </a:lnTo>
                  <a:lnTo>
                    <a:pt x="12" y="654"/>
                  </a:lnTo>
                  <a:lnTo>
                    <a:pt x="18" y="654"/>
                  </a:lnTo>
                  <a:lnTo>
                    <a:pt x="24" y="654"/>
                  </a:lnTo>
                  <a:lnTo>
                    <a:pt x="30" y="654"/>
                  </a:lnTo>
                  <a:lnTo>
                    <a:pt x="36" y="648"/>
                  </a:lnTo>
                  <a:lnTo>
                    <a:pt x="42" y="648"/>
                  </a:lnTo>
                  <a:lnTo>
                    <a:pt x="48" y="654"/>
                  </a:lnTo>
                  <a:lnTo>
                    <a:pt x="54" y="516"/>
                  </a:lnTo>
                  <a:lnTo>
                    <a:pt x="60" y="516"/>
                  </a:lnTo>
                  <a:lnTo>
                    <a:pt x="66" y="522"/>
                  </a:lnTo>
                  <a:lnTo>
                    <a:pt x="72" y="522"/>
                  </a:lnTo>
                  <a:lnTo>
                    <a:pt x="78" y="522"/>
                  </a:lnTo>
                  <a:lnTo>
                    <a:pt x="84" y="522"/>
                  </a:lnTo>
                  <a:lnTo>
                    <a:pt x="90" y="522"/>
                  </a:lnTo>
                  <a:lnTo>
                    <a:pt x="96" y="522"/>
                  </a:lnTo>
                  <a:lnTo>
                    <a:pt x="102" y="264"/>
                  </a:lnTo>
                  <a:lnTo>
                    <a:pt x="108" y="264"/>
                  </a:lnTo>
                  <a:lnTo>
                    <a:pt x="114" y="264"/>
                  </a:lnTo>
                  <a:lnTo>
                    <a:pt x="120" y="264"/>
                  </a:lnTo>
                  <a:lnTo>
                    <a:pt x="126" y="264"/>
                  </a:lnTo>
                  <a:lnTo>
                    <a:pt x="132" y="264"/>
                  </a:lnTo>
                  <a:lnTo>
                    <a:pt x="138" y="264"/>
                  </a:lnTo>
                  <a:lnTo>
                    <a:pt x="144" y="264"/>
                  </a:lnTo>
                  <a:lnTo>
                    <a:pt x="150" y="6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198" y="60"/>
                  </a:lnTo>
                  <a:lnTo>
                    <a:pt x="204" y="60"/>
                  </a:lnTo>
                  <a:lnTo>
                    <a:pt x="210" y="30"/>
                  </a:lnTo>
                  <a:lnTo>
                    <a:pt x="216" y="18"/>
                  </a:lnTo>
                  <a:lnTo>
                    <a:pt x="222" y="102"/>
                  </a:lnTo>
                  <a:lnTo>
                    <a:pt x="228" y="108"/>
                  </a:lnTo>
                  <a:lnTo>
                    <a:pt x="228" y="120"/>
                  </a:lnTo>
                  <a:lnTo>
                    <a:pt x="234" y="174"/>
                  </a:lnTo>
                  <a:lnTo>
                    <a:pt x="240" y="12"/>
                  </a:lnTo>
                  <a:lnTo>
                    <a:pt x="246" y="36"/>
                  </a:lnTo>
                  <a:lnTo>
                    <a:pt x="252" y="24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6"/>
                  </a:lnTo>
                  <a:lnTo>
                    <a:pt x="276" y="0"/>
                  </a:lnTo>
                  <a:lnTo>
                    <a:pt x="282" y="6"/>
                  </a:lnTo>
                  <a:lnTo>
                    <a:pt x="288" y="0"/>
                  </a:lnTo>
                  <a:lnTo>
                    <a:pt x="294" y="6"/>
                  </a:lnTo>
                  <a:lnTo>
                    <a:pt x="300" y="930"/>
                  </a:lnTo>
                  <a:lnTo>
                    <a:pt x="306" y="930"/>
                  </a:lnTo>
                  <a:lnTo>
                    <a:pt x="312" y="930"/>
                  </a:lnTo>
                  <a:lnTo>
                    <a:pt x="318" y="930"/>
                  </a:lnTo>
                  <a:lnTo>
                    <a:pt x="324" y="930"/>
                  </a:lnTo>
                  <a:lnTo>
                    <a:pt x="330" y="930"/>
                  </a:lnTo>
                  <a:lnTo>
                    <a:pt x="336" y="930"/>
                  </a:lnTo>
                  <a:lnTo>
                    <a:pt x="342" y="930"/>
                  </a:lnTo>
                  <a:lnTo>
                    <a:pt x="348" y="930"/>
                  </a:lnTo>
                  <a:lnTo>
                    <a:pt x="354" y="930"/>
                  </a:lnTo>
                  <a:lnTo>
                    <a:pt x="360" y="930"/>
                  </a:lnTo>
                  <a:lnTo>
                    <a:pt x="366" y="930"/>
                  </a:lnTo>
                  <a:lnTo>
                    <a:pt x="372" y="930"/>
                  </a:lnTo>
                  <a:lnTo>
                    <a:pt x="378" y="930"/>
                  </a:lnTo>
                  <a:lnTo>
                    <a:pt x="384" y="930"/>
                  </a:lnTo>
                  <a:lnTo>
                    <a:pt x="390" y="930"/>
                  </a:lnTo>
                  <a:lnTo>
                    <a:pt x="396" y="930"/>
                  </a:lnTo>
                  <a:lnTo>
                    <a:pt x="402" y="930"/>
                  </a:lnTo>
                  <a:lnTo>
                    <a:pt x="408" y="930"/>
                  </a:lnTo>
                  <a:lnTo>
                    <a:pt x="414" y="930"/>
                  </a:lnTo>
                  <a:lnTo>
                    <a:pt x="420" y="930"/>
                  </a:lnTo>
                  <a:lnTo>
                    <a:pt x="426" y="930"/>
                  </a:lnTo>
                  <a:lnTo>
                    <a:pt x="432" y="930"/>
                  </a:lnTo>
                  <a:lnTo>
                    <a:pt x="438" y="930"/>
                  </a:lnTo>
                  <a:lnTo>
                    <a:pt x="444" y="930"/>
                  </a:lnTo>
                  <a:lnTo>
                    <a:pt x="450" y="930"/>
                  </a:lnTo>
                  <a:lnTo>
                    <a:pt x="456" y="930"/>
                  </a:lnTo>
                  <a:lnTo>
                    <a:pt x="462" y="930"/>
                  </a:lnTo>
                  <a:lnTo>
                    <a:pt x="468" y="930"/>
                  </a:lnTo>
                  <a:lnTo>
                    <a:pt x="474" y="930"/>
                  </a:lnTo>
                  <a:lnTo>
                    <a:pt x="480" y="930"/>
                  </a:lnTo>
                  <a:lnTo>
                    <a:pt x="486" y="930"/>
                  </a:lnTo>
                  <a:lnTo>
                    <a:pt x="492" y="930"/>
                  </a:lnTo>
                  <a:lnTo>
                    <a:pt x="498" y="930"/>
                  </a:lnTo>
                  <a:lnTo>
                    <a:pt x="504" y="930"/>
                  </a:lnTo>
                  <a:lnTo>
                    <a:pt x="510" y="930"/>
                  </a:lnTo>
                  <a:lnTo>
                    <a:pt x="516" y="930"/>
                  </a:lnTo>
                  <a:lnTo>
                    <a:pt x="522" y="930"/>
                  </a:lnTo>
                  <a:lnTo>
                    <a:pt x="528" y="930"/>
                  </a:lnTo>
                  <a:lnTo>
                    <a:pt x="534" y="930"/>
                  </a:lnTo>
                  <a:lnTo>
                    <a:pt x="540" y="930"/>
                  </a:lnTo>
                  <a:lnTo>
                    <a:pt x="546" y="930"/>
                  </a:lnTo>
                  <a:lnTo>
                    <a:pt x="552" y="930"/>
                  </a:lnTo>
                  <a:lnTo>
                    <a:pt x="558" y="93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40" name="Freeform 196"/>
            <p:cNvSpPr>
              <a:spLocks/>
            </p:cNvSpPr>
            <p:nvPr/>
          </p:nvSpPr>
          <p:spPr bwMode="auto">
            <a:xfrm>
              <a:off x="-1158849" y="2438400"/>
              <a:ext cx="1162050" cy="1314450"/>
            </a:xfrm>
            <a:custGeom>
              <a:avLst/>
              <a:gdLst/>
              <a:ahLst/>
              <a:cxnLst>
                <a:cxn ang="0">
                  <a:pos x="12" y="828"/>
                </a:cxn>
                <a:cxn ang="0">
                  <a:pos x="30" y="828"/>
                </a:cxn>
                <a:cxn ang="0">
                  <a:pos x="48" y="828"/>
                </a:cxn>
                <a:cxn ang="0">
                  <a:pos x="66" y="828"/>
                </a:cxn>
                <a:cxn ang="0">
                  <a:pos x="84" y="828"/>
                </a:cxn>
                <a:cxn ang="0">
                  <a:pos x="102" y="0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0"/>
                </a:cxn>
                <a:cxn ang="0">
                  <a:pos x="174" y="0"/>
                </a:cxn>
                <a:cxn ang="0">
                  <a:pos x="192" y="0"/>
                </a:cxn>
                <a:cxn ang="0">
                  <a:pos x="210" y="0"/>
                </a:cxn>
                <a:cxn ang="0">
                  <a:pos x="228" y="0"/>
                </a:cxn>
                <a:cxn ang="0">
                  <a:pos x="246" y="0"/>
                </a:cxn>
                <a:cxn ang="0">
                  <a:pos x="264" y="0"/>
                </a:cxn>
                <a:cxn ang="0">
                  <a:pos x="282" y="0"/>
                </a:cxn>
                <a:cxn ang="0">
                  <a:pos x="300" y="0"/>
                </a:cxn>
                <a:cxn ang="0">
                  <a:pos x="318" y="0"/>
                </a:cxn>
                <a:cxn ang="0">
                  <a:pos x="336" y="0"/>
                </a:cxn>
                <a:cxn ang="0">
                  <a:pos x="354" y="828"/>
                </a:cxn>
                <a:cxn ang="0">
                  <a:pos x="372" y="828"/>
                </a:cxn>
                <a:cxn ang="0">
                  <a:pos x="390" y="828"/>
                </a:cxn>
                <a:cxn ang="0">
                  <a:pos x="408" y="828"/>
                </a:cxn>
                <a:cxn ang="0">
                  <a:pos x="426" y="828"/>
                </a:cxn>
                <a:cxn ang="0">
                  <a:pos x="444" y="0"/>
                </a:cxn>
                <a:cxn ang="0">
                  <a:pos x="462" y="90"/>
                </a:cxn>
                <a:cxn ang="0">
                  <a:pos x="474" y="66"/>
                </a:cxn>
                <a:cxn ang="0">
                  <a:pos x="492" y="42"/>
                </a:cxn>
                <a:cxn ang="0">
                  <a:pos x="504" y="0"/>
                </a:cxn>
                <a:cxn ang="0">
                  <a:pos x="522" y="0"/>
                </a:cxn>
                <a:cxn ang="0">
                  <a:pos x="540" y="42"/>
                </a:cxn>
                <a:cxn ang="0">
                  <a:pos x="558" y="12"/>
                </a:cxn>
                <a:cxn ang="0">
                  <a:pos x="576" y="0"/>
                </a:cxn>
                <a:cxn ang="0">
                  <a:pos x="588" y="48"/>
                </a:cxn>
                <a:cxn ang="0">
                  <a:pos x="606" y="60"/>
                </a:cxn>
                <a:cxn ang="0">
                  <a:pos x="618" y="18"/>
                </a:cxn>
                <a:cxn ang="0">
                  <a:pos x="636" y="6"/>
                </a:cxn>
                <a:cxn ang="0">
                  <a:pos x="654" y="30"/>
                </a:cxn>
                <a:cxn ang="0">
                  <a:pos x="666" y="12"/>
                </a:cxn>
                <a:cxn ang="0">
                  <a:pos x="684" y="0"/>
                </a:cxn>
                <a:cxn ang="0">
                  <a:pos x="702" y="828"/>
                </a:cxn>
                <a:cxn ang="0">
                  <a:pos x="720" y="828"/>
                </a:cxn>
              </a:cxnLst>
              <a:rect l="0" t="0" r="r" b="b"/>
              <a:pathLst>
                <a:path w="732" h="828">
                  <a:moveTo>
                    <a:pt x="0" y="828"/>
                  </a:moveTo>
                  <a:lnTo>
                    <a:pt x="6" y="828"/>
                  </a:lnTo>
                  <a:lnTo>
                    <a:pt x="12" y="828"/>
                  </a:lnTo>
                  <a:lnTo>
                    <a:pt x="18" y="828"/>
                  </a:lnTo>
                  <a:lnTo>
                    <a:pt x="24" y="828"/>
                  </a:lnTo>
                  <a:lnTo>
                    <a:pt x="30" y="828"/>
                  </a:lnTo>
                  <a:lnTo>
                    <a:pt x="36" y="828"/>
                  </a:lnTo>
                  <a:lnTo>
                    <a:pt x="42" y="828"/>
                  </a:lnTo>
                  <a:lnTo>
                    <a:pt x="48" y="828"/>
                  </a:lnTo>
                  <a:lnTo>
                    <a:pt x="54" y="828"/>
                  </a:lnTo>
                  <a:lnTo>
                    <a:pt x="60" y="828"/>
                  </a:lnTo>
                  <a:lnTo>
                    <a:pt x="66" y="828"/>
                  </a:lnTo>
                  <a:lnTo>
                    <a:pt x="72" y="828"/>
                  </a:lnTo>
                  <a:lnTo>
                    <a:pt x="78" y="828"/>
                  </a:lnTo>
                  <a:lnTo>
                    <a:pt x="84" y="828"/>
                  </a:lnTo>
                  <a:lnTo>
                    <a:pt x="90" y="828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828"/>
                  </a:lnTo>
                  <a:lnTo>
                    <a:pt x="354" y="828"/>
                  </a:lnTo>
                  <a:lnTo>
                    <a:pt x="360" y="828"/>
                  </a:lnTo>
                  <a:lnTo>
                    <a:pt x="366" y="828"/>
                  </a:lnTo>
                  <a:lnTo>
                    <a:pt x="372" y="828"/>
                  </a:lnTo>
                  <a:lnTo>
                    <a:pt x="378" y="828"/>
                  </a:lnTo>
                  <a:lnTo>
                    <a:pt x="384" y="828"/>
                  </a:lnTo>
                  <a:lnTo>
                    <a:pt x="390" y="828"/>
                  </a:lnTo>
                  <a:lnTo>
                    <a:pt x="396" y="828"/>
                  </a:lnTo>
                  <a:lnTo>
                    <a:pt x="402" y="828"/>
                  </a:lnTo>
                  <a:lnTo>
                    <a:pt x="408" y="828"/>
                  </a:lnTo>
                  <a:lnTo>
                    <a:pt x="414" y="828"/>
                  </a:lnTo>
                  <a:lnTo>
                    <a:pt x="420" y="828"/>
                  </a:lnTo>
                  <a:lnTo>
                    <a:pt x="426" y="828"/>
                  </a:lnTo>
                  <a:lnTo>
                    <a:pt x="432" y="828"/>
                  </a:lnTo>
                  <a:lnTo>
                    <a:pt x="438" y="828"/>
                  </a:lnTo>
                  <a:lnTo>
                    <a:pt x="444" y="0"/>
                  </a:lnTo>
                  <a:lnTo>
                    <a:pt x="450" y="36"/>
                  </a:lnTo>
                  <a:lnTo>
                    <a:pt x="456" y="42"/>
                  </a:lnTo>
                  <a:lnTo>
                    <a:pt x="462" y="90"/>
                  </a:lnTo>
                  <a:lnTo>
                    <a:pt x="462" y="60"/>
                  </a:lnTo>
                  <a:lnTo>
                    <a:pt x="468" y="12"/>
                  </a:lnTo>
                  <a:lnTo>
                    <a:pt x="474" y="66"/>
                  </a:lnTo>
                  <a:lnTo>
                    <a:pt x="480" y="18"/>
                  </a:lnTo>
                  <a:lnTo>
                    <a:pt x="486" y="42"/>
                  </a:lnTo>
                  <a:lnTo>
                    <a:pt x="492" y="42"/>
                  </a:lnTo>
                  <a:lnTo>
                    <a:pt x="492" y="6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18"/>
                  </a:lnTo>
                  <a:lnTo>
                    <a:pt x="516" y="36"/>
                  </a:lnTo>
                  <a:lnTo>
                    <a:pt x="522" y="0"/>
                  </a:lnTo>
                  <a:lnTo>
                    <a:pt x="528" y="18"/>
                  </a:lnTo>
                  <a:lnTo>
                    <a:pt x="534" y="24"/>
                  </a:lnTo>
                  <a:lnTo>
                    <a:pt x="540" y="42"/>
                  </a:lnTo>
                  <a:lnTo>
                    <a:pt x="546" y="0"/>
                  </a:lnTo>
                  <a:lnTo>
                    <a:pt x="552" y="6"/>
                  </a:lnTo>
                  <a:lnTo>
                    <a:pt x="558" y="12"/>
                  </a:lnTo>
                  <a:lnTo>
                    <a:pt x="564" y="9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6"/>
                  </a:lnTo>
                  <a:lnTo>
                    <a:pt x="582" y="12"/>
                  </a:lnTo>
                  <a:lnTo>
                    <a:pt x="588" y="48"/>
                  </a:lnTo>
                  <a:lnTo>
                    <a:pt x="594" y="0"/>
                  </a:lnTo>
                  <a:lnTo>
                    <a:pt x="600" y="12"/>
                  </a:lnTo>
                  <a:lnTo>
                    <a:pt x="606" y="60"/>
                  </a:lnTo>
                  <a:lnTo>
                    <a:pt x="606" y="12"/>
                  </a:lnTo>
                  <a:lnTo>
                    <a:pt x="612" y="18"/>
                  </a:lnTo>
                  <a:lnTo>
                    <a:pt x="618" y="18"/>
                  </a:lnTo>
                  <a:lnTo>
                    <a:pt x="624" y="18"/>
                  </a:lnTo>
                  <a:lnTo>
                    <a:pt x="630" y="6"/>
                  </a:lnTo>
                  <a:lnTo>
                    <a:pt x="636" y="6"/>
                  </a:lnTo>
                  <a:lnTo>
                    <a:pt x="642" y="18"/>
                  </a:lnTo>
                  <a:lnTo>
                    <a:pt x="648" y="12"/>
                  </a:lnTo>
                  <a:lnTo>
                    <a:pt x="654" y="30"/>
                  </a:lnTo>
                  <a:lnTo>
                    <a:pt x="660" y="0"/>
                  </a:lnTo>
                  <a:lnTo>
                    <a:pt x="666" y="24"/>
                  </a:lnTo>
                  <a:lnTo>
                    <a:pt x="666" y="12"/>
                  </a:lnTo>
                  <a:lnTo>
                    <a:pt x="672" y="0"/>
                  </a:lnTo>
                  <a:lnTo>
                    <a:pt x="678" y="18"/>
                  </a:lnTo>
                  <a:lnTo>
                    <a:pt x="684" y="0"/>
                  </a:lnTo>
                  <a:lnTo>
                    <a:pt x="690" y="18"/>
                  </a:lnTo>
                  <a:lnTo>
                    <a:pt x="696" y="828"/>
                  </a:lnTo>
                  <a:lnTo>
                    <a:pt x="702" y="828"/>
                  </a:lnTo>
                  <a:lnTo>
                    <a:pt x="708" y="828"/>
                  </a:lnTo>
                  <a:lnTo>
                    <a:pt x="714" y="828"/>
                  </a:lnTo>
                  <a:lnTo>
                    <a:pt x="720" y="828"/>
                  </a:lnTo>
                  <a:lnTo>
                    <a:pt x="726" y="828"/>
                  </a:lnTo>
                  <a:lnTo>
                    <a:pt x="732" y="828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41" name="Freeform 197"/>
            <p:cNvSpPr>
              <a:spLocks/>
            </p:cNvSpPr>
            <p:nvPr/>
          </p:nvSpPr>
          <p:spPr bwMode="auto">
            <a:xfrm>
              <a:off x="3201" y="2171700"/>
              <a:ext cx="1171575" cy="1581150"/>
            </a:xfrm>
            <a:custGeom>
              <a:avLst/>
              <a:gdLst/>
              <a:ahLst/>
              <a:cxnLst>
                <a:cxn ang="0">
                  <a:pos x="12" y="996"/>
                </a:cxn>
                <a:cxn ang="0">
                  <a:pos x="30" y="996"/>
                </a:cxn>
                <a:cxn ang="0">
                  <a:pos x="48" y="996"/>
                </a:cxn>
                <a:cxn ang="0">
                  <a:pos x="66" y="996"/>
                </a:cxn>
                <a:cxn ang="0">
                  <a:pos x="84" y="996"/>
                </a:cxn>
                <a:cxn ang="0">
                  <a:pos x="102" y="996"/>
                </a:cxn>
                <a:cxn ang="0">
                  <a:pos x="114" y="846"/>
                </a:cxn>
                <a:cxn ang="0">
                  <a:pos x="132" y="846"/>
                </a:cxn>
                <a:cxn ang="0">
                  <a:pos x="150" y="846"/>
                </a:cxn>
                <a:cxn ang="0">
                  <a:pos x="168" y="696"/>
                </a:cxn>
                <a:cxn ang="0">
                  <a:pos x="186" y="696"/>
                </a:cxn>
                <a:cxn ang="0">
                  <a:pos x="204" y="696"/>
                </a:cxn>
                <a:cxn ang="0">
                  <a:pos x="222" y="552"/>
                </a:cxn>
                <a:cxn ang="0">
                  <a:pos x="240" y="552"/>
                </a:cxn>
                <a:cxn ang="0">
                  <a:pos x="258" y="426"/>
                </a:cxn>
                <a:cxn ang="0">
                  <a:pos x="276" y="426"/>
                </a:cxn>
                <a:cxn ang="0">
                  <a:pos x="294" y="426"/>
                </a:cxn>
                <a:cxn ang="0">
                  <a:pos x="312" y="282"/>
                </a:cxn>
                <a:cxn ang="0">
                  <a:pos x="330" y="282"/>
                </a:cxn>
                <a:cxn ang="0">
                  <a:pos x="342" y="282"/>
                </a:cxn>
                <a:cxn ang="0">
                  <a:pos x="360" y="180"/>
                </a:cxn>
                <a:cxn ang="0">
                  <a:pos x="378" y="216"/>
                </a:cxn>
                <a:cxn ang="0">
                  <a:pos x="396" y="216"/>
                </a:cxn>
                <a:cxn ang="0">
                  <a:pos x="414" y="84"/>
                </a:cxn>
                <a:cxn ang="0">
                  <a:pos x="432" y="0"/>
                </a:cxn>
                <a:cxn ang="0">
                  <a:pos x="450" y="0"/>
                </a:cxn>
                <a:cxn ang="0">
                  <a:pos x="462" y="168"/>
                </a:cxn>
                <a:cxn ang="0">
                  <a:pos x="480" y="168"/>
                </a:cxn>
                <a:cxn ang="0">
                  <a:pos x="498" y="168"/>
                </a:cxn>
                <a:cxn ang="0">
                  <a:pos x="516" y="168"/>
                </a:cxn>
                <a:cxn ang="0">
                  <a:pos x="534" y="168"/>
                </a:cxn>
                <a:cxn ang="0">
                  <a:pos x="552" y="168"/>
                </a:cxn>
                <a:cxn ang="0">
                  <a:pos x="570" y="126"/>
                </a:cxn>
                <a:cxn ang="0">
                  <a:pos x="588" y="168"/>
                </a:cxn>
                <a:cxn ang="0">
                  <a:pos x="606" y="168"/>
                </a:cxn>
                <a:cxn ang="0">
                  <a:pos x="624" y="168"/>
                </a:cxn>
                <a:cxn ang="0">
                  <a:pos x="642" y="168"/>
                </a:cxn>
                <a:cxn ang="0">
                  <a:pos x="660" y="168"/>
                </a:cxn>
                <a:cxn ang="0">
                  <a:pos x="678" y="168"/>
                </a:cxn>
                <a:cxn ang="0">
                  <a:pos x="696" y="126"/>
                </a:cxn>
                <a:cxn ang="0">
                  <a:pos x="714" y="168"/>
                </a:cxn>
                <a:cxn ang="0">
                  <a:pos x="726" y="126"/>
                </a:cxn>
              </a:cxnLst>
              <a:rect l="0" t="0" r="r" b="b"/>
              <a:pathLst>
                <a:path w="738" h="996">
                  <a:moveTo>
                    <a:pt x="0" y="996"/>
                  </a:moveTo>
                  <a:lnTo>
                    <a:pt x="6" y="996"/>
                  </a:lnTo>
                  <a:lnTo>
                    <a:pt x="12" y="996"/>
                  </a:lnTo>
                  <a:lnTo>
                    <a:pt x="18" y="996"/>
                  </a:lnTo>
                  <a:lnTo>
                    <a:pt x="24" y="996"/>
                  </a:lnTo>
                  <a:lnTo>
                    <a:pt x="30" y="996"/>
                  </a:lnTo>
                  <a:lnTo>
                    <a:pt x="36" y="996"/>
                  </a:lnTo>
                  <a:lnTo>
                    <a:pt x="42" y="996"/>
                  </a:lnTo>
                  <a:lnTo>
                    <a:pt x="48" y="996"/>
                  </a:lnTo>
                  <a:lnTo>
                    <a:pt x="54" y="996"/>
                  </a:lnTo>
                  <a:lnTo>
                    <a:pt x="60" y="996"/>
                  </a:lnTo>
                  <a:lnTo>
                    <a:pt x="66" y="996"/>
                  </a:lnTo>
                  <a:lnTo>
                    <a:pt x="72" y="996"/>
                  </a:lnTo>
                  <a:lnTo>
                    <a:pt x="78" y="996"/>
                  </a:lnTo>
                  <a:lnTo>
                    <a:pt x="84" y="996"/>
                  </a:lnTo>
                  <a:lnTo>
                    <a:pt x="90" y="996"/>
                  </a:lnTo>
                  <a:lnTo>
                    <a:pt x="96" y="996"/>
                  </a:lnTo>
                  <a:lnTo>
                    <a:pt x="102" y="996"/>
                  </a:lnTo>
                  <a:lnTo>
                    <a:pt x="108" y="996"/>
                  </a:lnTo>
                  <a:lnTo>
                    <a:pt x="108" y="846"/>
                  </a:lnTo>
                  <a:lnTo>
                    <a:pt x="114" y="846"/>
                  </a:lnTo>
                  <a:lnTo>
                    <a:pt x="120" y="846"/>
                  </a:lnTo>
                  <a:lnTo>
                    <a:pt x="126" y="846"/>
                  </a:lnTo>
                  <a:lnTo>
                    <a:pt x="132" y="846"/>
                  </a:lnTo>
                  <a:lnTo>
                    <a:pt x="138" y="846"/>
                  </a:lnTo>
                  <a:lnTo>
                    <a:pt x="144" y="846"/>
                  </a:lnTo>
                  <a:lnTo>
                    <a:pt x="150" y="846"/>
                  </a:lnTo>
                  <a:lnTo>
                    <a:pt x="156" y="846"/>
                  </a:lnTo>
                  <a:lnTo>
                    <a:pt x="162" y="696"/>
                  </a:lnTo>
                  <a:lnTo>
                    <a:pt x="168" y="696"/>
                  </a:lnTo>
                  <a:lnTo>
                    <a:pt x="174" y="696"/>
                  </a:lnTo>
                  <a:lnTo>
                    <a:pt x="180" y="696"/>
                  </a:lnTo>
                  <a:lnTo>
                    <a:pt x="186" y="696"/>
                  </a:lnTo>
                  <a:lnTo>
                    <a:pt x="192" y="696"/>
                  </a:lnTo>
                  <a:lnTo>
                    <a:pt x="198" y="696"/>
                  </a:lnTo>
                  <a:lnTo>
                    <a:pt x="204" y="696"/>
                  </a:lnTo>
                  <a:lnTo>
                    <a:pt x="210" y="552"/>
                  </a:lnTo>
                  <a:lnTo>
                    <a:pt x="216" y="552"/>
                  </a:lnTo>
                  <a:lnTo>
                    <a:pt x="222" y="552"/>
                  </a:lnTo>
                  <a:lnTo>
                    <a:pt x="228" y="552"/>
                  </a:lnTo>
                  <a:lnTo>
                    <a:pt x="234" y="552"/>
                  </a:lnTo>
                  <a:lnTo>
                    <a:pt x="240" y="552"/>
                  </a:lnTo>
                  <a:lnTo>
                    <a:pt x="246" y="552"/>
                  </a:lnTo>
                  <a:lnTo>
                    <a:pt x="252" y="552"/>
                  </a:lnTo>
                  <a:lnTo>
                    <a:pt x="258" y="426"/>
                  </a:lnTo>
                  <a:lnTo>
                    <a:pt x="264" y="426"/>
                  </a:lnTo>
                  <a:lnTo>
                    <a:pt x="270" y="426"/>
                  </a:lnTo>
                  <a:lnTo>
                    <a:pt x="276" y="426"/>
                  </a:lnTo>
                  <a:lnTo>
                    <a:pt x="282" y="426"/>
                  </a:lnTo>
                  <a:lnTo>
                    <a:pt x="288" y="426"/>
                  </a:lnTo>
                  <a:lnTo>
                    <a:pt x="294" y="426"/>
                  </a:lnTo>
                  <a:lnTo>
                    <a:pt x="300" y="426"/>
                  </a:lnTo>
                  <a:lnTo>
                    <a:pt x="306" y="426"/>
                  </a:lnTo>
                  <a:lnTo>
                    <a:pt x="312" y="282"/>
                  </a:lnTo>
                  <a:lnTo>
                    <a:pt x="318" y="282"/>
                  </a:lnTo>
                  <a:lnTo>
                    <a:pt x="324" y="282"/>
                  </a:lnTo>
                  <a:lnTo>
                    <a:pt x="330" y="282"/>
                  </a:lnTo>
                  <a:lnTo>
                    <a:pt x="336" y="312"/>
                  </a:lnTo>
                  <a:lnTo>
                    <a:pt x="342" y="312"/>
                  </a:lnTo>
                  <a:lnTo>
                    <a:pt x="342" y="282"/>
                  </a:lnTo>
                  <a:lnTo>
                    <a:pt x="348" y="312"/>
                  </a:lnTo>
                  <a:lnTo>
                    <a:pt x="354" y="312"/>
                  </a:lnTo>
                  <a:lnTo>
                    <a:pt x="360" y="180"/>
                  </a:lnTo>
                  <a:lnTo>
                    <a:pt x="366" y="216"/>
                  </a:lnTo>
                  <a:lnTo>
                    <a:pt x="372" y="216"/>
                  </a:lnTo>
                  <a:lnTo>
                    <a:pt x="378" y="216"/>
                  </a:lnTo>
                  <a:lnTo>
                    <a:pt x="384" y="216"/>
                  </a:lnTo>
                  <a:lnTo>
                    <a:pt x="390" y="216"/>
                  </a:lnTo>
                  <a:lnTo>
                    <a:pt x="396" y="216"/>
                  </a:lnTo>
                  <a:lnTo>
                    <a:pt x="402" y="216"/>
                  </a:lnTo>
                  <a:lnTo>
                    <a:pt x="408" y="84"/>
                  </a:lnTo>
                  <a:lnTo>
                    <a:pt x="414" y="84"/>
                  </a:lnTo>
                  <a:lnTo>
                    <a:pt x="420" y="42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56" y="168"/>
                  </a:lnTo>
                  <a:lnTo>
                    <a:pt x="462" y="168"/>
                  </a:lnTo>
                  <a:lnTo>
                    <a:pt x="468" y="168"/>
                  </a:lnTo>
                  <a:lnTo>
                    <a:pt x="474" y="168"/>
                  </a:lnTo>
                  <a:lnTo>
                    <a:pt x="480" y="168"/>
                  </a:lnTo>
                  <a:lnTo>
                    <a:pt x="486" y="168"/>
                  </a:lnTo>
                  <a:lnTo>
                    <a:pt x="492" y="168"/>
                  </a:lnTo>
                  <a:lnTo>
                    <a:pt x="498" y="168"/>
                  </a:lnTo>
                  <a:lnTo>
                    <a:pt x="504" y="126"/>
                  </a:lnTo>
                  <a:lnTo>
                    <a:pt x="510" y="168"/>
                  </a:lnTo>
                  <a:lnTo>
                    <a:pt x="516" y="168"/>
                  </a:lnTo>
                  <a:lnTo>
                    <a:pt x="522" y="168"/>
                  </a:lnTo>
                  <a:lnTo>
                    <a:pt x="528" y="168"/>
                  </a:lnTo>
                  <a:lnTo>
                    <a:pt x="534" y="168"/>
                  </a:lnTo>
                  <a:lnTo>
                    <a:pt x="540" y="168"/>
                  </a:lnTo>
                  <a:lnTo>
                    <a:pt x="546" y="168"/>
                  </a:lnTo>
                  <a:lnTo>
                    <a:pt x="552" y="168"/>
                  </a:lnTo>
                  <a:lnTo>
                    <a:pt x="558" y="168"/>
                  </a:lnTo>
                  <a:lnTo>
                    <a:pt x="564" y="168"/>
                  </a:lnTo>
                  <a:lnTo>
                    <a:pt x="570" y="126"/>
                  </a:lnTo>
                  <a:lnTo>
                    <a:pt x="576" y="168"/>
                  </a:lnTo>
                  <a:lnTo>
                    <a:pt x="582" y="168"/>
                  </a:lnTo>
                  <a:lnTo>
                    <a:pt x="588" y="168"/>
                  </a:lnTo>
                  <a:lnTo>
                    <a:pt x="594" y="168"/>
                  </a:lnTo>
                  <a:lnTo>
                    <a:pt x="600" y="168"/>
                  </a:lnTo>
                  <a:lnTo>
                    <a:pt x="606" y="168"/>
                  </a:lnTo>
                  <a:lnTo>
                    <a:pt x="612" y="168"/>
                  </a:lnTo>
                  <a:lnTo>
                    <a:pt x="618" y="168"/>
                  </a:lnTo>
                  <a:lnTo>
                    <a:pt x="624" y="168"/>
                  </a:lnTo>
                  <a:lnTo>
                    <a:pt x="630" y="168"/>
                  </a:lnTo>
                  <a:lnTo>
                    <a:pt x="636" y="168"/>
                  </a:lnTo>
                  <a:lnTo>
                    <a:pt x="642" y="168"/>
                  </a:lnTo>
                  <a:lnTo>
                    <a:pt x="648" y="168"/>
                  </a:lnTo>
                  <a:lnTo>
                    <a:pt x="654" y="168"/>
                  </a:lnTo>
                  <a:lnTo>
                    <a:pt x="660" y="168"/>
                  </a:lnTo>
                  <a:lnTo>
                    <a:pt x="666" y="168"/>
                  </a:lnTo>
                  <a:lnTo>
                    <a:pt x="672" y="168"/>
                  </a:lnTo>
                  <a:lnTo>
                    <a:pt x="678" y="168"/>
                  </a:lnTo>
                  <a:lnTo>
                    <a:pt x="684" y="168"/>
                  </a:lnTo>
                  <a:lnTo>
                    <a:pt x="690" y="168"/>
                  </a:lnTo>
                  <a:lnTo>
                    <a:pt x="696" y="126"/>
                  </a:lnTo>
                  <a:lnTo>
                    <a:pt x="702" y="126"/>
                  </a:lnTo>
                  <a:lnTo>
                    <a:pt x="708" y="168"/>
                  </a:lnTo>
                  <a:lnTo>
                    <a:pt x="714" y="168"/>
                  </a:lnTo>
                  <a:lnTo>
                    <a:pt x="720" y="168"/>
                  </a:lnTo>
                  <a:lnTo>
                    <a:pt x="720" y="126"/>
                  </a:lnTo>
                  <a:lnTo>
                    <a:pt x="726" y="126"/>
                  </a:lnTo>
                  <a:lnTo>
                    <a:pt x="732" y="126"/>
                  </a:lnTo>
                  <a:lnTo>
                    <a:pt x="738" y="126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42" name="Freeform 198"/>
            <p:cNvSpPr>
              <a:spLocks/>
            </p:cNvSpPr>
            <p:nvPr/>
          </p:nvSpPr>
          <p:spPr bwMode="auto">
            <a:xfrm>
              <a:off x="1174776" y="2305050"/>
              <a:ext cx="1133475" cy="1447800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30" y="42"/>
                </a:cxn>
                <a:cxn ang="0">
                  <a:pos x="48" y="42"/>
                </a:cxn>
                <a:cxn ang="0">
                  <a:pos x="66" y="42"/>
                </a:cxn>
                <a:cxn ang="0">
                  <a:pos x="84" y="318"/>
                </a:cxn>
                <a:cxn ang="0">
                  <a:pos x="96" y="84"/>
                </a:cxn>
                <a:cxn ang="0">
                  <a:pos x="114" y="84"/>
                </a:cxn>
                <a:cxn ang="0">
                  <a:pos x="126" y="108"/>
                </a:cxn>
                <a:cxn ang="0">
                  <a:pos x="144" y="138"/>
                </a:cxn>
                <a:cxn ang="0">
                  <a:pos x="156" y="84"/>
                </a:cxn>
                <a:cxn ang="0">
                  <a:pos x="174" y="108"/>
                </a:cxn>
                <a:cxn ang="0">
                  <a:pos x="186" y="108"/>
                </a:cxn>
                <a:cxn ang="0">
                  <a:pos x="204" y="120"/>
                </a:cxn>
                <a:cxn ang="0">
                  <a:pos x="216" y="138"/>
                </a:cxn>
                <a:cxn ang="0">
                  <a:pos x="234" y="192"/>
                </a:cxn>
                <a:cxn ang="0">
                  <a:pos x="246" y="204"/>
                </a:cxn>
                <a:cxn ang="0">
                  <a:pos x="264" y="198"/>
                </a:cxn>
                <a:cxn ang="0">
                  <a:pos x="276" y="156"/>
                </a:cxn>
                <a:cxn ang="0">
                  <a:pos x="294" y="306"/>
                </a:cxn>
                <a:cxn ang="0">
                  <a:pos x="306" y="132"/>
                </a:cxn>
                <a:cxn ang="0">
                  <a:pos x="324" y="912"/>
                </a:cxn>
                <a:cxn ang="0">
                  <a:pos x="342" y="912"/>
                </a:cxn>
                <a:cxn ang="0">
                  <a:pos x="360" y="912"/>
                </a:cxn>
                <a:cxn ang="0">
                  <a:pos x="378" y="912"/>
                </a:cxn>
                <a:cxn ang="0">
                  <a:pos x="396" y="912"/>
                </a:cxn>
                <a:cxn ang="0">
                  <a:pos x="414" y="912"/>
                </a:cxn>
                <a:cxn ang="0">
                  <a:pos x="432" y="912"/>
                </a:cxn>
                <a:cxn ang="0">
                  <a:pos x="450" y="912"/>
                </a:cxn>
                <a:cxn ang="0">
                  <a:pos x="468" y="912"/>
                </a:cxn>
                <a:cxn ang="0">
                  <a:pos x="486" y="912"/>
                </a:cxn>
                <a:cxn ang="0">
                  <a:pos x="504" y="912"/>
                </a:cxn>
                <a:cxn ang="0">
                  <a:pos x="522" y="912"/>
                </a:cxn>
                <a:cxn ang="0">
                  <a:pos x="540" y="912"/>
                </a:cxn>
                <a:cxn ang="0">
                  <a:pos x="558" y="912"/>
                </a:cxn>
                <a:cxn ang="0">
                  <a:pos x="576" y="912"/>
                </a:cxn>
                <a:cxn ang="0">
                  <a:pos x="594" y="912"/>
                </a:cxn>
                <a:cxn ang="0">
                  <a:pos x="612" y="912"/>
                </a:cxn>
                <a:cxn ang="0">
                  <a:pos x="630" y="912"/>
                </a:cxn>
                <a:cxn ang="0">
                  <a:pos x="648" y="912"/>
                </a:cxn>
                <a:cxn ang="0">
                  <a:pos x="666" y="762"/>
                </a:cxn>
                <a:cxn ang="0">
                  <a:pos x="684" y="762"/>
                </a:cxn>
                <a:cxn ang="0">
                  <a:pos x="702" y="762"/>
                </a:cxn>
              </a:cxnLst>
              <a:rect l="0" t="0" r="r" b="b"/>
              <a:pathLst>
                <a:path w="714" h="912">
                  <a:moveTo>
                    <a:pt x="0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0" y="42"/>
                  </a:lnTo>
                  <a:lnTo>
                    <a:pt x="36" y="0"/>
                  </a:lnTo>
                  <a:lnTo>
                    <a:pt x="42" y="42"/>
                  </a:lnTo>
                  <a:lnTo>
                    <a:pt x="48" y="42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66" y="42"/>
                  </a:lnTo>
                  <a:lnTo>
                    <a:pt x="72" y="42"/>
                  </a:lnTo>
                  <a:lnTo>
                    <a:pt x="78" y="42"/>
                  </a:lnTo>
                  <a:lnTo>
                    <a:pt x="84" y="318"/>
                  </a:lnTo>
                  <a:lnTo>
                    <a:pt x="90" y="912"/>
                  </a:lnTo>
                  <a:lnTo>
                    <a:pt x="96" y="108"/>
                  </a:lnTo>
                  <a:lnTo>
                    <a:pt x="96" y="84"/>
                  </a:lnTo>
                  <a:lnTo>
                    <a:pt x="102" y="84"/>
                  </a:lnTo>
                  <a:lnTo>
                    <a:pt x="108" y="96"/>
                  </a:lnTo>
                  <a:lnTo>
                    <a:pt x="114" y="84"/>
                  </a:lnTo>
                  <a:lnTo>
                    <a:pt x="120" y="174"/>
                  </a:lnTo>
                  <a:lnTo>
                    <a:pt x="126" y="84"/>
                  </a:lnTo>
                  <a:lnTo>
                    <a:pt x="126" y="108"/>
                  </a:lnTo>
                  <a:lnTo>
                    <a:pt x="132" y="108"/>
                  </a:lnTo>
                  <a:lnTo>
                    <a:pt x="138" y="132"/>
                  </a:lnTo>
                  <a:lnTo>
                    <a:pt x="144" y="138"/>
                  </a:lnTo>
                  <a:lnTo>
                    <a:pt x="150" y="102"/>
                  </a:lnTo>
                  <a:lnTo>
                    <a:pt x="156" y="90"/>
                  </a:lnTo>
                  <a:lnTo>
                    <a:pt x="156" y="84"/>
                  </a:lnTo>
                  <a:lnTo>
                    <a:pt x="162" y="108"/>
                  </a:lnTo>
                  <a:lnTo>
                    <a:pt x="168" y="90"/>
                  </a:lnTo>
                  <a:lnTo>
                    <a:pt x="174" y="108"/>
                  </a:lnTo>
                  <a:lnTo>
                    <a:pt x="180" y="102"/>
                  </a:lnTo>
                  <a:lnTo>
                    <a:pt x="186" y="150"/>
                  </a:lnTo>
                  <a:lnTo>
                    <a:pt x="186" y="108"/>
                  </a:lnTo>
                  <a:lnTo>
                    <a:pt x="192" y="90"/>
                  </a:lnTo>
                  <a:lnTo>
                    <a:pt x="198" y="168"/>
                  </a:lnTo>
                  <a:lnTo>
                    <a:pt x="204" y="120"/>
                  </a:lnTo>
                  <a:lnTo>
                    <a:pt x="210" y="156"/>
                  </a:lnTo>
                  <a:lnTo>
                    <a:pt x="216" y="162"/>
                  </a:lnTo>
                  <a:lnTo>
                    <a:pt x="216" y="138"/>
                  </a:lnTo>
                  <a:lnTo>
                    <a:pt x="222" y="138"/>
                  </a:lnTo>
                  <a:lnTo>
                    <a:pt x="228" y="198"/>
                  </a:lnTo>
                  <a:lnTo>
                    <a:pt x="234" y="192"/>
                  </a:lnTo>
                  <a:lnTo>
                    <a:pt x="240" y="168"/>
                  </a:lnTo>
                  <a:lnTo>
                    <a:pt x="246" y="162"/>
                  </a:lnTo>
                  <a:lnTo>
                    <a:pt x="246" y="204"/>
                  </a:lnTo>
                  <a:lnTo>
                    <a:pt x="252" y="276"/>
                  </a:lnTo>
                  <a:lnTo>
                    <a:pt x="258" y="132"/>
                  </a:lnTo>
                  <a:lnTo>
                    <a:pt x="264" y="198"/>
                  </a:lnTo>
                  <a:lnTo>
                    <a:pt x="270" y="180"/>
                  </a:lnTo>
                  <a:lnTo>
                    <a:pt x="276" y="198"/>
                  </a:lnTo>
                  <a:lnTo>
                    <a:pt x="276" y="156"/>
                  </a:lnTo>
                  <a:lnTo>
                    <a:pt x="282" y="114"/>
                  </a:lnTo>
                  <a:lnTo>
                    <a:pt x="288" y="228"/>
                  </a:lnTo>
                  <a:lnTo>
                    <a:pt x="294" y="306"/>
                  </a:lnTo>
                  <a:lnTo>
                    <a:pt x="300" y="252"/>
                  </a:lnTo>
                  <a:lnTo>
                    <a:pt x="300" y="192"/>
                  </a:lnTo>
                  <a:lnTo>
                    <a:pt x="306" y="132"/>
                  </a:lnTo>
                  <a:lnTo>
                    <a:pt x="312" y="114"/>
                  </a:lnTo>
                  <a:lnTo>
                    <a:pt x="318" y="912"/>
                  </a:lnTo>
                  <a:lnTo>
                    <a:pt x="324" y="912"/>
                  </a:lnTo>
                  <a:lnTo>
                    <a:pt x="330" y="912"/>
                  </a:lnTo>
                  <a:lnTo>
                    <a:pt x="336" y="912"/>
                  </a:lnTo>
                  <a:lnTo>
                    <a:pt x="342" y="912"/>
                  </a:lnTo>
                  <a:lnTo>
                    <a:pt x="348" y="912"/>
                  </a:lnTo>
                  <a:lnTo>
                    <a:pt x="354" y="912"/>
                  </a:lnTo>
                  <a:lnTo>
                    <a:pt x="360" y="912"/>
                  </a:lnTo>
                  <a:lnTo>
                    <a:pt x="366" y="912"/>
                  </a:lnTo>
                  <a:lnTo>
                    <a:pt x="372" y="912"/>
                  </a:lnTo>
                  <a:lnTo>
                    <a:pt x="378" y="912"/>
                  </a:lnTo>
                  <a:lnTo>
                    <a:pt x="384" y="912"/>
                  </a:lnTo>
                  <a:lnTo>
                    <a:pt x="390" y="912"/>
                  </a:lnTo>
                  <a:lnTo>
                    <a:pt x="396" y="912"/>
                  </a:lnTo>
                  <a:lnTo>
                    <a:pt x="402" y="912"/>
                  </a:lnTo>
                  <a:lnTo>
                    <a:pt x="408" y="912"/>
                  </a:lnTo>
                  <a:lnTo>
                    <a:pt x="414" y="912"/>
                  </a:lnTo>
                  <a:lnTo>
                    <a:pt x="420" y="912"/>
                  </a:lnTo>
                  <a:lnTo>
                    <a:pt x="426" y="912"/>
                  </a:lnTo>
                  <a:lnTo>
                    <a:pt x="432" y="912"/>
                  </a:lnTo>
                  <a:lnTo>
                    <a:pt x="438" y="912"/>
                  </a:lnTo>
                  <a:lnTo>
                    <a:pt x="444" y="912"/>
                  </a:lnTo>
                  <a:lnTo>
                    <a:pt x="450" y="912"/>
                  </a:lnTo>
                  <a:lnTo>
                    <a:pt x="456" y="912"/>
                  </a:lnTo>
                  <a:lnTo>
                    <a:pt x="462" y="912"/>
                  </a:lnTo>
                  <a:lnTo>
                    <a:pt x="468" y="912"/>
                  </a:lnTo>
                  <a:lnTo>
                    <a:pt x="474" y="912"/>
                  </a:lnTo>
                  <a:lnTo>
                    <a:pt x="480" y="912"/>
                  </a:lnTo>
                  <a:lnTo>
                    <a:pt x="486" y="912"/>
                  </a:lnTo>
                  <a:lnTo>
                    <a:pt x="492" y="912"/>
                  </a:lnTo>
                  <a:lnTo>
                    <a:pt x="498" y="912"/>
                  </a:lnTo>
                  <a:lnTo>
                    <a:pt x="504" y="912"/>
                  </a:lnTo>
                  <a:lnTo>
                    <a:pt x="510" y="912"/>
                  </a:lnTo>
                  <a:lnTo>
                    <a:pt x="516" y="912"/>
                  </a:lnTo>
                  <a:lnTo>
                    <a:pt x="522" y="912"/>
                  </a:lnTo>
                  <a:lnTo>
                    <a:pt x="528" y="912"/>
                  </a:lnTo>
                  <a:lnTo>
                    <a:pt x="534" y="912"/>
                  </a:lnTo>
                  <a:lnTo>
                    <a:pt x="540" y="912"/>
                  </a:lnTo>
                  <a:lnTo>
                    <a:pt x="546" y="912"/>
                  </a:lnTo>
                  <a:lnTo>
                    <a:pt x="552" y="912"/>
                  </a:lnTo>
                  <a:lnTo>
                    <a:pt x="558" y="912"/>
                  </a:lnTo>
                  <a:lnTo>
                    <a:pt x="564" y="912"/>
                  </a:lnTo>
                  <a:lnTo>
                    <a:pt x="570" y="912"/>
                  </a:lnTo>
                  <a:lnTo>
                    <a:pt x="576" y="912"/>
                  </a:lnTo>
                  <a:lnTo>
                    <a:pt x="582" y="912"/>
                  </a:lnTo>
                  <a:lnTo>
                    <a:pt x="588" y="912"/>
                  </a:lnTo>
                  <a:lnTo>
                    <a:pt x="594" y="912"/>
                  </a:lnTo>
                  <a:lnTo>
                    <a:pt x="600" y="912"/>
                  </a:lnTo>
                  <a:lnTo>
                    <a:pt x="606" y="912"/>
                  </a:lnTo>
                  <a:lnTo>
                    <a:pt x="612" y="912"/>
                  </a:lnTo>
                  <a:lnTo>
                    <a:pt x="618" y="912"/>
                  </a:lnTo>
                  <a:lnTo>
                    <a:pt x="624" y="912"/>
                  </a:lnTo>
                  <a:lnTo>
                    <a:pt x="630" y="912"/>
                  </a:lnTo>
                  <a:lnTo>
                    <a:pt x="636" y="912"/>
                  </a:lnTo>
                  <a:lnTo>
                    <a:pt x="642" y="912"/>
                  </a:lnTo>
                  <a:lnTo>
                    <a:pt x="648" y="912"/>
                  </a:lnTo>
                  <a:lnTo>
                    <a:pt x="654" y="912"/>
                  </a:lnTo>
                  <a:lnTo>
                    <a:pt x="660" y="912"/>
                  </a:lnTo>
                  <a:lnTo>
                    <a:pt x="666" y="762"/>
                  </a:lnTo>
                  <a:lnTo>
                    <a:pt x="672" y="762"/>
                  </a:lnTo>
                  <a:lnTo>
                    <a:pt x="678" y="762"/>
                  </a:lnTo>
                  <a:lnTo>
                    <a:pt x="684" y="762"/>
                  </a:lnTo>
                  <a:lnTo>
                    <a:pt x="690" y="762"/>
                  </a:lnTo>
                  <a:lnTo>
                    <a:pt x="696" y="762"/>
                  </a:lnTo>
                  <a:lnTo>
                    <a:pt x="702" y="762"/>
                  </a:lnTo>
                  <a:lnTo>
                    <a:pt x="708" y="762"/>
                  </a:lnTo>
                  <a:lnTo>
                    <a:pt x="714" y="618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43" name="Freeform 199"/>
            <p:cNvSpPr>
              <a:spLocks/>
            </p:cNvSpPr>
            <p:nvPr/>
          </p:nvSpPr>
          <p:spPr bwMode="auto">
            <a:xfrm>
              <a:off x="2308251" y="2438400"/>
              <a:ext cx="885825" cy="1314450"/>
            </a:xfrm>
            <a:custGeom>
              <a:avLst/>
              <a:gdLst/>
              <a:ahLst/>
              <a:cxnLst>
                <a:cxn ang="0">
                  <a:pos x="6" y="534"/>
                </a:cxn>
                <a:cxn ang="0">
                  <a:pos x="18" y="534"/>
                </a:cxn>
                <a:cxn ang="0">
                  <a:pos x="30" y="534"/>
                </a:cxn>
                <a:cxn ang="0">
                  <a:pos x="42" y="534"/>
                </a:cxn>
                <a:cxn ang="0">
                  <a:pos x="54" y="402"/>
                </a:cxn>
                <a:cxn ang="0">
                  <a:pos x="66" y="402"/>
                </a:cxn>
                <a:cxn ang="0">
                  <a:pos x="78" y="402"/>
                </a:cxn>
                <a:cxn ang="0">
                  <a:pos x="90" y="402"/>
                </a:cxn>
                <a:cxn ang="0">
                  <a:pos x="102" y="144"/>
                </a:cxn>
                <a:cxn ang="0">
                  <a:pos x="114" y="144"/>
                </a:cxn>
                <a:cxn ang="0">
                  <a:pos x="126" y="144"/>
                </a:cxn>
                <a:cxn ang="0">
                  <a:pos x="138" y="144"/>
                </a:cxn>
                <a:cxn ang="0">
                  <a:pos x="150" y="0"/>
                </a:cxn>
                <a:cxn ang="0">
                  <a:pos x="162" y="0"/>
                </a:cxn>
                <a:cxn ang="0">
                  <a:pos x="174" y="0"/>
                </a:cxn>
                <a:cxn ang="0">
                  <a:pos x="186" y="0"/>
                </a:cxn>
                <a:cxn ang="0">
                  <a:pos x="198" y="0"/>
                </a:cxn>
                <a:cxn ang="0">
                  <a:pos x="210" y="0"/>
                </a:cxn>
                <a:cxn ang="0">
                  <a:pos x="222" y="0"/>
                </a:cxn>
                <a:cxn ang="0">
                  <a:pos x="234" y="0"/>
                </a:cxn>
                <a:cxn ang="0">
                  <a:pos x="246" y="0"/>
                </a:cxn>
                <a:cxn ang="0">
                  <a:pos x="258" y="0"/>
                </a:cxn>
                <a:cxn ang="0">
                  <a:pos x="270" y="0"/>
                </a:cxn>
                <a:cxn ang="0">
                  <a:pos x="282" y="0"/>
                </a:cxn>
                <a:cxn ang="0">
                  <a:pos x="294" y="0"/>
                </a:cxn>
                <a:cxn ang="0">
                  <a:pos x="306" y="828"/>
                </a:cxn>
                <a:cxn ang="0">
                  <a:pos x="318" y="828"/>
                </a:cxn>
                <a:cxn ang="0">
                  <a:pos x="330" y="828"/>
                </a:cxn>
                <a:cxn ang="0">
                  <a:pos x="342" y="828"/>
                </a:cxn>
                <a:cxn ang="0">
                  <a:pos x="354" y="828"/>
                </a:cxn>
                <a:cxn ang="0">
                  <a:pos x="366" y="828"/>
                </a:cxn>
                <a:cxn ang="0">
                  <a:pos x="378" y="828"/>
                </a:cxn>
                <a:cxn ang="0">
                  <a:pos x="390" y="828"/>
                </a:cxn>
                <a:cxn ang="0">
                  <a:pos x="402" y="828"/>
                </a:cxn>
                <a:cxn ang="0">
                  <a:pos x="414" y="828"/>
                </a:cxn>
                <a:cxn ang="0">
                  <a:pos x="426" y="828"/>
                </a:cxn>
                <a:cxn ang="0">
                  <a:pos x="438" y="828"/>
                </a:cxn>
                <a:cxn ang="0">
                  <a:pos x="450" y="828"/>
                </a:cxn>
                <a:cxn ang="0">
                  <a:pos x="462" y="828"/>
                </a:cxn>
                <a:cxn ang="0">
                  <a:pos x="474" y="828"/>
                </a:cxn>
                <a:cxn ang="0">
                  <a:pos x="486" y="828"/>
                </a:cxn>
                <a:cxn ang="0">
                  <a:pos x="498" y="828"/>
                </a:cxn>
                <a:cxn ang="0">
                  <a:pos x="510" y="828"/>
                </a:cxn>
                <a:cxn ang="0">
                  <a:pos x="522" y="828"/>
                </a:cxn>
                <a:cxn ang="0">
                  <a:pos x="534" y="828"/>
                </a:cxn>
                <a:cxn ang="0">
                  <a:pos x="546" y="828"/>
                </a:cxn>
                <a:cxn ang="0">
                  <a:pos x="558" y="828"/>
                </a:cxn>
              </a:cxnLst>
              <a:rect l="0" t="0" r="r" b="b"/>
              <a:pathLst>
                <a:path w="558" h="828">
                  <a:moveTo>
                    <a:pt x="0" y="534"/>
                  </a:moveTo>
                  <a:lnTo>
                    <a:pt x="6" y="534"/>
                  </a:lnTo>
                  <a:lnTo>
                    <a:pt x="12" y="534"/>
                  </a:lnTo>
                  <a:lnTo>
                    <a:pt x="18" y="534"/>
                  </a:lnTo>
                  <a:lnTo>
                    <a:pt x="24" y="534"/>
                  </a:lnTo>
                  <a:lnTo>
                    <a:pt x="30" y="534"/>
                  </a:lnTo>
                  <a:lnTo>
                    <a:pt x="36" y="534"/>
                  </a:lnTo>
                  <a:lnTo>
                    <a:pt x="42" y="534"/>
                  </a:lnTo>
                  <a:lnTo>
                    <a:pt x="48" y="534"/>
                  </a:lnTo>
                  <a:lnTo>
                    <a:pt x="54" y="402"/>
                  </a:lnTo>
                  <a:lnTo>
                    <a:pt x="60" y="402"/>
                  </a:lnTo>
                  <a:lnTo>
                    <a:pt x="66" y="402"/>
                  </a:lnTo>
                  <a:lnTo>
                    <a:pt x="72" y="402"/>
                  </a:lnTo>
                  <a:lnTo>
                    <a:pt x="78" y="402"/>
                  </a:lnTo>
                  <a:lnTo>
                    <a:pt x="84" y="402"/>
                  </a:lnTo>
                  <a:lnTo>
                    <a:pt x="90" y="402"/>
                  </a:lnTo>
                  <a:lnTo>
                    <a:pt x="96" y="402"/>
                  </a:lnTo>
                  <a:lnTo>
                    <a:pt x="102" y="144"/>
                  </a:lnTo>
                  <a:lnTo>
                    <a:pt x="108" y="144"/>
                  </a:lnTo>
                  <a:lnTo>
                    <a:pt x="114" y="144"/>
                  </a:lnTo>
                  <a:lnTo>
                    <a:pt x="120" y="144"/>
                  </a:lnTo>
                  <a:lnTo>
                    <a:pt x="126" y="144"/>
                  </a:lnTo>
                  <a:lnTo>
                    <a:pt x="132" y="144"/>
                  </a:lnTo>
                  <a:lnTo>
                    <a:pt x="138" y="144"/>
                  </a:lnTo>
                  <a:lnTo>
                    <a:pt x="144" y="144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828"/>
                  </a:lnTo>
                  <a:lnTo>
                    <a:pt x="306" y="828"/>
                  </a:lnTo>
                  <a:lnTo>
                    <a:pt x="312" y="828"/>
                  </a:lnTo>
                  <a:lnTo>
                    <a:pt x="318" y="828"/>
                  </a:lnTo>
                  <a:lnTo>
                    <a:pt x="324" y="828"/>
                  </a:lnTo>
                  <a:lnTo>
                    <a:pt x="330" y="828"/>
                  </a:lnTo>
                  <a:lnTo>
                    <a:pt x="336" y="828"/>
                  </a:lnTo>
                  <a:lnTo>
                    <a:pt x="342" y="828"/>
                  </a:lnTo>
                  <a:lnTo>
                    <a:pt x="348" y="828"/>
                  </a:lnTo>
                  <a:lnTo>
                    <a:pt x="354" y="828"/>
                  </a:lnTo>
                  <a:lnTo>
                    <a:pt x="360" y="828"/>
                  </a:lnTo>
                  <a:lnTo>
                    <a:pt x="366" y="828"/>
                  </a:lnTo>
                  <a:lnTo>
                    <a:pt x="372" y="828"/>
                  </a:lnTo>
                  <a:lnTo>
                    <a:pt x="378" y="828"/>
                  </a:lnTo>
                  <a:lnTo>
                    <a:pt x="384" y="828"/>
                  </a:lnTo>
                  <a:lnTo>
                    <a:pt x="390" y="828"/>
                  </a:lnTo>
                  <a:lnTo>
                    <a:pt x="396" y="828"/>
                  </a:lnTo>
                  <a:lnTo>
                    <a:pt x="402" y="828"/>
                  </a:lnTo>
                  <a:lnTo>
                    <a:pt x="408" y="828"/>
                  </a:lnTo>
                  <a:lnTo>
                    <a:pt x="414" y="828"/>
                  </a:lnTo>
                  <a:lnTo>
                    <a:pt x="420" y="828"/>
                  </a:lnTo>
                  <a:lnTo>
                    <a:pt x="426" y="828"/>
                  </a:lnTo>
                  <a:lnTo>
                    <a:pt x="432" y="828"/>
                  </a:lnTo>
                  <a:lnTo>
                    <a:pt x="438" y="828"/>
                  </a:lnTo>
                  <a:lnTo>
                    <a:pt x="444" y="828"/>
                  </a:lnTo>
                  <a:lnTo>
                    <a:pt x="450" y="828"/>
                  </a:lnTo>
                  <a:lnTo>
                    <a:pt x="456" y="828"/>
                  </a:lnTo>
                  <a:lnTo>
                    <a:pt x="462" y="828"/>
                  </a:lnTo>
                  <a:lnTo>
                    <a:pt x="468" y="828"/>
                  </a:lnTo>
                  <a:lnTo>
                    <a:pt x="474" y="828"/>
                  </a:lnTo>
                  <a:lnTo>
                    <a:pt x="480" y="828"/>
                  </a:lnTo>
                  <a:lnTo>
                    <a:pt x="486" y="828"/>
                  </a:lnTo>
                  <a:lnTo>
                    <a:pt x="492" y="828"/>
                  </a:lnTo>
                  <a:lnTo>
                    <a:pt x="498" y="828"/>
                  </a:lnTo>
                  <a:lnTo>
                    <a:pt x="504" y="828"/>
                  </a:lnTo>
                  <a:lnTo>
                    <a:pt x="510" y="828"/>
                  </a:lnTo>
                  <a:lnTo>
                    <a:pt x="516" y="828"/>
                  </a:lnTo>
                  <a:lnTo>
                    <a:pt x="522" y="828"/>
                  </a:lnTo>
                  <a:lnTo>
                    <a:pt x="528" y="828"/>
                  </a:lnTo>
                  <a:lnTo>
                    <a:pt x="534" y="828"/>
                  </a:lnTo>
                  <a:lnTo>
                    <a:pt x="540" y="828"/>
                  </a:lnTo>
                  <a:lnTo>
                    <a:pt x="546" y="828"/>
                  </a:lnTo>
                  <a:lnTo>
                    <a:pt x="552" y="828"/>
                  </a:lnTo>
                  <a:lnTo>
                    <a:pt x="558" y="828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44" name="Freeform 200"/>
            <p:cNvSpPr>
              <a:spLocks/>
            </p:cNvSpPr>
            <p:nvPr/>
          </p:nvSpPr>
          <p:spPr bwMode="auto">
            <a:xfrm>
              <a:off x="-1158849" y="2724150"/>
              <a:ext cx="1209675" cy="1028700"/>
            </a:xfrm>
            <a:custGeom>
              <a:avLst/>
              <a:gdLst/>
              <a:ahLst/>
              <a:cxnLst>
                <a:cxn ang="0">
                  <a:pos x="12" y="648"/>
                </a:cxn>
                <a:cxn ang="0">
                  <a:pos x="30" y="648"/>
                </a:cxn>
                <a:cxn ang="0">
                  <a:pos x="48" y="648"/>
                </a:cxn>
                <a:cxn ang="0">
                  <a:pos x="66" y="648"/>
                </a:cxn>
                <a:cxn ang="0">
                  <a:pos x="84" y="648"/>
                </a:cxn>
                <a:cxn ang="0">
                  <a:pos x="102" y="0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0"/>
                </a:cxn>
                <a:cxn ang="0">
                  <a:pos x="174" y="0"/>
                </a:cxn>
                <a:cxn ang="0">
                  <a:pos x="192" y="0"/>
                </a:cxn>
                <a:cxn ang="0">
                  <a:pos x="210" y="0"/>
                </a:cxn>
                <a:cxn ang="0">
                  <a:pos x="228" y="0"/>
                </a:cxn>
                <a:cxn ang="0">
                  <a:pos x="246" y="0"/>
                </a:cxn>
                <a:cxn ang="0">
                  <a:pos x="264" y="0"/>
                </a:cxn>
                <a:cxn ang="0">
                  <a:pos x="282" y="0"/>
                </a:cxn>
                <a:cxn ang="0">
                  <a:pos x="300" y="0"/>
                </a:cxn>
                <a:cxn ang="0">
                  <a:pos x="318" y="0"/>
                </a:cxn>
                <a:cxn ang="0">
                  <a:pos x="336" y="0"/>
                </a:cxn>
                <a:cxn ang="0">
                  <a:pos x="354" y="648"/>
                </a:cxn>
                <a:cxn ang="0">
                  <a:pos x="372" y="648"/>
                </a:cxn>
                <a:cxn ang="0">
                  <a:pos x="390" y="648"/>
                </a:cxn>
                <a:cxn ang="0">
                  <a:pos x="408" y="648"/>
                </a:cxn>
                <a:cxn ang="0">
                  <a:pos x="426" y="648"/>
                </a:cxn>
                <a:cxn ang="0">
                  <a:pos x="444" y="0"/>
                </a:cxn>
                <a:cxn ang="0">
                  <a:pos x="462" y="0"/>
                </a:cxn>
                <a:cxn ang="0">
                  <a:pos x="480" y="0"/>
                </a:cxn>
                <a:cxn ang="0">
                  <a:pos x="498" y="0"/>
                </a:cxn>
                <a:cxn ang="0">
                  <a:pos x="516" y="0"/>
                </a:cxn>
                <a:cxn ang="0">
                  <a:pos x="534" y="0"/>
                </a:cxn>
                <a:cxn ang="0">
                  <a:pos x="552" y="0"/>
                </a:cxn>
                <a:cxn ang="0">
                  <a:pos x="570" y="0"/>
                </a:cxn>
                <a:cxn ang="0">
                  <a:pos x="588" y="0"/>
                </a:cxn>
                <a:cxn ang="0">
                  <a:pos x="606" y="0"/>
                </a:cxn>
                <a:cxn ang="0">
                  <a:pos x="624" y="0"/>
                </a:cxn>
                <a:cxn ang="0">
                  <a:pos x="642" y="0"/>
                </a:cxn>
                <a:cxn ang="0">
                  <a:pos x="660" y="0"/>
                </a:cxn>
                <a:cxn ang="0">
                  <a:pos x="678" y="0"/>
                </a:cxn>
                <a:cxn ang="0">
                  <a:pos x="696" y="648"/>
                </a:cxn>
                <a:cxn ang="0">
                  <a:pos x="714" y="648"/>
                </a:cxn>
                <a:cxn ang="0">
                  <a:pos x="732" y="648"/>
                </a:cxn>
                <a:cxn ang="0">
                  <a:pos x="750" y="648"/>
                </a:cxn>
              </a:cxnLst>
              <a:rect l="0" t="0" r="r" b="b"/>
              <a:pathLst>
                <a:path w="762" h="648">
                  <a:moveTo>
                    <a:pt x="0" y="648"/>
                  </a:moveTo>
                  <a:lnTo>
                    <a:pt x="6" y="648"/>
                  </a:lnTo>
                  <a:lnTo>
                    <a:pt x="12" y="648"/>
                  </a:lnTo>
                  <a:lnTo>
                    <a:pt x="18" y="648"/>
                  </a:lnTo>
                  <a:lnTo>
                    <a:pt x="24" y="648"/>
                  </a:lnTo>
                  <a:lnTo>
                    <a:pt x="30" y="648"/>
                  </a:lnTo>
                  <a:lnTo>
                    <a:pt x="36" y="648"/>
                  </a:lnTo>
                  <a:lnTo>
                    <a:pt x="42" y="648"/>
                  </a:lnTo>
                  <a:lnTo>
                    <a:pt x="48" y="648"/>
                  </a:lnTo>
                  <a:lnTo>
                    <a:pt x="54" y="648"/>
                  </a:lnTo>
                  <a:lnTo>
                    <a:pt x="60" y="648"/>
                  </a:lnTo>
                  <a:lnTo>
                    <a:pt x="66" y="648"/>
                  </a:lnTo>
                  <a:lnTo>
                    <a:pt x="72" y="648"/>
                  </a:lnTo>
                  <a:lnTo>
                    <a:pt x="78" y="648"/>
                  </a:lnTo>
                  <a:lnTo>
                    <a:pt x="84" y="648"/>
                  </a:lnTo>
                  <a:lnTo>
                    <a:pt x="90" y="648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648"/>
                  </a:lnTo>
                  <a:lnTo>
                    <a:pt x="354" y="648"/>
                  </a:lnTo>
                  <a:lnTo>
                    <a:pt x="360" y="648"/>
                  </a:lnTo>
                  <a:lnTo>
                    <a:pt x="366" y="648"/>
                  </a:lnTo>
                  <a:lnTo>
                    <a:pt x="372" y="648"/>
                  </a:lnTo>
                  <a:lnTo>
                    <a:pt x="378" y="648"/>
                  </a:lnTo>
                  <a:lnTo>
                    <a:pt x="384" y="648"/>
                  </a:lnTo>
                  <a:lnTo>
                    <a:pt x="390" y="648"/>
                  </a:lnTo>
                  <a:lnTo>
                    <a:pt x="396" y="648"/>
                  </a:lnTo>
                  <a:lnTo>
                    <a:pt x="402" y="648"/>
                  </a:lnTo>
                  <a:lnTo>
                    <a:pt x="408" y="648"/>
                  </a:lnTo>
                  <a:lnTo>
                    <a:pt x="414" y="648"/>
                  </a:lnTo>
                  <a:lnTo>
                    <a:pt x="420" y="648"/>
                  </a:lnTo>
                  <a:lnTo>
                    <a:pt x="426" y="648"/>
                  </a:lnTo>
                  <a:lnTo>
                    <a:pt x="432" y="648"/>
                  </a:lnTo>
                  <a:lnTo>
                    <a:pt x="438" y="648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8" y="0"/>
                  </a:lnTo>
                  <a:lnTo>
                    <a:pt x="654" y="0"/>
                  </a:lnTo>
                  <a:lnTo>
                    <a:pt x="660" y="0"/>
                  </a:lnTo>
                  <a:lnTo>
                    <a:pt x="666" y="0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84" y="0"/>
                  </a:lnTo>
                  <a:lnTo>
                    <a:pt x="690" y="0"/>
                  </a:lnTo>
                  <a:lnTo>
                    <a:pt x="696" y="648"/>
                  </a:lnTo>
                  <a:lnTo>
                    <a:pt x="702" y="648"/>
                  </a:lnTo>
                  <a:lnTo>
                    <a:pt x="708" y="648"/>
                  </a:lnTo>
                  <a:lnTo>
                    <a:pt x="714" y="648"/>
                  </a:lnTo>
                  <a:lnTo>
                    <a:pt x="720" y="648"/>
                  </a:lnTo>
                  <a:lnTo>
                    <a:pt x="726" y="648"/>
                  </a:lnTo>
                  <a:lnTo>
                    <a:pt x="732" y="648"/>
                  </a:lnTo>
                  <a:lnTo>
                    <a:pt x="738" y="648"/>
                  </a:lnTo>
                  <a:lnTo>
                    <a:pt x="744" y="648"/>
                  </a:lnTo>
                  <a:lnTo>
                    <a:pt x="750" y="648"/>
                  </a:lnTo>
                  <a:lnTo>
                    <a:pt x="756" y="648"/>
                  </a:lnTo>
                  <a:lnTo>
                    <a:pt x="762" y="648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45" name="Freeform 201"/>
            <p:cNvSpPr>
              <a:spLocks/>
            </p:cNvSpPr>
            <p:nvPr/>
          </p:nvSpPr>
          <p:spPr bwMode="auto">
            <a:xfrm>
              <a:off x="50826" y="2209800"/>
              <a:ext cx="1152525" cy="1543050"/>
            </a:xfrm>
            <a:custGeom>
              <a:avLst/>
              <a:gdLst/>
              <a:ahLst/>
              <a:cxnLst>
                <a:cxn ang="0">
                  <a:pos x="12" y="972"/>
                </a:cxn>
                <a:cxn ang="0">
                  <a:pos x="30" y="972"/>
                </a:cxn>
                <a:cxn ang="0">
                  <a:pos x="48" y="972"/>
                </a:cxn>
                <a:cxn ang="0">
                  <a:pos x="66" y="972"/>
                </a:cxn>
                <a:cxn ang="0">
                  <a:pos x="78" y="828"/>
                </a:cxn>
                <a:cxn ang="0">
                  <a:pos x="96" y="828"/>
                </a:cxn>
                <a:cxn ang="0">
                  <a:pos x="114" y="828"/>
                </a:cxn>
                <a:cxn ang="0">
                  <a:pos x="132" y="690"/>
                </a:cxn>
                <a:cxn ang="0">
                  <a:pos x="150" y="690"/>
                </a:cxn>
                <a:cxn ang="0">
                  <a:pos x="168" y="690"/>
                </a:cxn>
                <a:cxn ang="0">
                  <a:pos x="186" y="552"/>
                </a:cxn>
                <a:cxn ang="0">
                  <a:pos x="204" y="552"/>
                </a:cxn>
                <a:cxn ang="0">
                  <a:pos x="222" y="552"/>
                </a:cxn>
                <a:cxn ang="0">
                  <a:pos x="240" y="414"/>
                </a:cxn>
                <a:cxn ang="0">
                  <a:pos x="258" y="414"/>
                </a:cxn>
                <a:cxn ang="0">
                  <a:pos x="276" y="414"/>
                </a:cxn>
                <a:cxn ang="0">
                  <a:pos x="294" y="276"/>
                </a:cxn>
                <a:cxn ang="0">
                  <a:pos x="312" y="276"/>
                </a:cxn>
                <a:cxn ang="0">
                  <a:pos x="330" y="138"/>
                </a:cxn>
                <a:cxn ang="0">
                  <a:pos x="348" y="138"/>
                </a:cxn>
                <a:cxn ang="0">
                  <a:pos x="366" y="138"/>
                </a:cxn>
                <a:cxn ang="0">
                  <a:pos x="384" y="0"/>
                </a:cxn>
                <a:cxn ang="0">
                  <a:pos x="402" y="0"/>
                </a:cxn>
                <a:cxn ang="0">
                  <a:pos x="420" y="0"/>
                </a:cxn>
                <a:cxn ang="0">
                  <a:pos x="432" y="108"/>
                </a:cxn>
                <a:cxn ang="0">
                  <a:pos x="450" y="0"/>
                </a:cxn>
                <a:cxn ang="0">
                  <a:pos x="468" y="0"/>
                </a:cxn>
                <a:cxn ang="0">
                  <a:pos x="486" y="108"/>
                </a:cxn>
                <a:cxn ang="0">
                  <a:pos x="498" y="108"/>
                </a:cxn>
                <a:cxn ang="0">
                  <a:pos x="516" y="108"/>
                </a:cxn>
                <a:cxn ang="0">
                  <a:pos x="528" y="216"/>
                </a:cxn>
                <a:cxn ang="0">
                  <a:pos x="546" y="216"/>
                </a:cxn>
                <a:cxn ang="0">
                  <a:pos x="564" y="108"/>
                </a:cxn>
                <a:cxn ang="0">
                  <a:pos x="582" y="108"/>
                </a:cxn>
                <a:cxn ang="0">
                  <a:pos x="600" y="108"/>
                </a:cxn>
                <a:cxn ang="0">
                  <a:pos x="612" y="216"/>
                </a:cxn>
                <a:cxn ang="0">
                  <a:pos x="630" y="324"/>
                </a:cxn>
                <a:cxn ang="0">
                  <a:pos x="648" y="216"/>
                </a:cxn>
                <a:cxn ang="0">
                  <a:pos x="660" y="108"/>
                </a:cxn>
                <a:cxn ang="0">
                  <a:pos x="678" y="216"/>
                </a:cxn>
                <a:cxn ang="0">
                  <a:pos x="696" y="108"/>
                </a:cxn>
                <a:cxn ang="0">
                  <a:pos x="714" y="108"/>
                </a:cxn>
              </a:cxnLst>
              <a:rect l="0" t="0" r="r" b="b"/>
              <a:pathLst>
                <a:path w="726" h="972">
                  <a:moveTo>
                    <a:pt x="0" y="972"/>
                  </a:moveTo>
                  <a:lnTo>
                    <a:pt x="6" y="972"/>
                  </a:lnTo>
                  <a:lnTo>
                    <a:pt x="12" y="972"/>
                  </a:lnTo>
                  <a:lnTo>
                    <a:pt x="18" y="972"/>
                  </a:lnTo>
                  <a:lnTo>
                    <a:pt x="24" y="972"/>
                  </a:lnTo>
                  <a:lnTo>
                    <a:pt x="30" y="972"/>
                  </a:lnTo>
                  <a:lnTo>
                    <a:pt x="36" y="972"/>
                  </a:lnTo>
                  <a:lnTo>
                    <a:pt x="42" y="972"/>
                  </a:lnTo>
                  <a:lnTo>
                    <a:pt x="48" y="972"/>
                  </a:lnTo>
                  <a:lnTo>
                    <a:pt x="54" y="972"/>
                  </a:lnTo>
                  <a:lnTo>
                    <a:pt x="60" y="972"/>
                  </a:lnTo>
                  <a:lnTo>
                    <a:pt x="66" y="972"/>
                  </a:lnTo>
                  <a:lnTo>
                    <a:pt x="72" y="972"/>
                  </a:lnTo>
                  <a:lnTo>
                    <a:pt x="78" y="972"/>
                  </a:lnTo>
                  <a:lnTo>
                    <a:pt x="78" y="828"/>
                  </a:lnTo>
                  <a:lnTo>
                    <a:pt x="84" y="828"/>
                  </a:lnTo>
                  <a:lnTo>
                    <a:pt x="90" y="828"/>
                  </a:lnTo>
                  <a:lnTo>
                    <a:pt x="96" y="828"/>
                  </a:lnTo>
                  <a:lnTo>
                    <a:pt x="102" y="828"/>
                  </a:lnTo>
                  <a:lnTo>
                    <a:pt x="108" y="828"/>
                  </a:lnTo>
                  <a:lnTo>
                    <a:pt x="114" y="828"/>
                  </a:lnTo>
                  <a:lnTo>
                    <a:pt x="120" y="828"/>
                  </a:lnTo>
                  <a:lnTo>
                    <a:pt x="126" y="828"/>
                  </a:lnTo>
                  <a:lnTo>
                    <a:pt x="132" y="690"/>
                  </a:lnTo>
                  <a:lnTo>
                    <a:pt x="138" y="690"/>
                  </a:lnTo>
                  <a:lnTo>
                    <a:pt x="144" y="690"/>
                  </a:lnTo>
                  <a:lnTo>
                    <a:pt x="150" y="690"/>
                  </a:lnTo>
                  <a:lnTo>
                    <a:pt x="156" y="690"/>
                  </a:lnTo>
                  <a:lnTo>
                    <a:pt x="162" y="690"/>
                  </a:lnTo>
                  <a:lnTo>
                    <a:pt x="168" y="690"/>
                  </a:lnTo>
                  <a:lnTo>
                    <a:pt x="174" y="690"/>
                  </a:lnTo>
                  <a:lnTo>
                    <a:pt x="180" y="552"/>
                  </a:lnTo>
                  <a:lnTo>
                    <a:pt x="186" y="552"/>
                  </a:lnTo>
                  <a:lnTo>
                    <a:pt x="192" y="552"/>
                  </a:lnTo>
                  <a:lnTo>
                    <a:pt x="198" y="552"/>
                  </a:lnTo>
                  <a:lnTo>
                    <a:pt x="204" y="552"/>
                  </a:lnTo>
                  <a:lnTo>
                    <a:pt x="210" y="552"/>
                  </a:lnTo>
                  <a:lnTo>
                    <a:pt x="216" y="552"/>
                  </a:lnTo>
                  <a:lnTo>
                    <a:pt x="222" y="552"/>
                  </a:lnTo>
                  <a:lnTo>
                    <a:pt x="228" y="414"/>
                  </a:lnTo>
                  <a:lnTo>
                    <a:pt x="234" y="414"/>
                  </a:lnTo>
                  <a:lnTo>
                    <a:pt x="240" y="414"/>
                  </a:lnTo>
                  <a:lnTo>
                    <a:pt x="246" y="414"/>
                  </a:lnTo>
                  <a:lnTo>
                    <a:pt x="252" y="414"/>
                  </a:lnTo>
                  <a:lnTo>
                    <a:pt x="258" y="414"/>
                  </a:lnTo>
                  <a:lnTo>
                    <a:pt x="264" y="414"/>
                  </a:lnTo>
                  <a:lnTo>
                    <a:pt x="270" y="414"/>
                  </a:lnTo>
                  <a:lnTo>
                    <a:pt x="276" y="414"/>
                  </a:lnTo>
                  <a:lnTo>
                    <a:pt x="282" y="276"/>
                  </a:lnTo>
                  <a:lnTo>
                    <a:pt x="288" y="276"/>
                  </a:lnTo>
                  <a:lnTo>
                    <a:pt x="294" y="276"/>
                  </a:lnTo>
                  <a:lnTo>
                    <a:pt x="300" y="276"/>
                  </a:lnTo>
                  <a:lnTo>
                    <a:pt x="306" y="276"/>
                  </a:lnTo>
                  <a:lnTo>
                    <a:pt x="312" y="276"/>
                  </a:lnTo>
                  <a:lnTo>
                    <a:pt x="318" y="276"/>
                  </a:lnTo>
                  <a:lnTo>
                    <a:pt x="324" y="276"/>
                  </a:lnTo>
                  <a:lnTo>
                    <a:pt x="330" y="138"/>
                  </a:lnTo>
                  <a:lnTo>
                    <a:pt x="336" y="138"/>
                  </a:lnTo>
                  <a:lnTo>
                    <a:pt x="342" y="138"/>
                  </a:lnTo>
                  <a:lnTo>
                    <a:pt x="348" y="138"/>
                  </a:lnTo>
                  <a:lnTo>
                    <a:pt x="354" y="138"/>
                  </a:lnTo>
                  <a:lnTo>
                    <a:pt x="360" y="138"/>
                  </a:lnTo>
                  <a:lnTo>
                    <a:pt x="366" y="138"/>
                  </a:lnTo>
                  <a:lnTo>
                    <a:pt x="372" y="138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26" y="108"/>
                  </a:lnTo>
                  <a:lnTo>
                    <a:pt x="432" y="108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108"/>
                  </a:lnTo>
                  <a:lnTo>
                    <a:pt x="486" y="108"/>
                  </a:lnTo>
                  <a:lnTo>
                    <a:pt x="486" y="216"/>
                  </a:lnTo>
                  <a:lnTo>
                    <a:pt x="492" y="216"/>
                  </a:lnTo>
                  <a:lnTo>
                    <a:pt x="498" y="108"/>
                  </a:lnTo>
                  <a:lnTo>
                    <a:pt x="504" y="108"/>
                  </a:lnTo>
                  <a:lnTo>
                    <a:pt x="510" y="108"/>
                  </a:lnTo>
                  <a:lnTo>
                    <a:pt x="516" y="108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216"/>
                  </a:lnTo>
                  <a:lnTo>
                    <a:pt x="534" y="216"/>
                  </a:lnTo>
                  <a:lnTo>
                    <a:pt x="540" y="216"/>
                  </a:lnTo>
                  <a:lnTo>
                    <a:pt x="546" y="216"/>
                  </a:lnTo>
                  <a:lnTo>
                    <a:pt x="552" y="108"/>
                  </a:lnTo>
                  <a:lnTo>
                    <a:pt x="558" y="108"/>
                  </a:lnTo>
                  <a:lnTo>
                    <a:pt x="564" y="108"/>
                  </a:lnTo>
                  <a:lnTo>
                    <a:pt x="570" y="108"/>
                  </a:lnTo>
                  <a:lnTo>
                    <a:pt x="576" y="108"/>
                  </a:lnTo>
                  <a:lnTo>
                    <a:pt x="582" y="108"/>
                  </a:lnTo>
                  <a:lnTo>
                    <a:pt x="588" y="108"/>
                  </a:lnTo>
                  <a:lnTo>
                    <a:pt x="594" y="108"/>
                  </a:lnTo>
                  <a:lnTo>
                    <a:pt x="600" y="108"/>
                  </a:lnTo>
                  <a:lnTo>
                    <a:pt x="606" y="216"/>
                  </a:lnTo>
                  <a:lnTo>
                    <a:pt x="606" y="324"/>
                  </a:lnTo>
                  <a:lnTo>
                    <a:pt x="612" y="216"/>
                  </a:lnTo>
                  <a:lnTo>
                    <a:pt x="618" y="216"/>
                  </a:lnTo>
                  <a:lnTo>
                    <a:pt x="624" y="216"/>
                  </a:lnTo>
                  <a:lnTo>
                    <a:pt x="630" y="324"/>
                  </a:lnTo>
                  <a:lnTo>
                    <a:pt x="636" y="216"/>
                  </a:lnTo>
                  <a:lnTo>
                    <a:pt x="642" y="216"/>
                  </a:lnTo>
                  <a:lnTo>
                    <a:pt x="648" y="216"/>
                  </a:lnTo>
                  <a:lnTo>
                    <a:pt x="654" y="216"/>
                  </a:lnTo>
                  <a:lnTo>
                    <a:pt x="660" y="216"/>
                  </a:lnTo>
                  <a:lnTo>
                    <a:pt x="660" y="108"/>
                  </a:lnTo>
                  <a:lnTo>
                    <a:pt x="666" y="108"/>
                  </a:lnTo>
                  <a:lnTo>
                    <a:pt x="672" y="108"/>
                  </a:lnTo>
                  <a:lnTo>
                    <a:pt x="678" y="216"/>
                  </a:lnTo>
                  <a:lnTo>
                    <a:pt x="684" y="108"/>
                  </a:lnTo>
                  <a:lnTo>
                    <a:pt x="690" y="108"/>
                  </a:lnTo>
                  <a:lnTo>
                    <a:pt x="696" y="108"/>
                  </a:lnTo>
                  <a:lnTo>
                    <a:pt x="702" y="108"/>
                  </a:lnTo>
                  <a:lnTo>
                    <a:pt x="708" y="108"/>
                  </a:lnTo>
                  <a:lnTo>
                    <a:pt x="714" y="108"/>
                  </a:lnTo>
                  <a:lnTo>
                    <a:pt x="720" y="108"/>
                  </a:lnTo>
                  <a:lnTo>
                    <a:pt x="726" y="108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46" name="Freeform 202"/>
            <p:cNvSpPr>
              <a:spLocks/>
            </p:cNvSpPr>
            <p:nvPr/>
          </p:nvSpPr>
          <p:spPr bwMode="auto">
            <a:xfrm>
              <a:off x="1203351" y="2381250"/>
              <a:ext cx="1171575" cy="13716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0"/>
                </a:cxn>
                <a:cxn ang="0">
                  <a:pos x="48" y="0"/>
                </a:cxn>
                <a:cxn ang="0">
                  <a:pos x="66" y="306"/>
                </a:cxn>
                <a:cxn ang="0">
                  <a:pos x="84" y="216"/>
                </a:cxn>
                <a:cxn ang="0">
                  <a:pos x="102" y="216"/>
                </a:cxn>
                <a:cxn ang="0">
                  <a:pos x="120" y="216"/>
                </a:cxn>
                <a:cxn ang="0">
                  <a:pos x="138" y="216"/>
                </a:cxn>
                <a:cxn ang="0">
                  <a:pos x="156" y="246"/>
                </a:cxn>
                <a:cxn ang="0">
                  <a:pos x="174" y="216"/>
                </a:cxn>
                <a:cxn ang="0">
                  <a:pos x="192" y="216"/>
                </a:cxn>
                <a:cxn ang="0">
                  <a:pos x="204" y="234"/>
                </a:cxn>
                <a:cxn ang="0">
                  <a:pos x="222" y="234"/>
                </a:cxn>
                <a:cxn ang="0">
                  <a:pos x="234" y="216"/>
                </a:cxn>
                <a:cxn ang="0">
                  <a:pos x="252" y="216"/>
                </a:cxn>
                <a:cxn ang="0">
                  <a:pos x="264" y="216"/>
                </a:cxn>
                <a:cxn ang="0">
                  <a:pos x="282" y="234"/>
                </a:cxn>
                <a:cxn ang="0">
                  <a:pos x="294" y="246"/>
                </a:cxn>
                <a:cxn ang="0">
                  <a:pos x="312" y="864"/>
                </a:cxn>
                <a:cxn ang="0">
                  <a:pos x="330" y="864"/>
                </a:cxn>
                <a:cxn ang="0">
                  <a:pos x="348" y="864"/>
                </a:cxn>
                <a:cxn ang="0">
                  <a:pos x="366" y="864"/>
                </a:cxn>
                <a:cxn ang="0">
                  <a:pos x="384" y="864"/>
                </a:cxn>
                <a:cxn ang="0">
                  <a:pos x="402" y="864"/>
                </a:cxn>
                <a:cxn ang="0">
                  <a:pos x="420" y="864"/>
                </a:cxn>
                <a:cxn ang="0">
                  <a:pos x="438" y="864"/>
                </a:cxn>
                <a:cxn ang="0">
                  <a:pos x="456" y="864"/>
                </a:cxn>
                <a:cxn ang="0">
                  <a:pos x="474" y="864"/>
                </a:cxn>
                <a:cxn ang="0">
                  <a:pos x="492" y="864"/>
                </a:cxn>
                <a:cxn ang="0">
                  <a:pos x="510" y="864"/>
                </a:cxn>
                <a:cxn ang="0">
                  <a:pos x="528" y="864"/>
                </a:cxn>
                <a:cxn ang="0">
                  <a:pos x="546" y="864"/>
                </a:cxn>
                <a:cxn ang="0">
                  <a:pos x="564" y="864"/>
                </a:cxn>
                <a:cxn ang="0">
                  <a:pos x="582" y="864"/>
                </a:cxn>
                <a:cxn ang="0">
                  <a:pos x="600" y="864"/>
                </a:cxn>
                <a:cxn ang="0">
                  <a:pos x="618" y="864"/>
                </a:cxn>
                <a:cxn ang="0">
                  <a:pos x="636" y="864"/>
                </a:cxn>
                <a:cxn ang="0">
                  <a:pos x="654" y="720"/>
                </a:cxn>
                <a:cxn ang="0">
                  <a:pos x="672" y="720"/>
                </a:cxn>
                <a:cxn ang="0">
                  <a:pos x="690" y="720"/>
                </a:cxn>
                <a:cxn ang="0">
                  <a:pos x="708" y="582"/>
                </a:cxn>
                <a:cxn ang="0">
                  <a:pos x="726" y="582"/>
                </a:cxn>
              </a:cxnLst>
              <a:rect l="0" t="0" r="r" b="b"/>
              <a:pathLst>
                <a:path w="738" h="864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108"/>
                  </a:lnTo>
                  <a:lnTo>
                    <a:pt x="60" y="108"/>
                  </a:lnTo>
                  <a:lnTo>
                    <a:pt x="66" y="306"/>
                  </a:lnTo>
                  <a:lnTo>
                    <a:pt x="72" y="864"/>
                  </a:lnTo>
                  <a:lnTo>
                    <a:pt x="78" y="216"/>
                  </a:lnTo>
                  <a:lnTo>
                    <a:pt x="84" y="216"/>
                  </a:lnTo>
                  <a:lnTo>
                    <a:pt x="90" y="216"/>
                  </a:lnTo>
                  <a:lnTo>
                    <a:pt x="96" y="216"/>
                  </a:lnTo>
                  <a:lnTo>
                    <a:pt x="102" y="216"/>
                  </a:lnTo>
                  <a:lnTo>
                    <a:pt x="108" y="216"/>
                  </a:lnTo>
                  <a:lnTo>
                    <a:pt x="114" y="216"/>
                  </a:lnTo>
                  <a:lnTo>
                    <a:pt x="120" y="216"/>
                  </a:lnTo>
                  <a:lnTo>
                    <a:pt x="126" y="216"/>
                  </a:lnTo>
                  <a:lnTo>
                    <a:pt x="132" y="216"/>
                  </a:lnTo>
                  <a:lnTo>
                    <a:pt x="138" y="216"/>
                  </a:lnTo>
                  <a:lnTo>
                    <a:pt x="144" y="264"/>
                  </a:lnTo>
                  <a:lnTo>
                    <a:pt x="150" y="246"/>
                  </a:lnTo>
                  <a:lnTo>
                    <a:pt x="156" y="246"/>
                  </a:lnTo>
                  <a:lnTo>
                    <a:pt x="162" y="216"/>
                  </a:lnTo>
                  <a:lnTo>
                    <a:pt x="168" y="216"/>
                  </a:lnTo>
                  <a:lnTo>
                    <a:pt x="174" y="216"/>
                  </a:lnTo>
                  <a:lnTo>
                    <a:pt x="180" y="246"/>
                  </a:lnTo>
                  <a:lnTo>
                    <a:pt x="186" y="234"/>
                  </a:lnTo>
                  <a:lnTo>
                    <a:pt x="192" y="216"/>
                  </a:lnTo>
                  <a:lnTo>
                    <a:pt x="198" y="246"/>
                  </a:lnTo>
                  <a:lnTo>
                    <a:pt x="198" y="234"/>
                  </a:lnTo>
                  <a:lnTo>
                    <a:pt x="204" y="234"/>
                  </a:lnTo>
                  <a:lnTo>
                    <a:pt x="210" y="216"/>
                  </a:lnTo>
                  <a:lnTo>
                    <a:pt x="216" y="216"/>
                  </a:lnTo>
                  <a:lnTo>
                    <a:pt x="222" y="234"/>
                  </a:lnTo>
                  <a:lnTo>
                    <a:pt x="228" y="246"/>
                  </a:lnTo>
                  <a:lnTo>
                    <a:pt x="228" y="234"/>
                  </a:lnTo>
                  <a:lnTo>
                    <a:pt x="234" y="216"/>
                  </a:lnTo>
                  <a:lnTo>
                    <a:pt x="240" y="264"/>
                  </a:lnTo>
                  <a:lnTo>
                    <a:pt x="246" y="216"/>
                  </a:lnTo>
                  <a:lnTo>
                    <a:pt x="252" y="216"/>
                  </a:lnTo>
                  <a:lnTo>
                    <a:pt x="258" y="234"/>
                  </a:lnTo>
                  <a:lnTo>
                    <a:pt x="258" y="216"/>
                  </a:lnTo>
                  <a:lnTo>
                    <a:pt x="264" y="216"/>
                  </a:lnTo>
                  <a:lnTo>
                    <a:pt x="270" y="216"/>
                  </a:lnTo>
                  <a:lnTo>
                    <a:pt x="276" y="246"/>
                  </a:lnTo>
                  <a:lnTo>
                    <a:pt x="282" y="234"/>
                  </a:lnTo>
                  <a:lnTo>
                    <a:pt x="282" y="216"/>
                  </a:lnTo>
                  <a:lnTo>
                    <a:pt x="288" y="234"/>
                  </a:lnTo>
                  <a:lnTo>
                    <a:pt x="294" y="246"/>
                  </a:lnTo>
                  <a:lnTo>
                    <a:pt x="300" y="864"/>
                  </a:lnTo>
                  <a:lnTo>
                    <a:pt x="306" y="864"/>
                  </a:lnTo>
                  <a:lnTo>
                    <a:pt x="312" y="864"/>
                  </a:lnTo>
                  <a:lnTo>
                    <a:pt x="318" y="864"/>
                  </a:lnTo>
                  <a:lnTo>
                    <a:pt x="324" y="864"/>
                  </a:lnTo>
                  <a:lnTo>
                    <a:pt x="330" y="864"/>
                  </a:lnTo>
                  <a:lnTo>
                    <a:pt x="336" y="864"/>
                  </a:lnTo>
                  <a:lnTo>
                    <a:pt x="342" y="864"/>
                  </a:lnTo>
                  <a:lnTo>
                    <a:pt x="348" y="864"/>
                  </a:lnTo>
                  <a:lnTo>
                    <a:pt x="354" y="864"/>
                  </a:lnTo>
                  <a:lnTo>
                    <a:pt x="360" y="864"/>
                  </a:lnTo>
                  <a:lnTo>
                    <a:pt x="366" y="864"/>
                  </a:lnTo>
                  <a:lnTo>
                    <a:pt x="372" y="864"/>
                  </a:lnTo>
                  <a:lnTo>
                    <a:pt x="378" y="864"/>
                  </a:lnTo>
                  <a:lnTo>
                    <a:pt x="384" y="864"/>
                  </a:lnTo>
                  <a:lnTo>
                    <a:pt x="390" y="864"/>
                  </a:lnTo>
                  <a:lnTo>
                    <a:pt x="396" y="864"/>
                  </a:lnTo>
                  <a:lnTo>
                    <a:pt x="402" y="864"/>
                  </a:lnTo>
                  <a:lnTo>
                    <a:pt x="408" y="864"/>
                  </a:lnTo>
                  <a:lnTo>
                    <a:pt x="414" y="864"/>
                  </a:lnTo>
                  <a:lnTo>
                    <a:pt x="420" y="864"/>
                  </a:lnTo>
                  <a:lnTo>
                    <a:pt x="426" y="864"/>
                  </a:lnTo>
                  <a:lnTo>
                    <a:pt x="432" y="864"/>
                  </a:lnTo>
                  <a:lnTo>
                    <a:pt x="438" y="864"/>
                  </a:lnTo>
                  <a:lnTo>
                    <a:pt x="444" y="864"/>
                  </a:lnTo>
                  <a:lnTo>
                    <a:pt x="450" y="864"/>
                  </a:lnTo>
                  <a:lnTo>
                    <a:pt x="456" y="864"/>
                  </a:lnTo>
                  <a:lnTo>
                    <a:pt x="462" y="864"/>
                  </a:lnTo>
                  <a:lnTo>
                    <a:pt x="468" y="864"/>
                  </a:lnTo>
                  <a:lnTo>
                    <a:pt x="474" y="864"/>
                  </a:lnTo>
                  <a:lnTo>
                    <a:pt x="480" y="864"/>
                  </a:lnTo>
                  <a:lnTo>
                    <a:pt x="486" y="864"/>
                  </a:lnTo>
                  <a:lnTo>
                    <a:pt x="492" y="864"/>
                  </a:lnTo>
                  <a:lnTo>
                    <a:pt x="498" y="864"/>
                  </a:lnTo>
                  <a:lnTo>
                    <a:pt x="504" y="864"/>
                  </a:lnTo>
                  <a:lnTo>
                    <a:pt x="510" y="864"/>
                  </a:lnTo>
                  <a:lnTo>
                    <a:pt x="516" y="864"/>
                  </a:lnTo>
                  <a:lnTo>
                    <a:pt x="522" y="864"/>
                  </a:lnTo>
                  <a:lnTo>
                    <a:pt x="528" y="864"/>
                  </a:lnTo>
                  <a:lnTo>
                    <a:pt x="534" y="864"/>
                  </a:lnTo>
                  <a:lnTo>
                    <a:pt x="540" y="864"/>
                  </a:lnTo>
                  <a:lnTo>
                    <a:pt x="546" y="864"/>
                  </a:lnTo>
                  <a:lnTo>
                    <a:pt x="552" y="864"/>
                  </a:lnTo>
                  <a:lnTo>
                    <a:pt x="558" y="864"/>
                  </a:lnTo>
                  <a:lnTo>
                    <a:pt x="564" y="864"/>
                  </a:lnTo>
                  <a:lnTo>
                    <a:pt x="570" y="864"/>
                  </a:lnTo>
                  <a:lnTo>
                    <a:pt x="576" y="864"/>
                  </a:lnTo>
                  <a:lnTo>
                    <a:pt x="582" y="864"/>
                  </a:lnTo>
                  <a:lnTo>
                    <a:pt x="588" y="864"/>
                  </a:lnTo>
                  <a:lnTo>
                    <a:pt x="594" y="864"/>
                  </a:lnTo>
                  <a:lnTo>
                    <a:pt x="600" y="864"/>
                  </a:lnTo>
                  <a:lnTo>
                    <a:pt x="606" y="864"/>
                  </a:lnTo>
                  <a:lnTo>
                    <a:pt x="612" y="864"/>
                  </a:lnTo>
                  <a:lnTo>
                    <a:pt x="618" y="864"/>
                  </a:lnTo>
                  <a:lnTo>
                    <a:pt x="624" y="864"/>
                  </a:lnTo>
                  <a:lnTo>
                    <a:pt x="630" y="864"/>
                  </a:lnTo>
                  <a:lnTo>
                    <a:pt x="636" y="864"/>
                  </a:lnTo>
                  <a:lnTo>
                    <a:pt x="642" y="864"/>
                  </a:lnTo>
                  <a:lnTo>
                    <a:pt x="648" y="720"/>
                  </a:lnTo>
                  <a:lnTo>
                    <a:pt x="654" y="720"/>
                  </a:lnTo>
                  <a:lnTo>
                    <a:pt x="660" y="720"/>
                  </a:lnTo>
                  <a:lnTo>
                    <a:pt x="666" y="720"/>
                  </a:lnTo>
                  <a:lnTo>
                    <a:pt x="672" y="720"/>
                  </a:lnTo>
                  <a:lnTo>
                    <a:pt x="678" y="720"/>
                  </a:lnTo>
                  <a:lnTo>
                    <a:pt x="684" y="720"/>
                  </a:lnTo>
                  <a:lnTo>
                    <a:pt x="690" y="720"/>
                  </a:lnTo>
                  <a:lnTo>
                    <a:pt x="696" y="582"/>
                  </a:lnTo>
                  <a:lnTo>
                    <a:pt x="702" y="582"/>
                  </a:lnTo>
                  <a:lnTo>
                    <a:pt x="708" y="582"/>
                  </a:lnTo>
                  <a:lnTo>
                    <a:pt x="714" y="582"/>
                  </a:lnTo>
                  <a:lnTo>
                    <a:pt x="720" y="582"/>
                  </a:lnTo>
                  <a:lnTo>
                    <a:pt x="726" y="582"/>
                  </a:lnTo>
                  <a:lnTo>
                    <a:pt x="732" y="582"/>
                  </a:lnTo>
                  <a:lnTo>
                    <a:pt x="738" y="582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47" name="Freeform 203"/>
            <p:cNvSpPr>
              <a:spLocks/>
            </p:cNvSpPr>
            <p:nvPr/>
          </p:nvSpPr>
          <p:spPr bwMode="auto">
            <a:xfrm>
              <a:off x="2374926" y="2647950"/>
              <a:ext cx="819150" cy="1104900"/>
            </a:xfrm>
            <a:custGeom>
              <a:avLst/>
              <a:gdLst/>
              <a:ahLst/>
              <a:cxnLst>
                <a:cxn ang="0">
                  <a:pos x="6" y="414"/>
                </a:cxn>
                <a:cxn ang="0">
                  <a:pos x="18" y="276"/>
                </a:cxn>
                <a:cxn ang="0">
                  <a:pos x="30" y="276"/>
                </a:cxn>
                <a:cxn ang="0">
                  <a:pos x="42" y="276"/>
                </a:cxn>
                <a:cxn ang="0">
                  <a:pos x="54" y="276"/>
                </a:cxn>
                <a:cxn ang="0">
                  <a:pos x="66" y="0"/>
                </a:cxn>
                <a:cxn ang="0">
                  <a:pos x="78" y="0"/>
                </a:cxn>
                <a:cxn ang="0">
                  <a:pos x="90" y="0"/>
                </a:cxn>
                <a:cxn ang="0">
                  <a:pos x="102" y="0"/>
                </a:cxn>
                <a:cxn ang="0">
                  <a:pos x="114" y="48"/>
                </a:cxn>
                <a:cxn ang="0">
                  <a:pos x="126" y="48"/>
                </a:cxn>
                <a:cxn ang="0">
                  <a:pos x="138" y="48"/>
                </a:cxn>
                <a:cxn ang="0">
                  <a:pos x="150" y="48"/>
                </a:cxn>
                <a:cxn ang="0">
                  <a:pos x="162" y="48"/>
                </a:cxn>
                <a:cxn ang="0">
                  <a:pos x="174" y="48"/>
                </a:cxn>
                <a:cxn ang="0">
                  <a:pos x="186" y="48"/>
                </a:cxn>
                <a:cxn ang="0">
                  <a:pos x="198" y="48"/>
                </a:cxn>
                <a:cxn ang="0">
                  <a:pos x="210" y="48"/>
                </a:cxn>
                <a:cxn ang="0">
                  <a:pos x="222" y="48"/>
                </a:cxn>
                <a:cxn ang="0">
                  <a:pos x="234" y="48"/>
                </a:cxn>
                <a:cxn ang="0">
                  <a:pos x="246" y="48"/>
                </a:cxn>
                <a:cxn ang="0">
                  <a:pos x="258" y="696"/>
                </a:cxn>
                <a:cxn ang="0">
                  <a:pos x="270" y="696"/>
                </a:cxn>
                <a:cxn ang="0">
                  <a:pos x="282" y="696"/>
                </a:cxn>
                <a:cxn ang="0">
                  <a:pos x="294" y="696"/>
                </a:cxn>
                <a:cxn ang="0">
                  <a:pos x="306" y="696"/>
                </a:cxn>
                <a:cxn ang="0">
                  <a:pos x="318" y="696"/>
                </a:cxn>
                <a:cxn ang="0">
                  <a:pos x="330" y="696"/>
                </a:cxn>
                <a:cxn ang="0">
                  <a:pos x="342" y="696"/>
                </a:cxn>
                <a:cxn ang="0">
                  <a:pos x="354" y="696"/>
                </a:cxn>
                <a:cxn ang="0">
                  <a:pos x="366" y="696"/>
                </a:cxn>
                <a:cxn ang="0">
                  <a:pos x="378" y="696"/>
                </a:cxn>
                <a:cxn ang="0">
                  <a:pos x="390" y="696"/>
                </a:cxn>
                <a:cxn ang="0">
                  <a:pos x="402" y="696"/>
                </a:cxn>
                <a:cxn ang="0">
                  <a:pos x="414" y="696"/>
                </a:cxn>
                <a:cxn ang="0">
                  <a:pos x="426" y="696"/>
                </a:cxn>
                <a:cxn ang="0">
                  <a:pos x="438" y="696"/>
                </a:cxn>
                <a:cxn ang="0">
                  <a:pos x="450" y="696"/>
                </a:cxn>
                <a:cxn ang="0">
                  <a:pos x="462" y="696"/>
                </a:cxn>
                <a:cxn ang="0">
                  <a:pos x="474" y="696"/>
                </a:cxn>
                <a:cxn ang="0">
                  <a:pos x="486" y="696"/>
                </a:cxn>
                <a:cxn ang="0">
                  <a:pos x="498" y="696"/>
                </a:cxn>
                <a:cxn ang="0">
                  <a:pos x="510" y="696"/>
                </a:cxn>
              </a:cxnLst>
              <a:rect l="0" t="0" r="r" b="b"/>
              <a:pathLst>
                <a:path w="516" h="696">
                  <a:moveTo>
                    <a:pt x="0" y="414"/>
                  </a:moveTo>
                  <a:lnTo>
                    <a:pt x="6" y="414"/>
                  </a:lnTo>
                  <a:lnTo>
                    <a:pt x="12" y="276"/>
                  </a:lnTo>
                  <a:lnTo>
                    <a:pt x="18" y="276"/>
                  </a:lnTo>
                  <a:lnTo>
                    <a:pt x="24" y="276"/>
                  </a:lnTo>
                  <a:lnTo>
                    <a:pt x="30" y="276"/>
                  </a:lnTo>
                  <a:lnTo>
                    <a:pt x="36" y="276"/>
                  </a:lnTo>
                  <a:lnTo>
                    <a:pt x="42" y="276"/>
                  </a:lnTo>
                  <a:lnTo>
                    <a:pt x="48" y="276"/>
                  </a:lnTo>
                  <a:lnTo>
                    <a:pt x="54" y="276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48"/>
                  </a:lnTo>
                  <a:lnTo>
                    <a:pt x="114" y="48"/>
                  </a:lnTo>
                  <a:lnTo>
                    <a:pt x="120" y="48"/>
                  </a:lnTo>
                  <a:lnTo>
                    <a:pt x="126" y="48"/>
                  </a:lnTo>
                  <a:lnTo>
                    <a:pt x="132" y="48"/>
                  </a:lnTo>
                  <a:lnTo>
                    <a:pt x="138" y="48"/>
                  </a:lnTo>
                  <a:lnTo>
                    <a:pt x="144" y="48"/>
                  </a:lnTo>
                  <a:lnTo>
                    <a:pt x="150" y="48"/>
                  </a:lnTo>
                  <a:lnTo>
                    <a:pt x="156" y="48"/>
                  </a:lnTo>
                  <a:lnTo>
                    <a:pt x="162" y="48"/>
                  </a:lnTo>
                  <a:lnTo>
                    <a:pt x="168" y="48"/>
                  </a:lnTo>
                  <a:lnTo>
                    <a:pt x="174" y="48"/>
                  </a:lnTo>
                  <a:lnTo>
                    <a:pt x="180" y="48"/>
                  </a:lnTo>
                  <a:lnTo>
                    <a:pt x="186" y="48"/>
                  </a:lnTo>
                  <a:lnTo>
                    <a:pt x="192" y="48"/>
                  </a:lnTo>
                  <a:lnTo>
                    <a:pt x="198" y="48"/>
                  </a:lnTo>
                  <a:lnTo>
                    <a:pt x="204" y="48"/>
                  </a:lnTo>
                  <a:lnTo>
                    <a:pt x="210" y="48"/>
                  </a:lnTo>
                  <a:lnTo>
                    <a:pt x="216" y="48"/>
                  </a:lnTo>
                  <a:lnTo>
                    <a:pt x="222" y="48"/>
                  </a:lnTo>
                  <a:lnTo>
                    <a:pt x="228" y="48"/>
                  </a:lnTo>
                  <a:lnTo>
                    <a:pt x="234" y="48"/>
                  </a:lnTo>
                  <a:lnTo>
                    <a:pt x="240" y="48"/>
                  </a:lnTo>
                  <a:lnTo>
                    <a:pt x="246" y="48"/>
                  </a:lnTo>
                  <a:lnTo>
                    <a:pt x="252" y="48"/>
                  </a:lnTo>
                  <a:lnTo>
                    <a:pt x="258" y="696"/>
                  </a:lnTo>
                  <a:lnTo>
                    <a:pt x="264" y="696"/>
                  </a:lnTo>
                  <a:lnTo>
                    <a:pt x="270" y="696"/>
                  </a:lnTo>
                  <a:lnTo>
                    <a:pt x="276" y="696"/>
                  </a:lnTo>
                  <a:lnTo>
                    <a:pt x="282" y="696"/>
                  </a:lnTo>
                  <a:lnTo>
                    <a:pt x="288" y="696"/>
                  </a:lnTo>
                  <a:lnTo>
                    <a:pt x="294" y="696"/>
                  </a:lnTo>
                  <a:lnTo>
                    <a:pt x="300" y="696"/>
                  </a:lnTo>
                  <a:lnTo>
                    <a:pt x="306" y="696"/>
                  </a:lnTo>
                  <a:lnTo>
                    <a:pt x="312" y="696"/>
                  </a:lnTo>
                  <a:lnTo>
                    <a:pt x="318" y="696"/>
                  </a:lnTo>
                  <a:lnTo>
                    <a:pt x="324" y="696"/>
                  </a:lnTo>
                  <a:lnTo>
                    <a:pt x="330" y="696"/>
                  </a:lnTo>
                  <a:lnTo>
                    <a:pt x="336" y="696"/>
                  </a:lnTo>
                  <a:lnTo>
                    <a:pt x="342" y="696"/>
                  </a:lnTo>
                  <a:lnTo>
                    <a:pt x="348" y="696"/>
                  </a:lnTo>
                  <a:lnTo>
                    <a:pt x="354" y="696"/>
                  </a:lnTo>
                  <a:lnTo>
                    <a:pt x="360" y="696"/>
                  </a:lnTo>
                  <a:lnTo>
                    <a:pt x="366" y="696"/>
                  </a:lnTo>
                  <a:lnTo>
                    <a:pt x="372" y="696"/>
                  </a:lnTo>
                  <a:lnTo>
                    <a:pt x="378" y="696"/>
                  </a:lnTo>
                  <a:lnTo>
                    <a:pt x="384" y="696"/>
                  </a:lnTo>
                  <a:lnTo>
                    <a:pt x="390" y="696"/>
                  </a:lnTo>
                  <a:lnTo>
                    <a:pt x="396" y="696"/>
                  </a:lnTo>
                  <a:lnTo>
                    <a:pt x="402" y="696"/>
                  </a:lnTo>
                  <a:lnTo>
                    <a:pt x="408" y="696"/>
                  </a:lnTo>
                  <a:lnTo>
                    <a:pt x="414" y="696"/>
                  </a:lnTo>
                  <a:lnTo>
                    <a:pt x="420" y="696"/>
                  </a:lnTo>
                  <a:lnTo>
                    <a:pt x="426" y="696"/>
                  </a:lnTo>
                  <a:lnTo>
                    <a:pt x="432" y="696"/>
                  </a:lnTo>
                  <a:lnTo>
                    <a:pt x="438" y="696"/>
                  </a:lnTo>
                  <a:lnTo>
                    <a:pt x="444" y="696"/>
                  </a:lnTo>
                  <a:lnTo>
                    <a:pt x="450" y="696"/>
                  </a:lnTo>
                  <a:lnTo>
                    <a:pt x="456" y="696"/>
                  </a:lnTo>
                  <a:lnTo>
                    <a:pt x="462" y="696"/>
                  </a:lnTo>
                  <a:lnTo>
                    <a:pt x="468" y="696"/>
                  </a:lnTo>
                  <a:lnTo>
                    <a:pt x="474" y="696"/>
                  </a:lnTo>
                  <a:lnTo>
                    <a:pt x="480" y="696"/>
                  </a:lnTo>
                  <a:lnTo>
                    <a:pt x="486" y="696"/>
                  </a:lnTo>
                  <a:lnTo>
                    <a:pt x="492" y="696"/>
                  </a:lnTo>
                  <a:lnTo>
                    <a:pt x="498" y="696"/>
                  </a:lnTo>
                  <a:lnTo>
                    <a:pt x="504" y="696"/>
                  </a:lnTo>
                  <a:lnTo>
                    <a:pt x="510" y="696"/>
                  </a:lnTo>
                  <a:lnTo>
                    <a:pt x="516" y="696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48" name="Freeform 204"/>
            <p:cNvSpPr>
              <a:spLocks/>
            </p:cNvSpPr>
            <p:nvPr/>
          </p:nvSpPr>
          <p:spPr bwMode="auto">
            <a:xfrm>
              <a:off x="-1158849" y="3067050"/>
              <a:ext cx="1209675" cy="685800"/>
            </a:xfrm>
            <a:custGeom>
              <a:avLst/>
              <a:gdLst/>
              <a:ahLst/>
              <a:cxnLst>
                <a:cxn ang="0">
                  <a:pos x="12" y="432"/>
                </a:cxn>
                <a:cxn ang="0">
                  <a:pos x="30" y="432"/>
                </a:cxn>
                <a:cxn ang="0">
                  <a:pos x="48" y="432"/>
                </a:cxn>
                <a:cxn ang="0">
                  <a:pos x="66" y="432"/>
                </a:cxn>
                <a:cxn ang="0">
                  <a:pos x="84" y="432"/>
                </a:cxn>
                <a:cxn ang="0">
                  <a:pos x="102" y="0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0"/>
                </a:cxn>
                <a:cxn ang="0">
                  <a:pos x="174" y="0"/>
                </a:cxn>
                <a:cxn ang="0">
                  <a:pos x="192" y="0"/>
                </a:cxn>
                <a:cxn ang="0">
                  <a:pos x="210" y="0"/>
                </a:cxn>
                <a:cxn ang="0">
                  <a:pos x="228" y="0"/>
                </a:cxn>
                <a:cxn ang="0">
                  <a:pos x="246" y="0"/>
                </a:cxn>
                <a:cxn ang="0">
                  <a:pos x="264" y="0"/>
                </a:cxn>
                <a:cxn ang="0">
                  <a:pos x="282" y="0"/>
                </a:cxn>
                <a:cxn ang="0">
                  <a:pos x="300" y="0"/>
                </a:cxn>
                <a:cxn ang="0">
                  <a:pos x="318" y="0"/>
                </a:cxn>
                <a:cxn ang="0">
                  <a:pos x="336" y="0"/>
                </a:cxn>
                <a:cxn ang="0">
                  <a:pos x="354" y="432"/>
                </a:cxn>
                <a:cxn ang="0">
                  <a:pos x="372" y="432"/>
                </a:cxn>
                <a:cxn ang="0">
                  <a:pos x="390" y="432"/>
                </a:cxn>
                <a:cxn ang="0">
                  <a:pos x="408" y="432"/>
                </a:cxn>
                <a:cxn ang="0">
                  <a:pos x="426" y="432"/>
                </a:cxn>
                <a:cxn ang="0">
                  <a:pos x="444" y="0"/>
                </a:cxn>
                <a:cxn ang="0">
                  <a:pos x="462" y="0"/>
                </a:cxn>
                <a:cxn ang="0">
                  <a:pos x="480" y="0"/>
                </a:cxn>
                <a:cxn ang="0">
                  <a:pos x="498" y="0"/>
                </a:cxn>
                <a:cxn ang="0">
                  <a:pos x="516" y="0"/>
                </a:cxn>
                <a:cxn ang="0">
                  <a:pos x="534" y="0"/>
                </a:cxn>
                <a:cxn ang="0">
                  <a:pos x="552" y="0"/>
                </a:cxn>
                <a:cxn ang="0">
                  <a:pos x="570" y="0"/>
                </a:cxn>
                <a:cxn ang="0">
                  <a:pos x="588" y="0"/>
                </a:cxn>
                <a:cxn ang="0">
                  <a:pos x="606" y="0"/>
                </a:cxn>
                <a:cxn ang="0">
                  <a:pos x="624" y="0"/>
                </a:cxn>
                <a:cxn ang="0">
                  <a:pos x="642" y="0"/>
                </a:cxn>
                <a:cxn ang="0">
                  <a:pos x="660" y="0"/>
                </a:cxn>
                <a:cxn ang="0">
                  <a:pos x="678" y="0"/>
                </a:cxn>
                <a:cxn ang="0">
                  <a:pos x="696" y="432"/>
                </a:cxn>
                <a:cxn ang="0">
                  <a:pos x="714" y="432"/>
                </a:cxn>
                <a:cxn ang="0">
                  <a:pos x="732" y="432"/>
                </a:cxn>
                <a:cxn ang="0">
                  <a:pos x="750" y="432"/>
                </a:cxn>
              </a:cxnLst>
              <a:rect l="0" t="0" r="r" b="b"/>
              <a:pathLst>
                <a:path w="762" h="432">
                  <a:moveTo>
                    <a:pt x="0" y="432"/>
                  </a:moveTo>
                  <a:lnTo>
                    <a:pt x="6" y="432"/>
                  </a:lnTo>
                  <a:lnTo>
                    <a:pt x="12" y="432"/>
                  </a:lnTo>
                  <a:lnTo>
                    <a:pt x="18" y="432"/>
                  </a:lnTo>
                  <a:lnTo>
                    <a:pt x="24" y="432"/>
                  </a:lnTo>
                  <a:lnTo>
                    <a:pt x="30" y="432"/>
                  </a:lnTo>
                  <a:lnTo>
                    <a:pt x="36" y="432"/>
                  </a:lnTo>
                  <a:lnTo>
                    <a:pt x="42" y="432"/>
                  </a:lnTo>
                  <a:lnTo>
                    <a:pt x="48" y="432"/>
                  </a:lnTo>
                  <a:lnTo>
                    <a:pt x="54" y="432"/>
                  </a:lnTo>
                  <a:lnTo>
                    <a:pt x="60" y="432"/>
                  </a:lnTo>
                  <a:lnTo>
                    <a:pt x="66" y="432"/>
                  </a:lnTo>
                  <a:lnTo>
                    <a:pt x="72" y="432"/>
                  </a:lnTo>
                  <a:lnTo>
                    <a:pt x="78" y="432"/>
                  </a:lnTo>
                  <a:lnTo>
                    <a:pt x="84" y="432"/>
                  </a:lnTo>
                  <a:lnTo>
                    <a:pt x="90" y="432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432"/>
                  </a:lnTo>
                  <a:lnTo>
                    <a:pt x="354" y="432"/>
                  </a:lnTo>
                  <a:lnTo>
                    <a:pt x="360" y="432"/>
                  </a:lnTo>
                  <a:lnTo>
                    <a:pt x="366" y="432"/>
                  </a:lnTo>
                  <a:lnTo>
                    <a:pt x="372" y="432"/>
                  </a:lnTo>
                  <a:lnTo>
                    <a:pt x="378" y="432"/>
                  </a:lnTo>
                  <a:lnTo>
                    <a:pt x="384" y="432"/>
                  </a:lnTo>
                  <a:lnTo>
                    <a:pt x="390" y="432"/>
                  </a:lnTo>
                  <a:lnTo>
                    <a:pt x="396" y="432"/>
                  </a:lnTo>
                  <a:lnTo>
                    <a:pt x="402" y="432"/>
                  </a:lnTo>
                  <a:lnTo>
                    <a:pt x="408" y="432"/>
                  </a:lnTo>
                  <a:lnTo>
                    <a:pt x="414" y="432"/>
                  </a:lnTo>
                  <a:lnTo>
                    <a:pt x="420" y="432"/>
                  </a:lnTo>
                  <a:lnTo>
                    <a:pt x="426" y="432"/>
                  </a:lnTo>
                  <a:lnTo>
                    <a:pt x="432" y="432"/>
                  </a:lnTo>
                  <a:lnTo>
                    <a:pt x="438" y="432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8" y="0"/>
                  </a:lnTo>
                  <a:lnTo>
                    <a:pt x="654" y="0"/>
                  </a:lnTo>
                  <a:lnTo>
                    <a:pt x="660" y="0"/>
                  </a:lnTo>
                  <a:lnTo>
                    <a:pt x="666" y="0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84" y="0"/>
                  </a:lnTo>
                  <a:lnTo>
                    <a:pt x="690" y="0"/>
                  </a:lnTo>
                  <a:lnTo>
                    <a:pt x="696" y="432"/>
                  </a:lnTo>
                  <a:lnTo>
                    <a:pt x="702" y="432"/>
                  </a:lnTo>
                  <a:lnTo>
                    <a:pt x="708" y="432"/>
                  </a:lnTo>
                  <a:lnTo>
                    <a:pt x="714" y="432"/>
                  </a:lnTo>
                  <a:lnTo>
                    <a:pt x="720" y="432"/>
                  </a:lnTo>
                  <a:lnTo>
                    <a:pt x="726" y="432"/>
                  </a:lnTo>
                  <a:lnTo>
                    <a:pt x="732" y="432"/>
                  </a:lnTo>
                  <a:lnTo>
                    <a:pt x="738" y="432"/>
                  </a:lnTo>
                  <a:lnTo>
                    <a:pt x="744" y="432"/>
                  </a:lnTo>
                  <a:lnTo>
                    <a:pt x="750" y="432"/>
                  </a:lnTo>
                  <a:lnTo>
                    <a:pt x="756" y="432"/>
                  </a:lnTo>
                  <a:lnTo>
                    <a:pt x="762" y="432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49" name="Freeform 205"/>
            <p:cNvSpPr>
              <a:spLocks/>
            </p:cNvSpPr>
            <p:nvPr/>
          </p:nvSpPr>
          <p:spPr bwMode="auto">
            <a:xfrm>
              <a:off x="50826" y="2381250"/>
              <a:ext cx="1181100" cy="1371600"/>
            </a:xfrm>
            <a:custGeom>
              <a:avLst/>
              <a:gdLst/>
              <a:ahLst/>
              <a:cxnLst>
                <a:cxn ang="0">
                  <a:pos x="12" y="864"/>
                </a:cxn>
                <a:cxn ang="0">
                  <a:pos x="30" y="864"/>
                </a:cxn>
                <a:cxn ang="0">
                  <a:pos x="48" y="864"/>
                </a:cxn>
                <a:cxn ang="0">
                  <a:pos x="66" y="864"/>
                </a:cxn>
                <a:cxn ang="0">
                  <a:pos x="78" y="738"/>
                </a:cxn>
                <a:cxn ang="0">
                  <a:pos x="96" y="738"/>
                </a:cxn>
                <a:cxn ang="0">
                  <a:pos x="114" y="738"/>
                </a:cxn>
                <a:cxn ang="0">
                  <a:pos x="132" y="618"/>
                </a:cxn>
                <a:cxn ang="0">
                  <a:pos x="150" y="618"/>
                </a:cxn>
                <a:cxn ang="0">
                  <a:pos x="168" y="618"/>
                </a:cxn>
                <a:cxn ang="0">
                  <a:pos x="186" y="492"/>
                </a:cxn>
                <a:cxn ang="0">
                  <a:pos x="204" y="492"/>
                </a:cxn>
                <a:cxn ang="0">
                  <a:pos x="222" y="492"/>
                </a:cxn>
                <a:cxn ang="0">
                  <a:pos x="240" y="372"/>
                </a:cxn>
                <a:cxn ang="0">
                  <a:pos x="258" y="372"/>
                </a:cxn>
                <a:cxn ang="0">
                  <a:pos x="276" y="372"/>
                </a:cxn>
                <a:cxn ang="0">
                  <a:pos x="294" y="246"/>
                </a:cxn>
                <a:cxn ang="0">
                  <a:pos x="312" y="246"/>
                </a:cxn>
                <a:cxn ang="0">
                  <a:pos x="330" y="126"/>
                </a:cxn>
                <a:cxn ang="0">
                  <a:pos x="348" y="126"/>
                </a:cxn>
                <a:cxn ang="0">
                  <a:pos x="366" y="126"/>
                </a:cxn>
                <a:cxn ang="0">
                  <a:pos x="384" y="0"/>
                </a:cxn>
                <a:cxn ang="0">
                  <a:pos x="402" y="0"/>
                </a:cxn>
                <a:cxn ang="0">
                  <a:pos x="420" y="0"/>
                </a:cxn>
                <a:cxn ang="0">
                  <a:pos x="438" y="0"/>
                </a:cxn>
                <a:cxn ang="0">
                  <a:pos x="456" y="0"/>
                </a:cxn>
                <a:cxn ang="0">
                  <a:pos x="474" y="0"/>
                </a:cxn>
                <a:cxn ang="0">
                  <a:pos x="492" y="0"/>
                </a:cxn>
                <a:cxn ang="0">
                  <a:pos x="510" y="0"/>
                </a:cxn>
                <a:cxn ang="0">
                  <a:pos x="528" y="0"/>
                </a:cxn>
                <a:cxn ang="0">
                  <a:pos x="546" y="0"/>
                </a:cxn>
                <a:cxn ang="0">
                  <a:pos x="564" y="0"/>
                </a:cxn>
                <a:cxn ang="0">
                  <a:pos x="582" y="0"/>
                </a:cxn>
                <a:cxn ang="0">
                  <a:pos x="600" y="0"/>
                </a:cxn>
                <a:cxn ang="0">
                  <a:pos x="618" y="0"/>
                </a:cxn>
                <a:cxn ang="0">
                  <a:pos x="630" y="216"/>
                </a:cxn>
                <a:cxn ang="0">
                  <a:pos x="648" y="216"/>
                </a:cxn>
                <a:cxn ang="0">
                  <a:pos x="660" y="216"/>
                </a:cxn>
                <a:cxn ang="0">
                  <a:pos x="678" y="216"/>
                </a:cxn>
                <a:cxn ang="0">
                  <a:pos x="696" y="216"/>
                </a:cxn>
                <a:cxn ang="0">
                  <a:pos x="714" y="0"/>
                </a:cxn>
                <a:cxn ang="0">
                  <a:pos x="732" y="0"/>
                </a:cxn>
              </a:cxnLst>
              <a:rect l="0" t="0" r="r" b="b"/>
              <a:pathLst>
                <a:path w="744" h="864">
                  <a:moveTo>
                    <a:pt x="0" y="864"/>
                  </a:moveTo>
                  <a:lnTo>
                    <a:pt x="6" y="864"/>
                  </a:lnTo>
                  <a:lnTo>
                    <a:pt x="12" y="864"/>
                  </a:lnTo>
                  <a:lnTo>
                    <a:pt x="18" y="864"/>
                  </a:lnTo>
                  <a:lnTo>
                    <a:pt x="24" y="864"/>
                  </a:lnTo>
                  <a:lnTo>
                    <a:pt x="30" y="864"/>
                  </a:lnTo>
                  <a:lnTo>
                    <a:pt x="36" y="864"/>
                  </a:lnTo>
                  <a:lnTo>
                    <a:pt x="42" y="864"/>
                  </a:lnTo>
                  <a:lnTo>
                    <a:pt x="48" y="864"/>
                  </a:lnTo>
                  <a:lnTo>
                    <a:pt x="54" y="864"/>
                  </a:lnTo>
                  <a:lnTo>
                    <a:pt x="60" y="864"/>
                  </a:lnTo>
                  <a:lnTo>
                    <a:pt x="66" y="864"/>
                  </a:lnTo>
                  <a:lnTo>
                    <a:pt x="72" y="864"/>
                  </a:lnTo>
                  <a:lnTo>
                    <a:pt x="78" y="864"/>
                  </a:lnTo>
                  <a:lnTo>
                    <a:pt x="78" y="738"/>
                  </a:lnTo>
                  <a:lnTo>
                    <a:pt x="84" y="738"/>
                  </a:lnTo>
                  <a:lnTo>
                    <a:pt x="90" y="738"/>
                  </a:lnTo>
                  <a:lnTo>
                    <a:pt x="96" y="738"/>
                  </a:lnTo>
                  <a:lnTo>
                    <a:pt x="102" y="738"/>
                  </a:lnTo>
                  <a:lnTo>
                    <a:pt x="108" y="738"/>
                  </a:lnTo>
                  <a:lnTo>
                    <a:pt x="114" y="738"/>
                  </a:lnTo>
                  <a:lnTo>
                    <a:pt x="120" y="738"/>
                  </a:lnTo>
                  <a:lnTo>
                    <a:pt x="126" y="738"/>
                  </a:lnTo>
                  <a:lnTo>
                    <a:pt x="132" y="618"/>
                  </a:lnTo>
                  <a:lnTo>
                    <a:pt x="138" y="618"/>
                  </a:lnTo>
                  <a:lnTo>
                    <a:pt x="144" y="618"/>
                  </a:lnTo>
                  <a:lnTo>
                    <a:pt x="150" y="618"/>
                  </a:lnTo>
                  <a:lnTo>
                    <a:pt x="156" y="618"/>
                  </a:lnTo>
                  <a:lnTo>
                    <a:pt x="162" y="618"/>
                  </a:lnTo>
                  <a:lnTo>
                    <a:pt x="168" y="618"/>
                  </a:lnTo>
                  <a:lnTo>
                    <a:pt x="174" y="618"/>
                  </a:lnTo>
                  <a:lnTo>
                    <a:pt x="180" y="492"/>
                  </a:lnTo>
                  <a:lnTo>
                    <a:pt x="186" y="492"/>
                  </a:lnTo>
                  <a:lnTo>
                    <a:pt x="192" y="492"/>
                  </a:lnTo>
                  <a:lnTo>
                    <a:pt x="198" y="492"/>
                  </a:lnTo>
                  <a:lnTo>
                    <a:pt x="204" y="492"/>
                  </a:lnTo>
                  <a:lnTo>
                    <a:pt x="210" y="492"/>
                  </a:lnTo>
                  <a:lnTo>
                    <a:pt x="216" y="492"/>
                  </a:lnTo>
                  <a:lnTo>
                    <a:pt x="222" y="492"/>
                  </a:lnTo>
                  <a:lnTo>
                    <a:pt x="228" y="372"/>
                  </a:lnTo>
                  <a:lnTo>
                    <a:pt x="234" y="372"/>
                  </a:lnTo>
                  <a:lnTo>
                    <a:pt x="240" y="372"/>
                  </a:lnTo>
                  <a:lnTo>
                    <a:pt x="246" y="372"/>
                  </a:lnTo>
                  <a:lnTo>
                    <a:pt x="252" y="372"/>
                  </a:lnTo>
                  <a:lnTo>
                    <a:pt x="258" y="372"/>
                  </a:lnTo>
                  <a:lnTo>
                    <a:pt x="264" y="372"/>
                  </a:lnTo>
                  <a:lnTo>
                    <a:pt x="270" y="372"/>
                  </a:lnTo>
                  <a:lnTo>
                    <a:pt x="276" y="372"/>
                  </a:lnTo>
                  <a:lnTo>
                    <a:pt x="282" y="246"/>
                  </a:lnTo>
                  <a:lnTo>
                    <a:pt x="288" y="246"/>
                  </a:lnTo>
                  <a:lnTo>
                    <a:pt x="294" y="246"/>
                  </a:lnTo>
                  <a:lnTo>
                    <a:pt x="300" y="246"/>
                  </a:lnTo>
                  <a:lnTo>
                    <a:pt x="306" y="246"/>
                  </a:lnTo>
                  <a:lnTo>
                    <a:pt x="312" y="246"/>
                  </a:lnTo>
                  <a:lnTo>
                    <a:pt x="318" y="246"/>
                  </a:lnTo>
                  <a:lnTo>
                    <a:pt x="324" y="246"/>
                  </a:lnTo>
                  <a:lnTo>
                    <a:pt x="330" y="126"/>
                  </a:lnTo>
                  <a:lnTo>
                    <a:pt x="336" y="126"/>
                  </a:lnTo>
                  <a:lnTo>
                    <a:pt x="342" y="126"/>
                  </a:lnTo>
                  <a:lnTo>
                    <a:pt x="348" y="126"/>
                  </a:lnTo>
                  <a:lnTo>
                    <a:pt x="354" y="126"/>
                  </a:lnTo>
                  <a:lnTo>
                    <a:pt x="360" y="126"/>
                  </a:lnTo>
                  <a:lnTo>
                    <a:pt x="366" y="126"/>
                  </a:lnTo>
                  <a:lnTo>
                    <a:pt x="372" y="126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0" y="216"/>
                  </a:lnTo>
                  <a:lnTo>
                    <a:pt x="636" y="0"/>
                  </a:lnTo>
                  <a:lnTo>
                    <a:pt x="642" y="216"/>
                  </a:lnTo>
                  <a:lnTo>
                    <a:pt x="648" y="216"/>
                  </a:lnTo>
                  <a:lnTo>
                    <a:pt x="654" y="0"/>
                  </a:lnTo>
                  <a:lnTo>
                    <a:pt x="660" y="0"/>
                  </a:lnTo>
                  <a:lnTo>
                    <a:pt x="660" y="216"/>
                  </a:lnTo>
                  <a:lnTo>
                    <a:pt x="666" y="216"/>
                  </a:lnTo>
                  <a:lnTo>
                    <a:pt x="672" y="0"/>
                  </a:lnTo>
                  <a:lnTo>
                    <a:pt x="678" y="216"/>
                  </a:lnTo>
                  <a:lnTo>
                    <a:pt x="684" y="216"/>
                  </a:lnTo>
                  <a:lnTo>
                    <a:pt x="690" y="216"/>
                  </a:lnTo>
                  <a:lnTo>
                    <a:pt x="696" y="216"/>
                  </a:lnTo>
                  <a:lnTo>
                    <a:pt x="702" y="216"/>
                  </a:lnTo>
                  <a:lnTo>
                    <a:pt x="708" y="216"/>
                  </a:lnTo>
                  <a:lnTo>
                    <a:pt x="714" y="0"/>
                  </a:lnTo>
                  <a:lnTo>
                    <a:pt x="720" y="0"/>
                  </a:lnTo>
                  <a:lnTo>
                    <a:pt x="726" y="0"/>
                  </a:lnTo>
                  <a:lnTo>
                    <a:pt x="732" y="0"/>
                  </a:lnTo>
                  <a:lnTo>
                    <a:pt x="738" y="0"/>
                  </a:lnTo>
                  <a:lnTo>
                    <a:pt x="744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50" name="Freeform 206"/>
            <p:cNvSpPr>
              <a:spLocks/>
            </p:cNvSpPr>
            <p:nvPr/>
          </p:nvSpPr>
          <p:spPr bwMode="auto">
            <a:xfrm>
              <a:off x="1231926" y="2381250"/>
              <a:ext cx="1190625" cy="13716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0"/>
                </a:cxn>
                <a:cxn ang="0">
                  <a:pos x="42" y="0"/>
                </a:cxn>
                <a:cxn ang="0">
                  <a:pos x="60" y="432"/>
                </a:cxn>
                <a:cxn ang="0">
                  <a:pos x="78" y="432"/>
                </a:cxn>
                <a:cxn ang="0">
                  <a:pos x="96" y="432"/>
                </a:cxn>
                <a:cxn ang="0">
                  <a:pos x="114" y="432"/>
                </a:cxn>
                <a:cxn ang="0">
                  <a:pos x="132" y="432"/>
                </a:cxn>
                <a:cxn ang="0">
                  <a:pos x="150" y="432"/>
                </a:cxn>
                <a:cxn ang="0">
                  <a:pos x="168" y="432"/>
                </a:cxn>
                <a:cxn ang="0">
                  <a:pos x="186" y="432"/>
                </a:cxn>
                <a:cxn ang="0">
                  <a:pos x="204" y="432"/>
                </a:cxn>
                <a:cxn ang="0">
                  <a:pos x="222" y="432"/>
                </a:cxn>
                <a:cxn ang="0">
                  <a:pos x="240" y="432"/>
                </a:cxn>
                <a:cxn ang="0">
                  <a:pos x="252" y="432"/>
                </a:cxn>
                <a:cxn ang="0">
                  <a:pos x="270" y="432"/>
                </a:cxn>
                <a:cxn ang="0">
                  <a:pos x="288" y="864"/>
                </a:cxn>
                <a:cxn ang="0">
                  <a:pos x="306" y="864"/>
                </a:cxn>
                <a:cxn ang="0">
                  <a:pos x="324" y="864"/>
                </a:cxn>
                <a:cxn ang="0">
                  <a:pos x="342" y="864"/>
                </a:cxn>
                <a:cxn ang="0">
                  <a:pos x="360" y="864"/>
                </a:cxn>
                <a:cxn ang="0">
                  <a:pos x="378" y="864"/>
                </a:cxn>
                <a:cxn ang="0">
                  <a:pos x="396" y="864"/>
                </a:cxn>
                <a:cxn ang="0">
                  <a:pos x="414" y="864"/>
                </a:cxn>
                <a:cxn ang="0">
                  <a:pos x="432" y="864"/>
                </a:cxn>
                <a:cxn ang="0">
                  <a:pos x="450" y="864"/>
                </a:cxn>
                <a:cxn ang="0">
                  <a:pos x="468" y="864"/>
                </a:cxn>
                <a:cxn ang="0">
                  <a:pos x="486" y="864"/>
                </a:cxn>
                <a:cxn ang="0">
                  <a:pos x="504" y="864"/>
                </a:cxn>
                <a:cxn ang="0">
                  <a:pos x="522" y="864"/>
                </a:cxn>
                <a:cxn ang="0">
                  <a:pos x="540" y="864"/>
                </a:cxn>
                <a:cxn ang="0">
                  <a:pos x="558" y="864"/>
                </a:cxn>
                <a:cxn ang="0">
                  <a:pos x="576" y="864"/>
                </a:cxn>
                <a:cxn ang="0">
                  <a:pos x="594" y="864"/>
                </a:cxn>
                <a:cxn ang="0">
                  <a:pos x="612" y="864"/>
                </a:cxn>
                <a:cxn ang="0">
                  <a:pos x="630" y="738"/>
                </a:cxn>
                <a:cxn ang="0">
                  <a:pos x="648" y="738"/>
                </a:cxn>
                <a:cxn ang="0">
                  <a:pos x="666" y="738"/>
                </a:cxn>
                <a:cxn ang="0">
                  <a:pos x="684" y="618"/>
                </a:cxn>
                <a:cxn ang="0">
                  <a:pos x="702" y="618"/>
                </a:cxn>
                <a:cxn ang="0">
                  <a:pos x="720" y="618"/>
                </a:cxn>
                <a:cxn ang="0">
                  <a:pos x="738" y="492"/>
                </a:cxn>
              </a:cxnLst>
              <a:rect l="0" t="0" r="r" b="b"/>
              <a:pathLst>
                <a:path w="750" h="864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216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372"/>
                  </a:lnTo>
                  <a:lnTo>
                    <a:pt x="54" y="864"/>
                  </a:lnTo>
                  <a:lnTo>
                    <a:pt x="60" y="432"/>
                  </a:lnTo>
                  <a:lnTo>
                    <a:pt x="66" y="432"/>
                  </a:lnTo>
                  <a:lnTo>
                    <a:pt x="72" y="432"/>
                  </a:lnTo>
                  <a:lnTo>
                    <a:pt x="78" y="432"/>
                  </a:lnTo>
                  <a:lnTo>
                    <a:pt x="84" y="432"/>
                  </a:lnTo>
                  <a:lnTo>
                    <a:pt x="90" y="432"/>
                  </a:lnTo>
                  <a:lnTo>
                    <a:pt x="96" y="432"/>
                  </a:lnTo>
                  <a:lnTo>
                    <a:pt x="102" y="432"/>
                  </a:lnTo>
                  <a:lnTo>
                    <a:pt x="108" y="432"/>
                  </a:lnTo>
                  <a:lnTo>
                    <a:pt x="114" y="432"/>
                  </a:lnTo>
                  <a:lnTo>
                    <a:pt x="120" y="432"/>
                  </a:lnTo>
                  <a:lnTo>
                    <a:pt x="126" y="432"/>
                  </a:lnTo>
                  <a:lnTo>
                    <a:pt x="132" y="432"/>
                  </a:lnTo>
                  <a:lnTo>
                    <a:pt x="138" y="432"/>
                  </a:lnTo>
                  <a:lnTo>
                    <a:pt x="144" y="432"/>
                  </a:lnTo>
                  <a:lnTo>
                    <a:pt x="150" y="432"/>
                  </a:lnTo>
                  <a:lnTo>
                    <a:pt x="156" y="432"/>
                  </a:lnTo>
                  <a:lnTo>
                    <a:pt x="162" y="432"/>
                  </a:lnTo>
                  <a:lnTo>
                    <a:pt x="168" y="432"/>
                  </a:lnTo>
                  <a:lnTo>
                    <a:pt x="174" y="432"/>
                  </a:lnTo>
                  <a:lnTo>
                    <a:pt x="180" y="432"/>
                  </a:lnTo>
                  <a:lnTo>
                    <a:pt x="186" y="432"/>
                  </a:lnTo>
                  <a:lnTo>
                    <a:pt x="192" y="432"/>
                  </a:lnTo>
                  <a:lnTo>
                    <a:pt x="198" y="432"/>
                  </a:lnTo>
                  <a:lnTo>
                    <a:pt x="204" y="432"/>
                  </a:lnTo>
                  <a:lnTo>
                    <a:pt x="210" y="432"/>
                  </a:lnTo>
                  <a:lnTo>
                    <a:pt x="216" y="432"/>
                  </a:lnTo>
                  <a:lnTo>
                    <a:pt x="222" y="432"/>
                  </a:lnTo>
                  <a:lnTo>
                    <a:pt x="228" y="432"/>
                  </a:lnTo>
                  <a:lnTo>
                    <a:pt x="234" y="432"/>
                  </a:lnTo>
                  <a:lnTo>
                    <a:pt x="240" y="432"/>
                  </a:lnTo>
                  <a:lnTo>
                    <a:pt x="240" y="462"/>
                  </a:lnTo>
                  <a:lnTo>
                    <a:pt x="246" y="432"/>
                  </a:lnTo>
                  <a:lnTo>
                    <a:pt x="252" y="432"/>
                  </a:lnTo>
                  <a:lnTo>
                    <a:pt x="258" y="432"/>
                  </a:lnTo>
                  <a:lnTo>
                    <a:pt x="264" y="432"/>
                  </a:lnTo>
                  <a:lnTo>
                    <a:pt x="270" y="432"/>
                  </a:lnTo>
                  <a:lnTo>
                    <a:pt x="276" y="432"/>
                  </a:lnTo>
                  <a:lnTo>
                    <a:pt x="282" y="864"/>
                  </a:lnTo>
                  <a:lnTo>
                    <a:pt x="288" y="864"/>
                  </a:lnTo>
                  <a:lnTo>
                    <a:pt x="294" y="864"/>
                  </a:lnTo>
                  <a:lnTo>
                    <a:pt x="300" y="864"/>
                  </a:lnTo>
                  <a:lnTo>
                    <a:pt x="306" y="864"/>
                  </a:lnTo>
                  <a:lnTo>
                    <a:pt x="312" y="864"/>
                  </a:lnTo>
                  <a:lnTo>
                    <a:pt x="318" y="864"/>
                  </a:lnTo>
                  <a:lnTo>
                    <a:pt x="324" y="864"/>
                  </a:lnTo>
                  <a:lnTo>
                    <a:pt x="330" y="864"/>
                  </a:lnTo>
                  <a:lnTo>
                    <a:pt x="336" y="864"/>
                  </a:lnTo>
                  <a:lnTo>
                    <a:pt x="342" y="864"/>
                  </a:lnTo>
                  <a:lnTo>
                    <a:pt x="348" y="864"/>
                  </a:lnTo>
                  <a:lnTo>
                    <a:pt x="354" y="864"/>
                  </a:lnTo>
                  <a:lnTo>
                    <a:pt x="360" y="864"/>
                  </a:lnTo>
                  <a:lnTo>
                    <a:pt x="366" y="864"/>
                  </a:lnTo>
                  <a:lnTo>
                    <a:pt x="372" y="864"/>
                  </a:lnTo>
                  <a:lnTo>
                    <a:pt x="378" y="864"/>
                  </a:lnTo>
                  <a:lnTo>
                    <a:pt x="384" y="864"/>
                  </a:lnTo>
                  <a:lnTo>
                    <a:pt x="390" y="864"/>
                  </a:lnTo>
                  <a:lnTo>
                    <a:pt x="396" y="864"/>
                  </a:lnTo>
                  <a:lnTo>
                    <a:pt x="402" y="864"/>
                  </a:lnTo>
                  <a:lnTo>
                    <a:pt x="408" y="864"/>
                  </a:lnTo>
                  <a:lnTo>
                    <a:pt x="414" y="864"/>
                  </a:lnTo>
                  <a:lnTo>
                    <a:pt x="420" y="864"/>
                  </a:lnTo>
                  <a:lnTo>
                    <a:pt x="426" y="864"/>
                  </a:lnTo>
                  <a:lnTo>
                    <a:pt x="432" y="864"/>
                  </a:lnTo>
                  <a:lnTo>
                    <a:pt x="438" y="864"/>
                  </a:lnTo>
                  <a:lnTo>
                    <a:pt x="444" y="864"/>
                  </a:lnTo>
                  <a:lnTo>
                    <a:pt x="450" y="864"/>
                  </a:lnTo>
                  <a:lnTo>
                    <a:pt x="456" y="864"/>
                  </a:lnTo>
                  <a:lnTo>
                    <a:pt x="462" y="864"/>
                  </a:lnTo>
                  <a:lnTo>
                    <a:pt x="468" y="864"/>
                  </a:lnTo>
                  <a:lnTo>
                    <a:pt x="474" y="864"/>
                  </a:lnTo>
                  <a:lnTo>
                    <a:pt x="480" y="864"/>
                  </a:lnTo>
                  <a:lnTo>
                    <a:pt x="486" y="864"/>
                  </a:lnTo>
                  <a:lnTo>
                    <a:pt x="492" y="864"/>
                  </a:lnTo>
                  <a:lnTo>
                    <a:pt x="498" y="864"/>
                  </a:lnTo>
                  <a:lnTo>
                    <a:pt x="504" y="864"/>
                  </a:lnTo>
                  <a:lnTo>
                    <a:pt x="510" y="864"/>
                  </a:lnTo>
                  <a:lnTo>
                    <a:pt x="516" y="864"/>
                  </a:lnTo>
                  <a:lnTo>
                    <a:pt x="522" y="864"/>
                  </a:lnTo>
                  <a:lnTo>
                    <a:pt x="528" y="864"/>
                  </a:lnTo>
                  <a:lnTo>
                    <a:pt x="534" y="864"/>
                  </a:lnTo>
                  <a:lnTo>
                    <a:pt x="540" y="864"/>
                  </a:lnTo>
                  <a:lnTo>
                    <a:pt x="546" y="864"/>
                  </a:lnTo>
                  <a:lnTo>
                    <a:pt x="552" y="864"/>
                  </a:lnTo>
                  <a:lnTo>
                    <a:pt x="558" y="864"/>
                  </a:lnTo>
                  <a:lnTo>
                    <a:pt x="564" y="864"/>
                  </a:lnTo>
                  <a:lnTo>
                    <a:pt x="570" y="864"/>
                  </a:lnTo>
                  <a:lnTo>
                    <a:pt x="576" y="864"/>
                  </a:lnTo>
                  <a:lnTo>
                    <a:pt x="582" y="864"/>
                  </a:lnTo>
                  <a:lnTo>
                    <a:pt x="588" y="864"/>
                  </a:lnTo>
                  <a:lnTo>
                    <a:pt x="594" y="864"/>
                  </a:lnTo>
                  <a:lnTo>
                    <a:pt x="600" y="864"/>
                  </a:lnTo>
                  <a:lnTo>
                    <a:pt x="606" y="864"/>
                  </a:lnTo>
                  <a:lnTo>
                    <a:pt x="612" y="864"/>
                  </a:lnTo>
                  <a:lnTo>
                    <a:pt x="618" y="864"/>
                  </a:lnTo>
                  <a:lnTo>
                    <a:pt x="624" y="864"/>
                  </a:lnTo>
                  <a:lnTo>
                    <a:pt x="630" y="738"/>
                  </a:lnTo>
                  <a:lnTo>
                    <a:pt x="636" y="738"/>
                  </a:lnTo>
                  <a:lnTo>
                    <a:pt x="642" y="738"/>
                  </a:lnTo>
                  <a:lnTo>
                    <a:pt x="648" y="738"/>
                  </a:lnTo>
                  <a:lnTo>
                    <a:pt x="654" y="738"/>
                  </a:lnTo>
                  <a:lnTo>
                    <a:pt x="660" y="738"/>
                  </a:lnTo>
                  <a:lnTo>
                    <a:pt x="666" y="738"/>
                  </a:lnTo>
                  <a:lnTo>
                    <a:pt x="672" y="738"/>
                  </a:lnTo>
                  <a:lnTo>
                    <a:pt x="678" y="618"/>
                  </a:lnTo>
                  <a:lnTo>
                    <a:pt x="684" y="618"/>
                  </a:lnTo>
                  <a:lnTo>
                    <a:pt x="690" y="618"/>
                  </a:lnTo>
                  <a:lnTo>
                    <a:pt x="696" y="618"/>
                  </a:lnTo>
                  <a:lnTo>
                    <a:pt x="702" y="618"/>
                  </a:lnTo>
                  <a:lnTo>
                    <a:pt x="708" y="618"/>
                  </a:lnTo>
                  <a:lnTo>
                    <a:pt x="714" y="618"/>
                  </a:lnTo>
                  <a:lnTo>
                    <a:pt x="720" y="618"/>
                  </a:lnTo>
                  <a:lnTo>
                    <a:pt x="726" y="618"/>
                  </a:lnTo>
                  <a:lnTo>
                    <a:pt x="732" y="492"/>
                  </a:lnTo>
                  <a:lnTo>
                    <a:pt x="738" y="492"/>
                  </a:lnTo>
                  <a:lnTo>
                    <a:pt x="744" y="492"/>
                  </a:lnTo>
                  <a:lnTo>
                    <a:pt x="750" y="492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51" name="Freeform 207"/>
            <p:cNvSpPr>
              <a:spLocks/>
            </p:cNvSpPr>
            <p:nvPr/>
          </p:nvSpPr>
          <p:spPr bwMode="auto">
            <a:xfrm>
              <a:off x="2422551" y="2381250"/>
              <a:ext cx="771525" cy="1371600"/>
            </a:xfrm>
            <a:custGeom>
              <a:avLst/>
              <a:gdLst/>
              <a:ahLst/>
              <a:cxnLst>
                <a:cxn ang="0">
                  <a:pos x="6" y="492"/>
                </a:cxn>
                <a:cxn ang="0">
                  <a:pos x="18" y="492"/>
                </a:cxn>
                <a:cxn ang="0">
                  <a:pos x="30" y="246"/>
                </a:cxn>
                <a:cxn ang="0">
                  <a:pos x="42" y="246"/>
                </a:cxn>
                <a:cxn ang="0">
                  <a:pos x="54" y="246"/>
                </a:cxn>
                <a:cxn ang="0">
                  <a:pos x="66" y="246"/>
                </a:cxn>
                <a:cxn ang="0">
                  <a:pos x="78" y="216"/>
                </a:cxn>
                <a:cxn ang="0">
                  <a:pos x="90" y="216"/>
                </a:cxn>
                <a:cxn ang="0">
                  <a:pos x="96" y="0"/>
                </a:cxn>
                <a:cxn ang="0">
                  <a:pos x="108" y="0"/>
                </a:cxn>
                <a:cxn ang="0">
                  <a:pos x="120" y="216"/>
                </a:cxn>
                <a:cxn ang="0">
                  <a:pos x="126" y="432"/>
                </a:cxn>
                <a:cxn ang="0">
                  <a:pos x="138" y="432"/>
                </a:cxn>
                <a:cxn ang="0">
                  <a:pos x="150" y="432"/>
                </a:cxn>
                <a:cxn ang="0">
                  <a:pos x="162" y="432"/>
                </a:cxn>
                <a:cxn ang="0">
                  <a:pos x="174" y="432"/>
                </a:cxn>
                <a:cxn ang="0">
                  <a:pos x="186" y="432"/>
                </a:cxn>
                <a:cxn ang="0">
                  <a:pos x="198" y="432"/>
                </a:cxn>
                <a:cxn ang="0">
                  <a:pos x="210" y="432"/>
                </a:cxn>
                <a:cxn ang="0">
                  <a:pos x="222" y="432"/>
                </a:cxn>
                <a:cxn ang="0">
                  <a:pos x="234" y="864"/>
                </a:cxn>
                <a:cxn ang="0">
                  <a:pos x="246" y="864"/>
                </a:cxn>
                <a:cxn ang="0">
                  <a:pos x="258" y="864"/>
                </a:cxn>
                <a:cxn ang="0">
                  <a:pos x="270" y="864"/>
                </a:cxn>
                <a:cxn ang="0">
                  <a:pos x="282" y="864"/>
                </a:cxn>
                <a:cxn ang="0">
                  <a:pos x="294" y="864"/>
                </a:cxn>
                <a:cxn ang="0">
                  <a:pos x="306" y="864"/>
                </a:cxn>
                <a:cxn ang="0">
                  <a:pos x="318" y="864"/>
                </a:cxn>
                <a:cxn ang="0">
                  <a:pos x="330" y="864"/>
                </a:cxn>
                <a:cxn ang="0">
                  <a:pos x="342" y="864"/>
                </a:cxn>
                <a:cxn ang="0">
                  <a:pos x="354" y="864"/>
                </a:cxn>
                <a:cxn ang="0">
                  <a:pos x="366" y="864"/>
                </a:cxn>
                <a:cxn ang="0">
                  <a:pos x="378" y="864"/>
                </a:cxn>
                <a:cxn ang="0">
                  <a:pos x="390" y="864"/>
                </a:cxn>
                <a:cxn ang="0">
                  <a:pos x="402" y="864"/>
                </a:cxn>
                <a:cxn ang="0">
                  <a:pos x="414" y="864"/>
                </a:cxn>
                <a:cxn ang="0">
                  <a:pos x="426" y="864"/>
                </a:cxn>
                <a:cxn ang="0">
                  <a:pos x="438" y="864"/>
                </a:cxn>
                <a:cxn ang="0">
                  <a:pos x="450" y="864"/>
                </a:cxn>
                <a:cxn ang="0">
                  <a:pos x="462" y="864"/>
                </a:cxn>
                <a:cxn ang="0">
                  <a:pos x="474" y="864"/>
                </a:cxn>
                <a:cxn ang="0">
                  <a:pos x="486" y="864"/>
                </a:cxn>
              </a:cxnLst>
              <a:rect l="0" t="0" r="r" b="b"/>
              <a:pathLst>
                <a:path w="486" h="864">
                  <a:moveTo>
                    <a:pt x="0" y="492"/>
                  </a:moveTo>
                  <a:lnTo>
                    <a:pt x="6" y="492"/>
                  </a:lnTo>
                  <a:lnTo>
                    <a:pt x="12" y="492"/>
                  </a:lnTo>
                  <a:lnTo>
                    <a:pt x="18" y="492"/>
                  </a:lnTo>
                  <a:lnTo>
                    <a:pt x="24" y="492"/>
                  </a:lnTo>
                  <a:lnTo>
                    <a:pt x="30" y="246"/>
                  </a:lnTo>
                  <a:lnTo>
                    <a:pt x="36" y="246"/>
                  </a:lnTo>
                  <a:lnTo>
                    <a:pt x="42" y="246"/>
                  </a:lnTo>
                  <a:lnTo>
                    <a:pt x="48" y="246"/>
                  </a:lnTo>
                  <a:lnTo>
                    <a:pt x="54" y="246"/>
                  </a:lnTo>
                  <a:lnTo>
                    <a:pt x="60" y="246"/>
                  </a:lnTo>
                  <a:lnTo>
                    <a:pt x="66" y="246"/>
                  </a:lnTo>
                  <a:lnTo>
                    <a:pt x="72" y="246"/>
                  </a:lnTo>
                  <a:lnTo>
                    <a:pt x="78" y="216"/>
                  </a:lnTo>
                  <a:lnTo>
                    <a:pt x="84" y="216"/>
                  </a:lnTo>
                  <a:lnTo>
                    <a:pt x="90" y="216"/>
                  </a:lnTo>
                  <a:lnTo>
                    <a:pt x="96" y="216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216"/>
                  </a:lnTo>
                  <a:lnTo>
                    <a:pt x="120" y="216"/>
                  </a:lnTo>
                  <a:lnTo>
                    <a:pt x="126" y="216"/>
                  </a:lnTo>
                  <a:lnTo>
                    <a:pt x="126" y="432"/>
                  </a:lnTo>
                  <a:lnTo>
                    <a:pt x="132" y="432"/>
                  </a:lnTo>
                  <a:lnTo>
                    <a:pt x="138" y="432"/>
                  </a:lnTo>
                  <a:lnTo>
                    <a:pt x="144" y="432"/>
                  </a:lnTo>
                  <a:lnTo>
                    <a:pt x="150" y="432"/>
                  </a:lnTo>
                  <a:lnTo>
                    <a:pt x="156" y="432"/>
                  </a:lnTo>
                  <a:lnTo>
                    <a:pt x="162" y="432"/>
                  </a:lnTo>
                  <a:lnTo>
                    <a:pt x="168" y="432"/>
                  </a:lnTo>
                  <a:lnTo>
                    <a:pt x="174" y="432"/>
                  </a:lnTo>
                  <a:lnTo>
                    <a:pt x="180" y="432"/>
                  </a:lnTo>
                  <a:lnTo>
                    <a:pt x="186" y="432"/>
                  </a:lnTo>
                  <a:lnTo>
                    <a:pt x="192" y="432"/>
                  </a:lnTo>
                  <a:lnTo>
                    <a:pt x="198" y="432"/>
                  </a:lnTo>
                  <a:lnTo>
                    <a:pt x="204" y="432"/>
                  </a:lnTo>
                  <a:lnTo>
                    <a:pt x="210" y="432"/>
                  </a:lnTo>
                  <a:lnTo>
                    <a:pt x="216" y="432"/>
                  </a:lnTo>
                  <a:lnTo>
                    <a:pt x="222" y="432"/>
                  </a:lnTo>
                  <a:lnTo>
                    <a:pt x="228" y="864"/>
                  </a:lnTo>
                  <a:lnTo>
                    <a:pt x="234" y="864"/>
                  </a:lnTo>
                  <a:lnTo>
                    <a:pt x="240" y="864"/>
                  </a:lnTo>
                  <a:lnTo>
                    <a:pt x="246" y="864"/>
                  </a:lnTo>
                  <a:lnTo>
                    <a:pt x="252" y="864"/>
                  </a:lnTo>
                  <a:lnTo>
                    <a:pt x="258" y="864"/>
                  </a:lnTo>
                  <a:lnTo>
                    <a:pt x="264" y="864"/>
                  </a:lnTo>
                  <a:lnTo>
                    <a:pt x="270" y="864"/>
                  </a:lnTo>
                  <a:lnTo>
                    <a:pt x="276" y="864"/>
                  </a:lnTo>
                  <a:lnTo>
                    <a:pt x="282" y="864"/>
                  </a:lnTo>
                  <a:lnTo>
                    <a:pt x="288" y="864"/>
                  </a:lnTo>
                  <a:lnTo>
                    <a:pt x="294" y="864"/>
                  </a:lnTo>
                  <a:lnTo>
                    <a:pt x="300" y="864"/>
                  </a:lnTo>
                  <a:lnTo>
                    <a:pt x="306" y="864"/>
                  </a:lnTo>
                  <a:lnTo>
                    <a:pt x="312" y="864"/>
                  </a:lnTo>
                  <a:lnTo>
                    <a:pt x="318" y="864"/>
                  </a:lnTo>
                  <a:lnTo>
                    <a:pt x="324" y="864"/>
                  </a:lnTo>
                  <a:lnTo>
                    <a:pt x="330" y="864"/>
                  </a:lnTo>
                  <a:lnTo>
                    <a:pt x="336" y="864"/>
                  </a:lnTo>
                  <a:lnTo>
                    <a:pt x="342" y="864"/>
                  </a:lnTo>
                  <a:lnTo>
                    <a:pt x="348" y="864"/>
                  </a:lnTo>
                  <a:lnTo>
                    <a:pt x="354" y="864"/>
                  </a:lnTo>
                  <a:lnTo>
                    <a:pt x="360" y="864"/>
                  </a:lnTo>
                  <a:lnTo>
                    <a:pt x="366" y="864"/>
                  </a:lnTo>
                  <a:lnTo>
                    <a:pt x="372" y="864"/>
                  </a:lnTo>
                  <a:lnTo>
                    <a:pt x="378" y="864"/>
                  </a:lnTo>
                  <a:lnTo>
                    <a:pt x="384" y="864"/>
                  </a:lnTo>
                  <a:lnTo>
                    <a:pt x="390" y="864"/>
                  </a:lnTo>
                  <a:lnTo>
                    <a:pt x="396" y="864"/>
                  </a:lnTo>
                  <a:lnTo>
                    <a:pt x="402" y="864"/>
                  </a:lnTo>
                  <a:lnTo>
                    <a:pt x="408" y="864"/>
                  </a:lnTo>
                  <a:lnTo>
                    <a:pt x="414" y="864"/>
                  </a:lnTo>
                  <a:lnTo>
                    <a:pt x="420" y="864"/>
                  </a:lnTo>
                  <a:lnTo>
                    <a:pt x="426" y="864"/>
                  </a:lnTo>
                  <a:lnTo>
                    <a:pt x="432" y="864"/>
                  </a:lnTo>
                  <a:lnTo>
                    <a:pt x="438" y="864"/>
                  </a:lnTo>
                  <a:lnTo>
                    <a:pt x="444" y="864"/>
                  </a:lnTo>
                  <a:lnTo>
                    <a:pt x="450" y="864"/>
                  </a:lnTo>
                  <a:lnTo>
                    <a:pt x="456" y="864"/>
                  </a:lnTo>
                  <a:lnTo>
                    <a:pt x="462" y="864"/>
                  </a:lnTo>
                  <a:lnTo>
                    <a:pt x="468" y="864"/>
                  </a:lnTo>
                  <a:lnTo>
                    <a:pt x="474" y="864"/>
                  </a:lnTo>
                  <a:lnTo>
                    <a:pt x="480" y="864"/>
                  </a:lnTo>
                  <a:lnTo>
                    <a:pt x="486" y="86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52" name="Rectangle 208"/>
            <p:cNvSpPr>
              <a:spLocks noChangeArrowheads="1"/>
            </p:cNvSpPr>
            <p:nvPr/>
          </p:nvSpPr>
          <p:spPr bwMode="auto">
            <a:xfrm>
              <a:off x="679476" y="3990975"/>
              <a:ext cx="7620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Time [s]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3" name="Rectangle 209"/>
            <p:cNvSpPr>
              <a:spLocks noChangeArrowheads="1"/>
            </p:cNvSpPr>
            <p:nvPr/>
          </p:nvSpPr>
          <p:spPr bwMode="auto">
            <a:xfrm rot="16200000">
              <a:off x="-2379637" y="1731963"/>
              <a:ext cx="1333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x-</a:t>
              </a: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velocity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[m/s]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4" name="Rectangle 210"/>
            <p:cNvSpPr>
              <a:spLocks noChangeArrowheads="1"/>
            </p:cNvSpPr>
            <p:nvPr/>
          </p:nvSpPr>
          <p:spPr bwMode="auto">
            <a:xfrm>
              <a:off x="-758799" y="127814"/>
              <a:ext cx="38100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Variation BS;UND=</a:t>
              </a: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Amorphous;FR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=10 FPS;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5" name="Rectangle 211"/>
            <p:cNvSpPr>
              <a:spLocks noChangeArrowheads="1"/>
            </p:cNvSpPr>
            <p:nvPr/>
          </p:nvSpPr>
          <p:spPr bwMode="auto">
            <a:xfrm>
              <a:off x="-92049" y="337364"/>
              <a:ext cx="235267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IS=640x480;ALGO=BMOF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56" name="Rectangle 212"/>
            <p:cNvSpPr>
              <a:spLocks noChangeArrowheads="1"/>
            </p:cNvSpPr>
            <p:nvPr/>
          </p:nvSpPr>
          <p:spPr bwMode="auto">
            <a:xfrm>
              <a:off x="-1177899" y="3686175"/>
              <a:ext cx="95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84" name="Gerade Verbindung mit Pfeil 383"/>
            <p:cNvCxnSpPr/>
            <p:nvPr/>
          </p:nvCxnSpPr>
          <p:spPr>
            <a:xfrm rot="5400000">
              <a:off x="-1024307" y="1952371"/>
              <a:ext cx="432046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Textfeld 384"/>
            <p:cNvSpPr txBox="1"/>
            <p:nvPr/>
          </p:nvSpPr>
          <p:spPr>
            <a:xfrm>
              <a:off x="-989477" y="13050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1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cxnSp>
          <p:nvCxnSpPr>
            <p:cNvPr id="392" name="Gerade Verbindung mit Pfeil 391"/>
            <p:cNvCxnSpPr/>
            <p:nvPr/>
          </p:nvCxnSpPr>
          <p:spPr>
            <a:xfrm rot="5400000">
              <a:off x="-520251" y="2096387"/>
              <a:ext cx="432046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Textfeld 392"/>
            <p:cNvSpPr txBox="1"/>
            <p:nvPr/>
          </p:nvSpPr>
          <p:spPr>
            <a:xfrm>
              <a:off x="-449038" y="14491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2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cxnSp>
          <p:nvCxnSpPr>
            <p:cNvPr id="400" name="Gerade Verbindung mit Pfeil 399"/>
            <p:cNvCxnSpPr/>
            <p:nvPr/>
          </p:nvCxnSpPr>
          <p:spPr>
            <a:xfrm rot="5400000">
              <a:off x="919909" y="1952371"/>
              <a:ext cx="432046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Textfeld 400"/>
            <p:cNvSpPr txBox="1"/>
            <p:nvPr/>
          </p:nvSpPr>
          <p:spPr>
            <a:xfrm>
              <a:off x="991122" y="13050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3</a:t>
              </a:r>
              <a:endParaRPr lang="de-DE" dirty="0">
                <a:solidFill>
                  <a:srgbClr val="FF0000"/>
                </a:solidFill>
              </a:endParaRPr>
            </a:p>
          </p:txBody>
        </p:sp>
      </p:grpSp>
      <p:sp>
        <p:nvSpPr>
          <p:cNvPr id="32106" name="Rectangle 362"/>
          <p:cNvSpPr>
            <a:spLocks noChangeArrowheads="1"/>
          </p:cNvSpPr>
          <p:nvPr/>
        </p:nvSpPr>
        <p:spPr bwMode="auto">
          <a:xfrm>
            <a:off x="7132638" y="4865564"/>
            <a:ext cx="1619250" cy="1457325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107" name="Line 363"/>
          <p:cNvSpPr>
            <a:spLocks noChangeShapeType="1"/>
          </p:cNvSpPr>
          <p:nvPr/>
        </p:nvSpPr>
        <p:spPr bwMode="auto">
          <a:xfrm>
            <a:off x="7132638" y="4865564"/>
            <a:ext cx="16192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108" name="Line 364"/>
          <p:cNvSpPr>
            <a:spLocks noChangeShapeType="1"/>
          </p:cNvSpPr>
          <p:nvPr/>
        </p:nvSpPr>
        <p:spPr bwMode="auto">
          <a:xfrm>
            <a:off x="7132638" y="6322889"/>
            <a:ext cx="16192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109" name="Line 365"/>
          <p:cNvSpPr>
            <a:spLocks noChangeShapeType="1"/>
          </p:cNvSpPr>
          <p:nvPr/>
        </p:nvSpPr>
        <p:spPr bwMode="auto">
          <a:xfrm flipV="1">
            <a:off x="8751888" y="4865564"/>
            <a:ext cx="1588" cy="14573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110" name="Line 366"/>
          <p:cNvSpPr>
            <a:spLocks noChangeShapeType="1"/>
          </p:cNvSpPr>
          <p:nvPr/>
        </p:nvSpPr>
        <p:spPr bwMode="auto">
          <a:xfrm flipV="1">
            <a:off x="7132638" y="4865564"/>
            <a:ext cx="1588" cy="14573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111" name="Line 367"/>
          <p:cNvSpPr>
            <a:spLocks noChangeShapeType="1"/>
          </p:cNvSpPr>
          <p:nvPr/>
        </p:nvSpPr>
        <p:spPr bwMode="auto">
          <a:xfrm>
            <a:off x="7132638" y="6322889"/>
            <a:ext cx="16192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112" name="Line 368"/>
          <p:cNvSpPr>
            <a:spLocks noChangeShapeType="1"/>
          </p:cNvSpPr>
          <p:nvPr/>
        </p:nvSpPr>
        <p:spPr bwMode="auto">
          <a:xfrm flipV="1">
            <a:off x="7132638" y="4865564"/>
            <a:ext cx="1588" cy="14573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113" name="Line 369"/>
          <p:cNvSpPr>
            <a:spLocks noChangeShapeType="1"/>
          </p:cNvSpPr>
          <p:nvPr/>
        </p:nvSpPr>
        <p:spPr bwMode="auto">
          <a:xfrm>
            <a:off x="7132638" y="4865564"/>
            <a:ext cx="16192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114" name="Line 370"/>
          <p:cNvSpPr>
            <a:spLocks noChangeShapeType="1"/>
          </p:cNvSpPr>
          <p:nvPr/>
        </p:nvSpPr>
        <p:spPr bwMode="auto">
          <a:xfrm>
            <a:off x="7132638" y="6322889"/>
            <a:ext cx="16192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115" name="Line 371"/>
          <p:cNvSpPr>
            <a:spLocks noChangeShapeType="1"/>
          </p:cNvSpPr>
          <p:nvPr/>
        </p:nvSpPr>
        <p:spPr bwMode="auto">
          <a:xfrm flipV="1">
            <a:off x="8751888" y="4865564"/>
            <a:ext cx="1588" cy="14573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116" name="Line 372"/>
          <p:cNvSpPr>
            <a:spLocks noChangeShapeType="1"/>
          </p:cNvSpPr>
          <p:nvPr/>
        </p:nvSpPr>
        <p:spPr bwMode="auto">
          <a:xfrm flipV="1">
            <a:off x="7132638" y="4865564"/>
            <a:ext cx="1588" cy="14573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117" name="Rectangle 373"/>
          <p:cNvSpPr>
            <a:spLocks noChangeArrowheads="1"/>
          </p:cNvSpPr>
          <p:nvPr/>
        </p:nvSpPr>
        <p:spPr bwMode="auto">
          <a:xfrm>
            <a:off x="7627938" y="4903664"/>
            <a:ext cx="657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Stimuli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118" name="Line 374"/>
          <p:cNvSpPr>
            <a:spLocks noChangeShapeType="1"/>
          </p:cNvSpPr>
          <p:nvPr/>
        </p:nvSpPr>
        <p:spPr bwMode="auto">
          <a:xfrm>
            <a:off x="7208838" y="4998914"/>
            <a:ext cx="381000" cy="1588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119" name="Rectangle 375"/>
          <p:cNvSpPr>
            <a:spLocks noChangeArrowheads="1"/>
          </p:cNvSpPr>
          <p:nvPr/>
        </p:nvSpPr>
        <p:spPr bwMode="auto">
          <a:xfrm>
            <a:off x="7627938" y="5141789"/>
            <a:ext cx="9715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BS=65x49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120" name="Line 376"/>
          <p:cNvSpPr>
            <a:spLocks noChangeShapeType="1"/>
          </p:cNvSpPr>
          <p:nvPr/>
        </p:nvSpPr>
        <p:spPr bwMode="auto">
          <a:xfrm>
            <a:off x="7208838" y="5237039"/>
            <a:ext cx="381000" cy="1588"/>
          </a:xfrm>
          <a:prstGeom prst="lin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121" name="Rectangle 377"/>
          <p:cNvSpPr>
            <a:spLocks noChangeArrowheads="1"/>
          </p:cNvSpPr>
          <p:nvPr/>
        </p:nvSpPr>
        <p:spPr bwMode="auto">
          <a:xfrm>
            <a:off x="7627938" y="5379914"/>
            <a:ext cx="9715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BS=81x61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122" name="Line 378"/>
          <p:cNvSpPr>
            <a:spLocks noChangeShapeType="1"/>
          </p:cNvSpPr>
          <p:nvPr/>
        </p:nvSpPr>
        <p:spPr bwMode="auto">
          <a:xfrm>
            <a:off x="7208838" y="5475164"/>
            <a:ext cx="381000" cy="1588"/>
          </a:xfrm>
          <a:prstGeom prst="line">
            <a:avLst/>
          </a:prstGeom>
          <a:noFill/>
          <a:ln w="0">
            <a:solidFill>
              <a:srgbClr val="00FF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123" name="Rectangle 379"/>
          <p:cNvSpPr>
            <a:spLocks noChangeArrowheads="1"/>
          </p:cNvSpPr>
          <p:nvPr/>
        </p:nvSpPr>
        <p:spPr bwMode="auto">
          <a:xfrm>
            <a:off x="7627938" y="5608514"/>
            <a:ext cx="10763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BS=129x97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124" name="Line 380"/>
          <p:cNvSpPr>
            <a:spLocks noChangeShapeType="1"/>
          </p:cNvSpPr>
          <p:nvPr/>
        </p:nvSpPr>
        <p:spPr bwMode="auto">
          <a:xfrm>
            <a:off x="7208838" y="5703764"/>
            <a:ext cx="381000" cy="1588"/>
          </a:xfrm>
          <a:prstGeom prst="line">
            <a:avLst/>
          </a:prstGeom>
          <a:noFill/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125" name="Rectangle 381"/>
          <p:cNvSpPr>
            <a:spLocks noChangeArrowheads="1"/>
          </p:cNvSpPr>
          <p:nvPr/>
        </p:nvSpPr>
        <p:spPr bwMode="auto">
          <a:xfrm>
            <a:off x="7627938" y="5846639"/>
            <a:ext cx="11811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BS=215x161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126" name="Line 382"/>
          <p:cNvSpPr>
            <a:spLocks noChangeShapeType="1"/>
          </p:cNvSpPr>
          <p:nvPr/>
        </p:nvSpPr>
        <p:spPr bwMode="auto">
          <a:xfrm>
            <a:off x="7208838" y="5941889"/>
            <a:ext cx="381000" cy="1588"/>
          </a:xfrm>
          <a:prstGeom prst="line">
            <a:avLst/>
          </a:prstGeom>
          <a:noFill/>
          <a:ln w="0">
            <a:solidFill>
              <a:srgbClr val="FF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127" name="Rectangle 383"/>
          <p:cNvSpPr>
            <a:spLocks noChangeArrowheads="1"/>
          </p:cNvSpPr>
          <p:nvPr/>
        </p:nvSpPr>
        <p:spPr bwMode="auto">
          <a:xfrm>
            <a:off x="7627938" y="6084764"/>
            <a:ext cx="11811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BS=321x241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128" name="Line 384"/>
          <p:cNvSpPr>
            <a:spLocks noChangeShapeType="1"/>
          </p:cNvSpPr>
          <p:nvPr/>
        </p:nvSpPr>
        <p:spPr bwMode="auto">
          <a:xfrm>
            <a:off x="7208838" y="6180014"/>
            <a:ext cx="38100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21" name="Gruppieren 220"/>
          <p:cNvGrpSpPr/>
          <p:nvPr/>
        </p:nvGrpSpPr>
        <p:grpSpPr>
          <a:xfrm>
            <a:off x="1778001" y="4560764"/>
            <a:ext cx="4945062" cy="4505325"/>
            <a:chOff x="1778001" y="4560764"/>
            <a:chExt cx="4945062" cy="4505325"/>
          </a:xfrm>
        </p:grpSpPr>
        <p:sp>
          <p:nvSpPr>
            <p:cNvPr id="32049" name="Line 305"/>
            <p:cNvSpPr>
              <a:spLocks noChangeShapeType="1"/>
            </p:cNvSpPr>
            <p:nvPr/>
          </p:nvSpPr>
          <p:spPr bwMode="auto">
            <a:xfrm>
              <a:off x="2455863" y="8580314"/>
              <a:ext cx="41814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50" name="Line 306"/>
            <p:cNvSpPr>
              <a:spLocks noChangeShapeType="1"/>
            </p:cNvSpPr>
            <p:nvPr/>
          </p:nvSpPr>
          <p:spPr bwMode="auto">
            <a:xfrm flipV="1">
              <a:off x="2455863" y="4665539"/>
              <a:ext cx="1588" cy="39147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51" name="Line 307"/>
            <p:cNvSpPr>
              <a:spLocks noChangeShapeType="1"/>
            </p:cNvSpPr>
            <p:nvPr/>
          </p:nvSpPr>
          <p:spPr bwMode="auto">
            <a:xfrm flipV="1">
              <a:off x="2455863" y="8532689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52" name="Rectangle 308"/>
            <p:cNvSpPr>
              <a:spLocks noChangeArrowheads="1"/>
            </p:cNvSpPr>
            <p:nvPr/>
          </p:nvSpPr>
          <p:spPr bwMode="auto">
            <a:xfrm>
              <a:off x="2408238" y="8608889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53" name="Line 309"/>
            <p:cNvSpPr>
              <a:spLocks noChangeShapeType="1"/>
            </p:cNvSpPr>
            <p:nvPr/>
          </p:nvSpPr>
          <p:spPr bwMode="auto">
            <a:xfrm flipV="1">
              <a:off x="3208338" y="8532689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54" name="Rectangle 310"/>
            <p:cNvSpPr>
              <a:spLocks noChangeArrowheads="1"/>
            </p:cNvSpPr>
            <p:nvPr/>
          </p:nvSpPr>
          <p:spPr bwMode="auto">
            <a:xfrm>
              <a:off x="3160713" y="8608889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55" name="Line 311"/>
            <p:cNvSpPr>
              <a:spLocks noChangeShapeType="1"/>
            </p:cNvSpPr>
            <p:nvPr/>
          </p:nvSpPr>
          <p:spPr bwMode="auto">
            <a:xfrm flipV="1">
              <a:off x="3970338" y="8532689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56" name="Rectangle 312"/>
            <p:cNvSpPr>
              <a:spLocks noChangeArrowheads="1"/>
            </p:cNvSpPr>
            <p:nvPr/>
          </p:nvSpPr>
          <p:spPr bwMode="auto">
            <a:xfrm>
              <a:off x="3922713" y="8608889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57" name="Line 313"/>
            <p:cNvSpPr>
              <a:spLocks noChangeShapeType="1"/>
            </p:cNvSpPr>
            <p:nvPr/>
          </p:nvSpPr>
          <p:spPr bwMode="auto">
            <a:xfrm flipV="1">
              <a:off x="4732338" y="8532689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58" name="Rectangle 314"/>
            <p:cNvSpPr>
              <a:spLocks noChangeArrowheads="1"/>
            </p:cNvSpPr>
            <p:nvPr/>
          </p:nvSpPr>
          <p:spPr bwMode="auto">
            <a:xfrm>
              <a:off x="4684713" y="8608889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59" name="Line 315"/>
            <p:cNvSpPr>
              <a:spLocks noChangeShapeType="1"/>
            </p:cNvSpPr>
            <p:nvPr/>
          </p:nvSpPr>
          <p:spPr bwMode="auto">
            <a:xfrm flipV="1">
              <a:off x="5494338" y="8532689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60" name="Rectangle 316"/>
            <p:cNvSpPr>
              <a:spLocks noChangeArrowheads="1"/>
            </p:cNvSpPr>
            <p:nvPr/>
          </p:nvSpPr>
          <p:spPr bwMode="auto">
            <a:xfrm>
              <a:off x="5446713" y="8608889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61" name="Line 317"/>
            <p:cNvSpPr>
              <a:spLocks noChangeShapeType="1"/>
            </p:cNvSpPr>
            <p:nvPr/>
          </p:nvSpPr>
          <p:spPr bwMode="auto">
            <a:xfrm flipV="1">
              <a:off x="6256338" y="8532689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62" name="Rectangle 318"/>
            <p:cNvSpPr>
              <a:spLocks noChangeArrowheads="1"/>
            </p:cNvSpPr>
            <p:nvPr/>
          </p:nvSpPr>
          <p:spPr bwMode="auto">
            <a:xfrm>
              <a:off x="6208713" y="8608889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63" name="Line 319"/>
            <p:cNvSpPr>
              <a:spLocks noChangeShapeType="1"/>
            </p:cNvSpPr>
            <p:nvPr/>
          </p:nvSpPr>
          <p:spPr bwMode="auto">
            <a:xfrm>
              <a:off x="2455863" y="8580314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64" name="Rectangle 320"/>
            <p:cNvSpPr>
              <a:spLocks noChangeArrowheads="1"/>
            </p:cNvSpPr>
            <p:nvPr/>
          </p:nvSpPr>
          <p:spPr bwMode="auto">
            <a:xfrm>
              <a:off x="2312988" y="8475539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65" name="Line 321"/>
            <p:cNvSpPr>
              <a:spLocks noChangeShapeType="1"/>
            </p:cNvSpPr>
            <p:nvPr/>
          </p:nvSpPr>
          <p:spPr bwMode="auto">
            <a:xfrm>
              <a:off x="2455863" y="7789739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66" name="Rectangle 322"/>
            <p:cNvSpPr>
              <a:spLocks noChangeArrowheads="1"/>
            </p:cNvSpPr>
            <p:nvPr/>
          </p:nvSpPr>
          <p:spPr bwMode="auto">
            <a:xfrm>
              <a:off x="2055813" y="7684964"/>
              <a:ext cx="4572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0.05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67" name="Line 323"/>
            <p:cNvSpPr>
              <a:spLocks noChangeShapeType="1"/>
            </p:cNvSpPr>
            <p:nvPr/>
          </p:nvSpPr>
          <p:spPr bwMode="auto">
            <a:xfrm>
              <a:off x="2455863" y="7008689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68" name="Rectangle 324"/>
            <p:cNvSpPr>
              <a:spLocks noChangeArrowheads="1"/>
            </p:cNvSpPr>
            <p:nvPr/>
          </p:nvSpPr>
          <p:spPr bwMode="auto">
            <a:xfrm>
              <a:off x="2160588" y="6903914"/>
              <a:ext cx="3524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69" name="Line 325"/>
            <p:cNvSpPr>
              <a:spLocks noChangeShapeType="1"/>
            </p:cNvSpPr>
            <p:nvPr/>
          </p:nvSpPr>
          <p:spPr bwMode="auto">
            <a:xfrm>
              <a:off x="2455863" y="6227639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70" name="Rectangle 326"/>
            <p:cNvSpPr>
              <a:spLocks noChangeArrowheads="1"/>
            </p:cNvSpPr>
            <p:nvPr/>
          </p:nvSpPr>
          <p:spPr bwMode="auto">
            <a:xfrm>
              <a:off x="2055813" y="6122864"/>
              <a:ext cx="4572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0.15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71" name="Line 327"/>
            <p:cNvSpPr>
              <a:spLocks noChangeShapeType="1"/>
            </p:cNvSpPr>
            <p:nvPr/>
          </p:nvSpPr>
          <p:spPr bwMode="auto">
            <a:xfrm>
              <a:off x="2455863" y="5446589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72" name="Rectangle 328"/>
            <p:cNvSpPr>
              <a:spLocks noChangeArrowheads="1"/>
            </p:cNvSpPr>
            <p:nvPr/>
          </p:nvSpPr>
          <p:spPr bwMode="auto">
            <a:xfrm>
              <a:off x="2160588" y="5341814"/>
              <a:ext cx="3524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0.2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73" name="Line 329"/>
            <p:cNvSpPr>
              <a:spLocks noChangeShapeType="1"/>
            </p:cNvSpPr>
            <p:nvPr/>
          </p:nvSpPr>
          <p:spPr bwMode="auto">
            <a:xfrm>
              <a:off x="2455863" y="4665539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74" name="Rectangle 330"/>
            <p:cNvSpPr>
              <a:spLocks noChangeArrowheads="1"/>
            </p:cNvSpPr>
            <p:nvPr/>
          </p:nvSpPr>
          <p:spPr bwMode="auto">
            <a:xfrm>
              <a:off x="2055813" y="4560764"/>
              <a:ext cx="4572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0.25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75" name="Freeform 331"/>
            <p:cNvSpPr>
              <a:spLocks/>
            </p:cNvSpPr>
            <p:nvPr/>
          </p:nvSpPr>
          <p:spPr bwMode="auto">
            <a:xfrm>
              <a:off x="2455863" y="5446589"/>
              <a:ext cx="1171575" cy="3133725"/>
            </a:xfrm>
            <a:custGeom>
              <a:avLst/>
              <a:gdLst/>
              <a:ahLst/>
              <a:cxnLst>
                <a:cxn ang="0">
                  <a:pos x="12" y="1974"/>
                </a:cxn>
                <a:cxn ang="0">
                  <a:pos x="30" y="1974"/>
                </a:cxn>
                <a:cxn ang="0">
                  <a:pos x="42" y="984"/>
                </a:cxn>
                <a:cxn ang="0">
                  <a:pos x="60" y="984"/>
                </a:cxn>
                <a:cxn ang="0">
                  <a:pos x="78" y="984"/>
                </a:cxn>
                <a:cxn ang="0">
                  <a:pos x="96" y="984"/>
                </a:cxn>
                <a:cxn ang="0">
                  <a:pos x="114" y="984"/>
                </a:cxn>
                <a:cxn ang="0">
                  <a:pos x="132" y="984"/>
                </a:cxn>
                <a:cxn ang="0">
                  <a:pos x="150" y="984"/>
                </a:cxn>
                <a:cxn ang="0">
                  <a:pos x="168" y="984"/>
                </a:cxn>
                <a:cxn ang="0">
                  <a:pos x="186" y="984"/>
                </a:cxn>
                <a:cxn ang="0">
                  <a:pos x="204" y="984"/>
                </a:cxn>
                <a:cxn ang="0">
                  <a:pos x="222" y="984"/>
                </a:cxn>
                <a:cxn ang="0">
                  <a:pos x="240" y="984"/>
                </a:cxn>
                <a:cxn ang="0">
                  <a:pos x="258" y="984"/>
                </a:cxn>
                <a:cxn ang="0">
                  <a:pos x="276" y="984"/>
                </a:cxn>
                <a:cxn ang="0">
                  <a:pos x="288" y="1974"/>
                </a:cxn>
                <a:cxn ang="0">
                  <a:pos x="306" y="1974"/>
                </a:cxn>
                <a:cxn ang="0">
                  <a:pos x="324" y="1974"/>
                </a:cxn>
                <a:cxn ang="0">
                  <a:pos x="342" y="1974"/>
                </a:cxn>
                <a:cxn ang="0">
                  <a:pos x="360" y="1974"/>
                </a:cxn>
                <a:cxn ang="0">
                  <a:pos x="378" y="1974"/>
                </a:cxn>
                <a:cxn ang="0">
                  <a:pos x="390" y="0"/>
                </a:cxn>
                <a:cxn ang="0">
                  <a:pos x="408" y="0"/>
                </a:cxn>
                <a:cxn ang="0">
                  <a:pos x="426" y="0"/>
                </a:cxn>
                <a:cxn ang="0">
                  <a:pos x="444" y="0"/>
                </a:cxn>
                <a:cxn ang="0">
                  <a:pos x="462" y="0"/>
                </a:cxn>
                <a:cxn ang="0">
                  <a:pos x="480" y="0"/>
                </a:cxn>
                <a:cxn ang="0">
                  <a:pos x="498" y="0"/>
                </a:cxn>
                <a:cxn ang="0">
                  <a:pos x="516" y="0"/>
                </a:cxn>
                <a:cxn ang="0">
                  <a:pos x="534" y="0"/>
                </a:cxn>
                <a:cxn ang="0">
                  <a:pos x="552" y="0"/>
                </a:cxn>
                <a:cxn ang="0">
                  <a:pos x="570" y="0"/>
                </a:cxn>
                <a:cxn ang="0">
                  <a:pos x="588" y="0"/>
                </a:cxn>
                <a:cxn ang="0">
                  <a:pos x="606" y="0"/>
                </a:cxn>
                <a:cxn ang="0">
                  <a:pos x="624" y="1974"/>
                </a:cxn>
                <a:cxn ang="0">
                  <a:pos x="642" y="1974"/>
                </a:cxn>
                <a:cxn ang="0">
                  <a:pos x="660" y="1974"/>
                </a:cxn>
                <a:cxn ang="0">
                  <a:pos x="678" y="1974"/>
                </a:cxn>
                <a:cxn ang="0">
                  <a:pos x="696" y="1974"/>
                </a:cxn>
                <a:cxn ang="0">
                  <a:pos x="714" y="1974"/>
                </a:cxn>
                <a:cxn ang="0">
                  <a:pos x="732" y="1944"/>
                </a:cxn>
              </a:cxnLst>
              <a:rect l="0" t="0" r="r" b="b"/>
              <a:pathLst>
                <a:path w="738" h="1974">
                  <a:moveTo>
                    <a:pt x="0" y="1974"/>
                  </a:moveTo>
                  <a:lnTo>
                    <a:pt x="6" y="1974"/>
                  </a:lnTo>
                  <a:lnTo>
                    <a:pt x="12" y="1974"/>
                  </a:lnTo>
                  <a:lnTo>
                    <a:pt x="18" y="1974"/>
                  </a:lnTo>
                  <a:lnTo>
                    <a:pt x="24" y="1974"/>
                  </a:lnTo>
                  <a:lnTo>
                    <a:pt x="30" y="1974"/>
                  </a:lnTo>
                  <a:lnTo>
                    <a:pt x="36" y="1974"/>
                  </a:lnTo>
                  <a:lnTo>
                    <a:pt x="42" y="1974"/>
                  </a:lnTo>
                  <a:lnTo>
                    <a:pt x="42" y="984"/>
                  </a:lnTo>
                  <a:lnTo>
                    <a:pt x="48" y="984"/>
                  </a:lnTo>
                  <a:lnTo>
                    <a:pt x="54" y="984"/>
                  </a:lnTo>
                  <a:lnTo>
                    <a:pt x="60" y="984"/>
                  </a:lnTo>
                  <a:lnTo>
                    <a:pt x="66" y="984"/>
                  </a:lnTo>
                  <a:lnTo>
                    <a:pt x="72" y="984"/>
                  </a:lnTo>
                  <a:lnTo>
                    <a:pt x="78" y="984"/>
                  </a:lnTo>
                  <a:lnTo>
                    <a:pt x="84" y="984"/>
                  </a:lnTo>
                  <a:lnTo>
                    <a:pt x="90" y="984"/>
                  </a:lnTo>
                  <a:lnTo>
                    <a:pt x="96" y="984"/>
                  </a:lnTo>
                  <a:lnTo>
                    <a:pt x="102" y="984"/>
                  </a:lnTo>
                  <a:lnTo>
                    <a:pt x="108" y="984"/>
                  </a:lnTo>
                  <a:lnTo>
                    <a:pt x="114" y="984"/>
                  </a:lnTo>
                  <a:lnTo>
                    <a:pt x="120" y="984"/>
                  </a:lnTo>
                  <a:lnTo>
                    <a:pt x="126" y="984"/>
                  </a:lnTo>
                  <a:lnTo>
                    <a:pt x="132" y="984"/>
                  </a:lnTo>
                  <a:lnTo>
                    <a:pt x="138" y="984"/>
                  </a:lnTo>
                  <a:lnTo>
                    <a:pt x="144" y="984"/>
                  </a:lnTo>
                  <a:lnTo>
                    <a:pt x="150" y="984"/>
                  </a:lnTo>
                  <a:lnTo>
                    <a:pt x="156" y="984"/>
                  </a:lnTo>
                  <a:lnTo>
                    <a:pt x="162" y="984"/>
                  </a:lnTo>
                  <a:lnTo>
                    <a:pt x="168" y="984"/>
                  </a:lnTo>
                  <a:lnTo>
                    <a:pt x="174" y="984"/>
                  </a:lnTo>
                  <a:lnTo>
                    <a:pt x="180" y="984"/>
                  </a:lnTo>
                  <a:lnTo>
                    <a:pt x="186" y="984"/>
                  </a:lnTo>
                  <a:lnTo>
                    <a:pt x="192" y="984"/>
                  </a:lnTo>
                  <a:lnTo>
                    <a:pt x="198" y="984"/>
                  </a:lnTo>
                  <a:lnTo>
                    <a:pt x="204" y="984"/>
                  </a:lnTo>
                  <a:lnTo>
                    <a:pt x="210" y="984"/>
                  </a:lnTo>
                  <a:lnTo>
                    <a:pt x="216" y="984"/>
                  </a:lnTo>
                  <a:lnTo>
                    <a:pt x="222" y="984"/>
                  </a:lnTo>
                  <a:lnTo>
                    <a:pt x="228" y="984"/>
                  </a:lnTo>
                  <a:lnTo>
                    <a:pt x="234" y="984"/>
                  </a:lnTo>
                  <a:lnTo>
                    <a:pt x="240" y="984"/>
                  </a:lnTo>
                  <a:lnTo>
                    <a:pt x="246" y="984"/>
                  </a:lnTo>
                  <a:lnTo>
                    <a:pt x="252" y="984"/>
                  </a:lnTo>
                  <a:lnTo>
                    <a:pt x="258" y="984"/>
                  </a:lnTo>
                  <a:lnTo>
                    <a:pt x="264" y="984"/>
                  </a:lnTo>
                  <a:lnTo>
                    <a:pt x="270" y="984"/>
                  </a:lnTo>
                  <a:lnTo>
                    <a:pt x="276" y="984"/>
                  </a:lnTo>
                  <a:lnTo>
                    <a:pt x="282" y="984"/>
                  </a:lnTo>
                  <a:lnTo>
                    <a:pt x="282" y="1974"/>
                  </a:lnTo>
                  <a:lnTo>
                    <a:pt x="288" y="1974"/>
                  </a:lnTo>
                  <a:lnTo>
                    <a:pt x="294" y="1974"/>
                  </a:lnTo>
                  <a:lnTo>
                    <a:pt x="300" y="1974"/>
                  </a:lnTo>
                  <a:lnTo>
                    <a:pt x="306" y="1974"/>
                  </a:lnTo>
                  <a:lnTo>
                    <a:pt x="312" y="1974"/>
                  </a:lnTo>
                  <a:lnTo>
                    <a:pt x="318" y="1974"/>
                  </a:lnTo>
                  <a:lnTo>
                    <a:pt x="324" y="1974"/>
                  </a:lnTo>
                  <a:lnTo>
                    <a:pt x="330" y="1974"/>
                  </a:lnTo>
                  <a:lnTo>
                    <a:pt x="336" y="1974"/>
                  </a:lnTo>
                  <a:lnTo>
                    <a:pt x="342" y="1974"/>
                  </a:lnTo>
                  <a:lnTo>
                    <a:pt x="348" y="1974"/>
                  </a:lnTo>
                  <a:lnTo>
                    <a:pt x="354" y="1974"/>
                  </a:lnTo>
                  <a:lnTo>
                    <a:pt x="360" y="1974"/>
                  </a:lnTo>
                  <a:lnTo>
                    <a:pt x="366" y="1974"/>
                  </a:lnTo>
                  <a:lnTo>
                    <a:pt x="372" y="1974"/>
                  </a:lnTo>
                  <a:lnTo>
                    <a:pt x="378" y="1974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1974"/>
                  </a:lnTo>
                  <a:lnTo>
                    <a:pt x="624" y="1974"/>
                  </a:lnTo>
                  <a:lnTo>
                    <a:pt x="630" y="1974"/>
                  </a:lnTo>
                  <a:lnTo>
                    <a:pt x="636" y="1974"/>
                  </a:lnTo>
                  <a:lnTo>
                    <a:pt x="642" y="1974"/>
                  </a:lnTo>
                  <a:lnTo>
                    <a:pt x="648" y="1974"/>
                  </a:lnTo>
                  <a:lnTo>
                    <a:pt x="654" y="1974"/>
                  </a:lnTo>
                  <a:lnTo>
                    <a:pt x="660" y="1974"/>
                  </a:lnTo>
                  <a:lnTo>
                    <a:pt x="666" y="1974"/>
                  </a:lnTo>
                  <a:lnTo>
                    <a:pt x="672" y="1974"/>
                  </a:lnTo>
                  <a:lnTo>
                    <a:pt x="678" y="1974"/>
                  </a:lnTo>
                  <a:lnTo>
                    <a:pt x="684" y="1974"/>
                  </a:lnTo>
                  <a:lnTo>
                    <a:pt x="690" y="1974"/>
                  </a:lnTo>
                  <a:lnTo>
                    <a:pt x="696" y="1974"/>
                  </a:lnTo>
                  <a:lnTo>
                    <a:pt x="702" y="1974"/>
                  </a:lnTo>
                  <a:lnTo>
                    <a:pt x="708" y="1974"/>
                  </a:lnTo>
                  <a:lnTo>
                    <a:pt x="714" y="1974"/>
                  </a:lnTo>
                  <a:lnTo>
                    <a:pt x="720" y="1962"/>
                  </a:lnTo>
                  <a:lnTo>
                    <a:pt x="726" y="1950"/>
                  </a:lnTo>
                  <a:lnTo>
                    <a:pt x="732" y="1944"/>
                  </a:lnTo>
                  <a:lnTo>
                    <a:pt x="732" y="1932"/>
                  </a:lnTo>
                  <a:lnTo>
                    <a:pt x="738" y="1920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76" name="Freeform 332"/>
            <p:cNvSpPr>
              <a:spLocks/>
            </p:cNvSpPr>
            <p:nvPr/>
          </p:nvSpPr>
          <p:spPr bwMode="auto">
            <a:xfrm>
              <a:off x="3627438" y="6503864"/>
              <a:ext cx="971550" cy="1990725"/>
            </a:xfrm>
            <a:custGeom>
              <a:avLst/>
              <a:gdLst/>
              <a:ahLst/>
              <a:cxnLst>
                <a:cxn ang="0">
                  <a:pos x="12" y="1236"/>
                </a:cxn>
                <a:cxn ang="0">
                  <a:pos x="24" y="1206"/>
                </a:cxn>
                <a:cxn ang="0">
                  <a:pos x="42" y="1176"/>
                </a:cxn>
                <a:cxn ang="0">
                  <a:pos x="54" y="1146"/>
                </a:cxn>
                <a:cxn ang="0">
                  <a:pos x="66" y="1116"/>
                </a:cxn>
                <a:cxn ang="0">
                  <a:pos x="84" y="1086"/>
                </a:cxn>
                <a:cxn ang="0">
                  <a:pos x="96" y="1056"/>
                </a:cxn>
                <a:cxn ang="0">
                  <a:pos x="114" y="1026"/>
                </a:cxn>
                <a:cxn ang="0">
                  <a:pos x="126" y="1002"/>
                </a:cxn>
                <a:cxn ang="0">
                  <a:pos x="138" y="972"/>
                </a:cxn>
                <a:cxn ang="0">
                  <a:pos x="156" y="942"/>
                </a:cxn>
                <a:cxn ang="0">
                  <a:pos x="168" y="912"/>
                </a:cxn>
                <a:cxn ang="0">
                  <a:pos x="186" y="882"/>
                </a:cxn>
                <a:cxn ang="0">
                  <a:pos x="198" y="852"/>
                </a:cxn>
                <a:cxn ang="0">
                  <a:pos x="210" y="822"/>
                </a:cxn>
                <a:cxn ang="0">
                  <a:pos x="228" y="792"/>
                </a:cxn>
                <a:cxn ang="0">
                  <a:pos x="240" y="762"/>
                </a:cxn>
                <a:cxn ang="0">
                  <a:pos x="258" y="732"/>
                </a:cxn>
                <a:cxn ang="0">
                  <a:pos x="270" y="702"/>
                </a:cxn>
                <a:cxn ang="0">
                  <a:pos x="282" y="672"/>
                </a:cxn>
                <a:cxn ang="0">
                  <a:pos x="300" y="642"/>
                </a:cxn>
                <a:cxn ang="0">
                  <a:pos x="312" y="612"/>
                </a:cxn>
                <a:cxn ang="0">
                  <a:pos x="324" y="582"/>
                </a:cxn>
                <a:cxn ang="0">
                  <a:pos x="342" y="558"/>
                </a:cxn>
                <a:cxn ang="0">
                  <a:pos x="354" y="528"/>
                </a:cxn>
                <a:cxn ang="0">
                  <a:pos x="372" y="498"/>
                </a:cxn>
                <a:cxn ang="0">
                  <a:pos x="384" y="468"/>
                </a:cxn>
                <a:cxn ang="0">
                  <a:pos x="396" y="438"/>
                </a:cxn>
                <a:cxn ang="0">
                  <a:pos x="414" y="408"/>
                </a:cxn>
                <a:cxn ang="0">
                  <a:pos x="426" y="378"/>
                </a:cxn>
                <a:cxn ang="0">
                  <a:pos x="444" y="348"/>
                </a:cxn>
                <a:cxn ang="0">
                  <a:pos x="456" y="318"/>
                </a:cxn>
                <a:cxn ang="0">
                  <a:pos x="468" y="288"/>
                </a:cxn>
                <a:cxn ang="0">
                  <a:pos x="486" y="258"/>
                </a:cxn>
                <a:cxn ang="0">
                  <a:pos x="498" y="228"/>
                </a:cxn>
                <a:cxn ang="0">
                  <a:pos x="516" y="198"/>
                </a:cxn>
                <a:cxn ang="0">
                  <a:pos x="528" y="168"/>
                </a:cxn>
                <a:cxn ang="0">
                  <a:pos x="540" y="144"/>
                </a:cxn>
                <a:cxn ang="0">
                  <a:pos x="558" y="114"/>
                </a:cxn>
                <a:cxn ang="0">
                  <a:pos x="570" y="84"/>
                </a:cxn>
                <a:cxn ang="0">
                  <a:pos x="588" y="54"/>
                </a:cxn>
                <a:cxn ang="0">
                  <a:pos x="600" y="24"/>
                </a:cxn>
              </a:cxnLst>
              <a:rect l="0" t="0" r="r" b="b"/>
              <a:pathLst>
                <a:path w="612" h="1254">
                  <a:moveTo>
                    <a:pt x="0" y="1254"/>
                  </a:moveTo>
                  <a:lnTo>
                    <a:pt x="6" y="1248"/>
                  </a:lnTo>
                  <a:lnTo>
                    <a:pt x="12" y="1236"/>
                  </a:lnTo>
                  <a:lnTo>
                    <a:pt x="18" y="1224"/>
                  </a:lnTo>
                  <a:lnTo>
                    <a:pt x="18" y="1218"/>
                  </a:lnTo>
                  <a:lnTo>
                    <a:pt x="24" y="1206"/>
                  </a:lnTo>
                  <a:lnTo>
                    <a:pt x="30" y="1194"/>
                  </a:lnTo>
                  <a:lnTo>
                    <a:pt x="36" y="1188"/>
                  </a:lnTo>
                  <a:lnTo>
                    <a:pt x="42" y="1176"/>
                  </a:lnTo>
                  <a:lnTo>
                    <a:pt x="42" y="1164"/>
                  </a:lnTo>
                  <a:lnTo>
                    <a:pt x="48" y="1158"/>
                  </a:lnTo>
                  <a:lnTo>
                    <a:pt x="54" y="1146"/>
                  </a:lnTo>
                  <a:lnTo>
                    <a:pt x="60" y="1140"/>
                  </a:lnTo>
                  <a:lnTo>
                    <a:pt x="66" y="1128"/>
                  </a:lnTo>
                  <a:lnTo>
                    <a:pt x="66" y="1116"/>
                  </a:lnTo>
                  <a:lnTo>
                    <a:pt x="72" y="1110"/>
                  </a:lnTo>
                  <a:lnTo>
                    <a:pt x="78" y="1098"/>
                  </a:lnTo>
                  <a:lnTo>
                    <a:pt x="84" y="1086"/>
                  </a:lnTo>
                  <a:lnTo>
                    <a:pt x="90" y="1080"/>
                  </a:lnTo>
                  <a:lnTo>
                    <a:pt x="90" y="1068"/>
                  </a:lnTo>
                  <a:lnTo>
                    <a:pt x="96" y="1056"/>
                  </a:lnTo>
                  <a:lnTo>
                    <a:pt x="102" y="1050"/>
                  </a:lnTo>
                  <a:lnTo>
                    <a:pt x="108" y="1038"/>
                  </a:lnTo>
                  <a:lnTo>
                    <a:pt x="114" y="1026"/>
                  </a:lnTo>
                  <a:lnTo>
                    <a:pt x="114" y="1020"/>
                  </a:lnTo>
                  <a:lnTo>
                    <a:pt x="120" y="1008"/>
                  </a:lnTo>
                  <a:lnTo>
                    <a:pt x="126" y="1002"/>
                  </a:lnTo>
                  <a:lnTo>
                    <a:pt x="132" y="990"/>
                  </a:lnTo>
                  <a:lnTo>
                    <a:pt x="138" y="978"/>
                  </a:lnTo>
                  <a:lnTo>
                    <a:pt x="138" y="972"/>
                  </a:lnTo>
                  <a:lnTo>
                    <a:pt x="144" y="960"/>
                  </a:lnTo>
                  <a:lnTo>
                    <a:pt x="150" y="948"/>
                  </a:lnTo>
                  <a:lnTo>
                    <a:pt x="156" y="942"/>
                  </a:lnTo>
                  <a:lnTo>
                    <a:pt x="162" y="930"/>
                  </a:lnTo>
                  <a:lnTo>
                    <a:pt x="162" y="918"/>
                  </a:lnTo>
                  <a:lnTo>
                    <a:pt x="168" y="912"/>
                  </a:lnTo>
                  <a:lnTo>
                    <a:pt x="174" y="900"/>
                  </a:lnTo>
                  <a:lnTo>
                    <a:pt x="180" y="888"/>
                  </a:lnTo>
                  <a:lnTo>
                    <a:pt x="186" y="882"/>
                  </a:lnTo>
                  <a:lnTo>
                    <a:pt x="186" y="870"/>
                  </a:lnTo>
                  <a:lnTo>
                    <a:pt x="192" y="864"/>
                  </a:lnTo>
                  <a:lnTo>
                    <a:pt x="198" y="852"/>
                  </a:lnTo>
                  <a:lnTo>
                    <a:pt x="204" y="840"/>
                  </a:lnTo>
                  <a:lnTo>
                    <a:pt x="210" y="834"/>
                  </a:lnTo>
                  <a:lnTo>
                    <a:pt x="210" y="822"/>
                  </a:lnTo>
                  <a:lnTo>
                    <a:pt x="216" y="810"/>
                  </a:lnTo>
                  <a:lnTo>
                    <a:pt x="222" y="804"/>
                  </a:lnTo>
                  <a:lnTo>
                    <a:pt x="228" y="792"/>
                  </a:lnTo>
                  <a:lnTo>
                    <a:pt x="234" y="780"/>
                  </a:lnTo>
                  <a:lnTo>
                    <a:pt x="234" y="774"/>
                  </a:lnTo>
                  <a:lnTo>
                    <a:pt x="240" y="762"/>
                  </a:lnTo>
                  <a:lnTo>
                    <a:pt x="246" y="750"/>
                  </a:lnTo>
                  <a:lnTo>
                    <a:pt x="252" y="744"/>
                  </a:lnTo>
                  <a:lnTo>
                    <a:pt x="258" y="732"/>
                  </a:lnTo>
                  <a:lnTo>
                    <a:pt x="258" y="726"/>
                  </a:lnTo>
                  <a:lnTo>
                    <a:pt x="264" y="714"/>
                  </a:lnTo>
                  <a:lnTo>
                    <a:pt x="270" y="702"/>
                  </a:lnTo>
                  <a:lnTo>
                    <a:pt x="276" y="696"/>
                  </a:lnTo>
                  <a:lnTo>
                    <a:pt x="282" y="684"/>
                  </a:lnTo>
                  <a:lnTo>
                    <a:pt x="282" y="672"/>
                  </a:lnTo>
                  <a:lnTo>
                    <a:pt x="288" y="666"/>
                  </a:lnTo>
                  <a:lnTo>
                    <a:pt x="294" y="654"/>
                  </a:lnTo>
                  <a:lnTo>
                    <a:pt x="300" y="642"/>
                  </a:lnTo>
                  <a:lnTo>
                    <a:pt x="306" y="636"/>
                  </a:lnTo>
                  <a:lnTo>
                    <a:pt x="306" y="624"/>
                  </a:lnTo>
                  <a:lnTo>
                    <a:pt x="312" y="612"/>
                  </a:lnTo>
                  <a:lnTo>
                    <a:pt x="318" y="606"/>
                  </a:lnTo>
                  <a:lnTo>
                    <a:pt x="324" y="594"/>
                  </a:lnTo>
                  <a:lnTo>
                    <a:pt x="324" y="582"/>
                  </a:lnTo>
                  <a:lnTo>
                    <a:pt x="330" y="576"/>
                  </a:lnTo>
                  <a:lnTo>
                    <a:pt x="336" y="564"/>
                  </a:lnTo>
                  <a:lnTo>
                    <a:pt x="342" y="558"/>
                  </a:lnTo>
                  <a:lnTo>
                    <a:pt x="348" y="546"/>
                  </a:lnTo>
                  <a:lnTo>
                    <a:pt x="348" y="534"/>
                  </a:lnTo>
                  <a:lnTo>
                    <a:pt x="354" y="528"/>
                  </a:lnTo>
                  <a:lnTo>
                    <a:pt x="360" y="516"/>
                  </a:lnTo>
                  <a:lnTo>
                    <a:pt x="366" y="504"/>
                  </a:lnTo>
                  <a:lnTo>
                    <a:pt x="372" y="498"/>
                  </a:lnTo>
                  <a:lnTo>
                    <a:pt x="372" y="486"/>
                  </a:lnTo>
                  <a:lnTo>
                    <a:pt x="378" y="474"/>
                  </a:lnTo>
                  <a:lnTo>
                    <a:pt x="384" y="468"/>
                  </a:lnTo>
                  <a:lnTo>
                    <a:pt x="390" y="456"/>
                  </a:lnTo>
                  <a:lnTo>
                    <a:pt x="396" y="444"/>
                  </a:lnTo>
                  <a:lnTo>
                    <a:pt x="396" y="438"/>
                  </a:lnTo>
                  <a:lnTo>
                    <a:pt x="402" y="426"/>
                  </a:lnTo>
                  <a:lnTo>
                    <a:pt x="408" y="420"/>
                  </a:lnTo>
                  <a:lnTo>
                    <a:pt x="414" y="408"/>
                  </a:lnTo>
                  <a:lnTo>
                    <a:pt x="420" y="396"/>
                  </a:lnTo>
                  <a:lnTo>
                    <a:pt x="420" y="390"/>
                  </a:lnTo>
                  <a:lnTo>
                    <a:pt x="426" y="378"/>
                  </a:lnTo>
                  <a:lnTo>
                    <a:pt x="432" y="366"/>
                  </a:lnTo>
                  <a:lnTo>
                    <a:pt x="438" y="360"/>
                  </a:lnTo>
                  <a:lnTo>
                    <a:pt x="444" y="348"/>
                  </a:lnTo>
                  <a:lnTo>
                    <a:pt x="444" y="336"/>
                  </a:lnTo>
                  <a:lnTo>
                    <a:pt x="450" y="330"/>
                  </a:lnTo>
                  <a:lnTo>
                    <a:pt x="456" y="318"/>
                  </a:lnTo>
                  <a:lnTo>
                    <a:pt x="462" y="306"/>
                  </a:lnTo>
                  <a:lnTo>
                    <a:pt x="468" y="300"/>
                  </a:lnTo>
                  <a:lnTo>
                    <a:pt x="468" y="288"/>
                  </a:lnTo>
                  <a:lnTo>
                    <a:pt x="474" y="282"/>
                  </a:lnTo>
                  <a:lnTo>
                    <a:pt x="480" y="270"/>
                  </a:lnTo>
                  <a:lnTo>
                    <a:pt x="486" y="258"/>
                  </a:lnTo>
                  <a:lnTo>
                    <a:pt x="492" y="252"/>
                  </a:lnTo>
                  <a:lnTo>
                    <a:pt x="492" y="240"/>
                  </a:lnTo>
                  <a:lnTo>
                    <a:pt x="498" y="228"/>
                  </a:lnTo>
                  <a:lnTo>
                    <a:pt x="504" y="222"/>
                  </a:lnTo>
                  <a:lnTo>
                    <a:pt x="510" y="210"/>
                  </a:lnTo>
                  <a:lnTo>
                    <a:pt x="516" y="198"/>
                  </a:lnTo>
                  <a:lnTo>
                    <a:pt x="516" y="192"/>
                  </a:lnTo>
                  <a:lnTo>
                    <a:pt x="522" y="180"/>
                  </a:lnTo>
                  <a:lnTo>
                    <a:pt x="528" y="168"/>
                  </a:lnTo>
                  <a:lnTo>
                    <a:pt x="534" y="162"/>
                  </a:lnTo>
                  <a:lnTo>
                    <a:pt x="540" y="150"/>
                  </a:lnTo>
                  <a:lnTo>
                    <a:pt x="540" y="144"/>
                  </a:lnTo>
                  <a:lnTo>
                    <a:pt x="546" y="132"/>
                  </a:lnTo>
                  <a:lnTo>
                    <a:pt x="552" y="120"/>
                  </a:lnTo>
                  <a:lnTo>
                    <a:pt x="558" y="114"/>
                  </a:lnTo>
                  <a:lnTo>
                    <a:pt x="564" y="102"/>
                  </a:lnTo>
                  <a:lnTo>
                    <a:pt x="564" y="90"/>
                  </a:lnTo>
                  <a:lnTo>
                    <a:pt x="570" y="84"/>
                  </a:lnTo>
                  <a:lnTo>
                    <a:pt x="576" y="72"/>
                  </a:lnTo>
                  <a:lnTo>
                    <a:pt x="582" y="60"/>
                  </a:lnTo>
                  <a:lnTo>
                    <a:pt x="588" y="54"/>
                  </a:lnTo>
                  <a:lnTo>
                    <a:pt x="588" y="42"/>
                  </a:lnTo>
                  <a:lnTo>
                    <a:pt x="594" y="30"/>
                  </a:lnTo>
                  <a:lnTo>
                    <a:pt x="600" y="24"/>
                  </a:lnTo>
                  <a:lnTo>
                    <a:pt x="606" y="12"/>
                  </a:lnTo>
                  <a:lnTo>
                    <a:pt x="612" y="0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77" name="Freeform 333"/>
            <p:cNvSpPr>
              <a:spLocks/>
            </p:cNvSpPr>
            <p:nvPr/>
          </p:nvSpPr>
          <p:spPr bwMode="auto">
            <a:xfrm>
              <a:off x="4598988" y="5456114"/>
              <a:ext cx="1066800" cy="3124200"/>
            </a:xfrm>
            <a:custGeom>
              <a:avLst/>
              <a:gdLst/>
              <a:ahLst/>
              <a:cxnLst>
                <a:cxn ang="0">
                  <a:pos x="6" y="642"/>
                </a:cxn>
                <a:cxn ang="0">
                  <a:pos x="24" y="612"/>
                </a:cxn>
                <a:cxn ang="0">
                  <a:pos x="36" y="582"/>
                </a:cxn>
                <a:cxn ang="0">
                  <a:pos x="48" y="552"/>
                </a:cxn>
                <a:cxn ang="0">
                  <a:pos x="66" y="522"/>
                </a:cxn>
                <a:cxn ang="0">
                  <a:pos x="78" y="498"/>
                </a:cxn>
                <a:cxn ang="0">
                  <a:pos x="96" y="468"/>
                </a:cxn>
                <a:cxn ang="0">
                  <a:pos x="108" y="438"/>
                </a:cxn>
                <a:cxn ang="0">
                  <a:pos x="120" y="408"/>
                </a:cxn>
                <a:cxn ang="0">
                  <a:pos x="138" y="378"/>
                </a:cxn>
                <a:cxn ang="0">
                  <a:pos x="150" y="348"/>
                </a:cxn>
                <a:cxn ang="0">
                  <a:pos x="168" y="318"/>
                </a:cxn>
                <a:cxn ang="0">
                  <a:pos x="180" y="288"/>
                </a:cxn>
                <a:cxn ang="0">
                  <a:pos x="192" y="258"/>
                </a:cxn>
                <a:cxn ang="0">
                  <a:pos x="210" y="228"/>
                </a:cxn>
                <a:cxn ang="0">
                  <a:pos x="222" y="198"/>
                </a:cxn>
                <a:cxn ang="0">
                  <a:pos x="234" y="168"/>
                </a:cxn>
                <a:cxn ang="0">
                  <a:pos x="252" y="138"/>
                </a:cxn>
                <a:cxn ang="0">
                  <a:pos x="264" y="108"/>
                </a:cxn>
                <a:cxn ang="0">
                  <a:pos x="282" y="78"/>
                </a:cxn>
                <a:cxn ang="0">
                  <a:pos x="294" y="54"/>
                </a:cxn>
                <a:cxn ang="0">
                  <a:pos x="306" y="24"/>
                </a:cxn>
                <a:cxn ang="0">
                  <a:pos x="324" y="1968"/>
                </a:cxn>
                <a:cxn ang="0">
                  <a:pos x="342" y="1968"/>
                </a:cxn>
                <a:cxn ang="0">
                  <a:pos x="360" y="1968"/>
                </a:cxn>
                <a:cxn ang="0">
                  <a:pos x="378" y="1968"/>
                </a:cxn>
                <a:cxn ang="0">
                  <a:pos x="396" y="1968"/>
                </a:cxn>
                <a:cxn ang="0">
                  <a:pos x="414" y="1968"/>
                </a:cxn>
                <a:cxn ang="0">
                  <a:pos x="432" y="1968"/>
                </a:cxn>
                <a:cxn ang="0">
                  <a:pos x="450" y="1968"/>
                </a:cxn>
                <a:cxn ang="0">
                  <a:pos x="468" y="1968"/>
                </a:cxn>
                <a:cxn ang="0">
                  <a:pos x="486" y="1968"/>
                </a:cxn>
                <a:cxn ang="0">
                  <a:pos x="504" y="1968"/>
                </a:cxn>
                <a:cxn ang="0">
                  <a:pos x="522" y="1968"/>
                </a:cxn>
                <a:cxn ang="0">
                  <a:pos x="540" y="1968"/>
                </a:cxn>
                <a:cxn ang="0">
                  <a:pos x="558" y="1968"/>
                </a:cxn>
                <a:cxn ang="0">
                  <a:pos x="576" y="1968"/>
                </a:cxn>
                <a:cxn ang="0">
                  <a:pos x="594" y="1968"/>
                </a:cxn>
                <a:cxn ang="0">
                  <a:pos x="612" y="1968"/>
                </a:cxn>
                <a:cxn ang="0">
                  <a:pos x="624" y="1950"/>
                </a:cxn>
                <a:cxn ang="0">
                  <a:pos x="642" y="1932"/>
                </a:cxn>
                <a:cxn ang="0">
                  <a:pos x="660" y="1914"/>
                </a:cxn>
              </a:cxnLst>
              <a:rect l="0" t="0" r="r" b="b"/>
              <a:pathLst>
                <a:path w="672" h="1968">
                  <a:moveTo>
                    <a:pt x="0" y="660"/>
                  </a:moveTo>
                  <a:lnTo>
                    <a:pt x="0" y="654"/>
                  </a:lnTo>
                  <a:lnTo>
                    <a:pt x="6" y="642"/>
                  </a:lnTo>
                  <a:lnTo>
                    <a:pt x="12" y="636"/>
                  </a:lnTo>
                  <a:lnTo>
                    <a:pt x="18" y="624"/>
                  </a:lnTo>
                  <a:lnTo>
                    <a:pt x="24" y="612"/>
                  </a:lnTo>
                  <a:lnTo>
                    <a:pt x="24" y="606"/>
                  </a:lnTo>
                  <a:lnTo>
                    <a:pt x="30" y="594"/>
                  </a:lnTo>
                  <a:lnTo>
                    <a:pt x="36" y="582"/>
                  </a:lnTo>
                  <a:lnTo>
                    <a:pt x="42" y="576"/>
                  </a:lnTo>
                  <a:lnTo>
                    <a:pt x="48" y="564"/>
                  </a:lnTo>
                  <a:lnTo>
                    <a:pt x="48" y="552"/>
                  </a:lnTo>
                  <a:lnTo>
                    <a:pt x="54" y="546"/>
                  </a:lnTo>
                  <a:lnTo>
                    <a:pt x="60" y="534"/>
                  </a:lnTo>
                  <a:lnTo>
                    <a:pt x="66" y="522"/>
                  </a:lnTo>
                  <a:lnTo>
                    <a:pt x="72" y="516"/>
                  </a:lnTo>
                  <a:lnTo>
                    <a:pt x="72" y="504"/>
                  </a:lnTo>
                  <a:lnTo>
                    <a:pt x="78" y="498"/>
                  </a:lnTo>
                  <a:lnTo>
                    <a:pt x="84" y="486"/>
                  </a:lnTo>
                  <a:lnTo>
                    <a:pt x="90" y="474"/>
                  </a:lnTo>
                  <a:lnTo>
                    <a:pt x="96" y="468"/>
                  </a:lnTo>
                  <a:lnTo>
                    <a:pt x="96" y="456"/>
                  </a:lnTo>
                  <a:lnTo>
                    <a:pt x="102" y="444"/>
                  </a:lnTo>
                  <a:lnTo>
                    <a:pt x="108" y="438"/>
                  </a:lnTo>
                  <a:lnTo>
                    <a:pt x="114" y="426"/>
                  </a:lnTo>
                  <a:lnTo>
                    <a:pt x="120" y="414"/>
                  </a:lnTo>
                  <a:lnTo>
                    <a:pt x="120" y="408"/>
                  </a:lnTo>
                  <a:lnTo>
                    <a:pt x="126" y="396"/>
                  </a:lnTo>
                  <a:lnTo>
                    <a:pt x="132" y="384"/>
                  </a:lnTo>
                  <a:lnTo>
                    <a:pt x="138" y="378"/>
                  </a:lnTo>
                  <a:lnTo>
                    <a:pt x="144" y="366"/>
                  </a:lnTo>
                  <a:lnTo>
                    <a:pt x="144" y="360"/>
                  </a:lnTo>
                  <a:lnTo>
                    <a:pt x="150" y="348"/>
                  </a:lnTo>
                  <a:lnTo>
                    <a:pt x="156" y="336"/>
                  </a:lnTo>
                  <a:lnTo>
                    <a:pt x="162" y="330"/>
                  </a:lnTo>
                  <a:lnTo>
                    <a:pt x="168" y="318"/>
                  </a:lnTo>
                  <a:lnTo>
                    <a:pt x="168" y="306"/>
                  </a:lnTo>
                  <a:lnTo>
                    <a:pt x="174" y="300"/>
                  </a:lnTo>
                  <a:lnTo>
                    <a:pt x="180" y="288"/>
                  </a:lnTo>
                  <a:lnTo>
                    <a:pt x="186" y="276"/>
                  </a:lnTo>
                  <a:lnTo>
                    <a:pt x="192" y="270"/>
                  </a:lnTo>
                  <a:lnTo>
                    <a:pt x="192" y="258"/>
                  </a:lnTo>
                  <a:lnTo>
                    <a:pt x="198" y="246"/>
                  </a:lnTo>
                  <a:lnTo>
                    <a:pt x="204" y="240"/>
                  </a:lnTo>
                  <a:lnTo>
                    <a:pt x="210" y="228"/>
                  </a:lnTo>
                  <a:lnTo>
                    <a:pt x="216" y="222"/>
                  </a:lnTo>
                  <a:lnTo>
                    <a:pt x="216" y="210"/>
                  </a:lnTo>
                  <a:lnTo>
                    <a:pt x="222" y="198"/>
                  </a:lnTo>
                  <a:lnTo>
                    <a:pt x="228" y="192"/>
                  </a:lnTo>
                  <a:lnTo>
                    <a:pt x="234" y="180"/>
                  </a:lnTo>
                  <a:lnTo>
                    <a:pt x="234" y="168"/>
                  </a:lnTo>
                  <a:lnTo>
                    <a:pt x="240" y="162"/>
                  </a:lnTo>
                  <a:lnTo>
                    <a:pt x="246" y="150"/>
                  </a:lnTo>
                  <a:lnTo>
                    <a:pt x="252" y="138"/>
                  </a:lnTo>
                  <a:lnTo>
                    <a:pt x="258" y="132"/>
                  </a:lnTo>
                  <a:lnTo>
                    <a:pt x="258" y="120"/>
                  </a:lnTo>
                  <a:lnTo>
                    <a:pt x="264" y="108"/>
                  </a:lnTo>
                  <a:lnTo>
                    <a:pt x="270" y="102"/>
                  </a:lnTo>
                  <a:lnTo>
                    <a:pt x="276" y="90"/>
                  </a:lnTo>
                  <a:lnTo>
                    <a:pt x="282" y="78"/>
                  </a:lnTo>
                  <a:lnTo>
                    <a:pt x="282" y="72"/>
                  </a:lnTo>
                  <a:lnTo>
                    <a:pt x="288" y="60"/>
                  </a:lnTo>
                  <a:lnTo>
                    <a:pt x="294" y="54"/>
                  </a:lnTo>
                  <a:lnTo>
                    <a:pt x="300" y="42"/>
                  </a:lnTo>
                  <a:lnTo>
                    <a:pt x="306" y="30"/>
                  </a:lnTo>
                  <a:lnTo>
                    <a:pt x="306" y="24"/>
                  </a:lnTo>
                  <a:lnTo>
                    <a:pt x="312" y="12"/>
                  </a:lnTo>
                  <a:lnTo>
                    <a:pt x="318" y="0"/>
                  </a:lnTo>
                  <a:lnTo>
                    <a:pt x="324" y="1968"/>
                  </a:lnTo>
                  <a:lnTo>
                    <a:pt x="330" y="1968"/>
                  </a:lnTo>
                  <a:lnTo>
                    <a:pt x="336" y="1968"/>
                  </a:lnTo>
                  <a:lnTo>
                    <a:pt x="342" y="1968"/>
                  </a:lnTo>
                  <a:lnTo>
                    <a:pt x="348" y="1968"/>
                  </a:lnTo>
                  <a:lnTo>
                    <a:pt x="354" y="1968"/>
                  </a:lnTo>
                  <a:lnTo>
                    <a:pt x="360" y="1968"/>
                  </a:lnTo>
                  <a:lnTo>
                    <a:pt x="366" y="1968"/>
                  </a:lnTo>
                  <a:lnTo>
                    <a:pt x="372" y="1968"/>
                  </a:lnTo>
                  <a:lnTo>
                    <a:pt x="378" y="1968"/>
                  </a:lnTo>
                  <a:lnTo>
                    <a:pt x="384" y="1968"/>
                  </a:lnTo>
                  <a:lnTo>
                    <a:pt x="390" y="1968"/>
                  </a:lnTo>
                  <a:lnTo>
                    <a:pt x="396" y="1968"/>
                  </a:lnTo>
                  <a:lnTo>
                    <a:pt x="402" y="1968"/>
                  </a:lnTo>
                  <a:lnTo>
                    <a:pt x="408" y="1968"/>
                  </a:lnTo>
                  <a:lnTo>
                    <a:pt x="414" y="1968"/>
                  </a:lnTo>
                  <a:lnTo>
                    <a:pt x="420" y="1968"/>
                  </a:lnTo>
                  <a:lnTo>
                    <a:pt x="426" y="1968"/>
                  </a:lnTo>
                  <a:lnTo>
                    <a:pt x="432" y="1968"/>
                  </a:lnTo>
                  <a:lnTo>
                    <a:pt x="438" y="1968"/>
                  </a:lnTo>
                  <a:lnTo>
                    <a:pt x="444" y="1968"/>
                  </a:lnTo>
                  <a:lnTo>
                    <a:pt x="450" y="1968"/>
                  </a:lnTo>
                  <a:lnTo>
                    <a:pt x="456" y="1968"/>
                  </a:lnTo>
                  <a:lnTo>
                    <a:pt x="462" y="1968"/>
                  </a:lnTo>
                  <a:lnTo>
                    <a:pt x="468" y="1968"/>
                  </a:lnTo>
                  <a:lnTo>
                    <a:pt x="474" y="1968"/>
                  </a:lnTo>
                  <a:lnTo>
                    <a:pt x="480" y="1968"/>
                  </a:lnTo>
                  <a:lnTo>
                    <a:pt x="486" y="1968"/>
                  </a:lnTo>
                  <a:lnTo>
                    <a:pt x="492" y="1968"/>
                  </a:lnTo>
                  <a:lnTo>
                    <a:pt x="498" y="1968"/>
                  </a:lnTo>
                  <a:lnTo>
                    <a:pt x="504" y="1968"/>
                  </a:lnTo>
                  <a:lnTo>
                    <a:pt x="510" y="1968"/>
                  </a:lnTo>
                  <a:lnTo>
                    <a:pt x="516" y="1968"/>
                  </a:lnTo>
                  <a:lnTo>
                    <a:pt x="522" y="1968"/>
                  </a:lnTo>
                  <a:lnTo>
                    <a:pt x="528" y="1968"/>
                  </a:lnTo>
                  <a:lnTo>
                    <a:pt x="534" y="1968"/>
                  </a:lnTo>
                  <a:lnTo>
                    <a:pt x="540" y="1968"/>
                  </a:lnTo>
                  <a:lnTo>
                    <a:pt x="546" y="1968"/>
                  </a:lnTo>
                  <a:lnTo>
                    <a:pt x="552" y="1968"/>
                  </a:lnTo>
                  <a:lnTo>
                    <a:pt x="558" y="1968"/>
                  </a:lnTo>
                  <a:lnTo>
                    <a:pt x="564" y="1968"/>
                  </a:lnTo>
                  <a:lnTo>
                    <a:pt x="570" y="1968"/>
                  </a:lnTo>
                  <a:lnTo>
                    <a:pt x="576" y="1968"/>
                  </a:lnTo>
                  <a:lnTo>
                    <a:pt x="582" y="1968"/>
                  </a:lnTo>
                  <a:lnTo>
                    <a:pt x="588" y="1968"/>
                  </a:lnTo>
                  <a:lnTo>
                    <a:pt x="594" y="1968"/>
                  </a:lnTo>
                  <a:lnTo>
                    <a:pt x="600" y="1968"/>
                  </a:lnTo>
                  <a:lnTo>
                    <a:pt x="606" y="1968"/>
                  </a:lnTo>
                  <a:lnTo>
                    <a:pt x="612" y="1968"/>
                  </a:lnTo>
                  <a:lnTo>
                    <a:pt x="618" y="1962"/>
                  </a:lnTo>
                  <a:lnTo>
                    <a:pt x="618" y="1956"/>
                  </a:lnTo>
                  <a:lnTo>
                    <a:pt x="624" y="1950"/>
                  </a:lnTo>
                  <a:lnTo>
                    <a:pt x="630" y="1944"/>
                  </a:lnTo>
                  <a:lnTo>
                    <a:pt x="636" y="1938"/>
                  </a:lnTo>
                  <a:lnTo>
                    <a:pt x="642" y="1932"/>
                  </a:lnTo>
                  <a:lnTo>
                    <a:pt x="648" y="1926"/>
                  </a:lnTo>
                  <a:lnTo>
                    <a:pt x="654" y="1920"/>
                  </a:lnTo>
                  <a:lnTo>
                    <a:pt x="660" y="1914"/>
                  </a:lnTo>
                  <a:lnTo>
                    <a:pt x="666" y="1908"/>
                  </a:lnTo>
                  <a:lnTo>
                    <a:pt x="672" y="1902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78" name="Freeform 334"/>
            <p:cNvSpPr>
              <a:spLocks/>
            </p:cNvSpPr>
            <p:nvPr/>
          </p:nvSpPr>
          <p:spPr bwMode="auto">
            <a:xfrm>
              <a:off x="5665788" y="5551364"/>
              <a:ext cx="981075" cy="3028950"/>
            </a:xfrm>
            <a:custGeom>
              <a:avLst/>
              <a:gdLst/>
              <a:ahLst/>
              <a:cxnLst>
                <a:cxn ang="0">
                  <a:pos x="6" y="1836"/>
                </a:cxn>
                <a:cxn ang="0">
                  <a:pos x="18" y="1824"/>
                </a:cxn>
                <a:cxn ang="0">
                  <a:pos x="30" y="1812"/>
                </a:cxn>
                <a:cxn ang="0">
                  <a:pos x="42" y="1794"/>
                </a:cxn>
                <a:cxn ang="0">
                  <a:pos x="48" y="1776"/>
                </a:cxn>
                <a:cxn ang="0">
                  <a:pos x="60" y="1758"/>
                </a:cxn>
                <a:cxn ang="0">
                  <a:pos x="66" y="1740"/>
                </a:cxn>
                <a:cxn ang="0">
                  <a:pos x="78" y="1716"/>
                </a:cxn>
                <a:cxn ang="0">
                  <a:pos x="84" y="1698"/>
                </a:cxn>
                <a:cxn ang="0">
                  <a:pos x="96" y="1680"/>
                </a:cxn>
                <a:cxn ang="0">
                  <a:pos x="108" y="1656"/>
                </a:cxn>
                <a:cxn ang="0">
                  <a:pos x="114" y="1638"/>
                </a:cxn>
                <a:cxn ang="0">
                  <a:pos x="126" y="1620"/>
                </a:cxn>
                <a:cxn ang="0">
                  <a:pos x="132" y="1596"/>
                </a:cxn>
                <a:cxn ang="0">
                  <a:pos x="144" y="1566"/>
                </a:cxn>
                <a:cxn ang="0">
                  <a:pos x="156" y="1536"/>
                </a:cxn>
                <a:cxn ang="0">
                  <a:pos x="162" y="1506"/>
                </a:cxn>
                <a:cxn ang="0">
                  <a:pos x="174" y="1476"/>
                </a:cxn>
                <a:cxn ang="0">
                  <a:pos x="180" y="1416"/>
                </a:cxn>
                <a:cxn ang="0">
                  <a:pos x="192" y="1326"/>
                </a:cxn>
                <a:cxn ang="0">
                  <a:pos x="204" y="1242"/>
                </a:cxn>
                <a:cxn ang="0">
                  <a:pos x="210" y="1152"/>
                </a:cxn>
                <a:cxn ang="0">
                  <a:pos x="222" y="1062"/>
                </a:cxn>
                <a:cxn ang="0">
                  <a:pos x="228" y="948"/>
                </a:cxn>
                <a:cxn ang="0">
                  <a:pos x="240" y="816"/>
                </a:cxn>
                <a:cxn ang="0">
                  <a:pos x="252" y="678"/>
                </a:cxn>
                <a:cxn ang="0">
                  <a:pos x="258" y="540"/>
                </a:cxn>
                <a:cxn ang="0">
                  <a:pos x="270" y="408"/>
                </a:cxn>
                <a:cxn ang="0">
                  <a:pos x="276" y="270"/>
                </a:cxn>
                <a:cxn ang="0">
                  <a:pos x="288" y="138"/>
                </a:cxn>
                <a:cxn ang="0">
                  <a:pos x="300" y="0"/>
                </a:cxn>
                <a:cxn ang="0">
                  <a:pos x="306" y="1908"/>
                </a:cxn>
                <a:cxn ang="0">
                  <a:pos x="318" y="1908"/>
                </a:cxn>
                <a:cxn ang="0">
                  <a:pos x="330" y="1908"/>
                </a:cxn>
                <a:cxn ang="0">
                  <a:pos x="342" y="1908"/>
                </a:cxn>
                <a:cxn ang="0">
                  <a:pos x="354" y="1908"/>
                </a:cxn>
                <a:cxn ang="0">
                  <a:pos x="366" y="1908"/>
                </a:cxn>
                <a:cxn ang="0">
                  <a:pos x="378" y="1908"/>
                </a:cxn>
                <a:cxn ang="0">
                  <a:pos x="390" y="1908"/>
                </a:cxn>
                <a:cxn ang="0">
                  <a:pos x="402" y="1908"/>
                </a:cxn>
                <a:cxn ang="0">
                  <a:pos x="414" y="1908"/>
                </a:cxn>
                <a:cxn ang="0">
                  <a:pos x="426" y="1908"/>
                </a:cxn>
                <a:cxn ang="0">
                  <a:pos x="438" y="1908"/>
                </a:cxn>
                <a:cxn ang="0">
                  <a:pos x="450" y="1908"/>
                </a:cxn>
                <a:cxn ang="0">
                  <a:pos x="462" y="1908"/>
                </a:cxn>
                <a:cxn ang="0">
                  <a:pos x="474" y="1908"/>
                </a:cxn>
                <a:cxn ang="0">
                  <a:pos x="486" y="1908"/>
                </a:cxn>
                <a:cxn ang="0">
                  <a:pos x="498" y="1908"/>
                </a:cxn>
                <a:cxn ang="0">
                  <a:pos x="510" y="1908"/>
                </a:cxn>
                <a:cxn ang="0">
                  <a:pos x="522" y="1908"/>
                </a:cxn>
                <a:cxn ang="0">
                  <a:pos x="534" y="1908"/>
                </a:cxn>
                <a:cxn ang="0">
                  <a:pos x="546" y="1908"/>
                </a:cxn>
                <a:cxn ang="0">
                  <a:pos x="558" y="1908"/>
                </a:cxn>
                <a:cxn ang="0">
                  <a:pos x="570" y="1908"/>
                </a:cxn>
                <a:cxn ang="0">
                  <a:pos x="582" y="1908"/>
                </a:cxn>
                <a:cxn ang="0">
                  <a:pos x="594" y="1908"/>
                </a:cxn>
                <a:cxn ang="0">
                  <a:pos x="606" y="1908"/>
                </a:cxn>
                <a:cxn ang="0">
                  <a:pos x="618" y="1908"/>
                </a:cxn>
              </a:cxnLst>
              <a:rect l="0" t="0" r="r" b="b"/>
              <a:pathLst>
                <a:path w="618" h="1908">
                  <a:moveTo>
                    <a:pt x="0" y="1842"/>
                  </a:moveTo>
                  <a:lnTo>
                    <a:pt x="6" y="1836"/>
                  </a:lnTo>
                  <a:lnTo>
                    <a:pt x="12" y="1830"/>
                  </a:lnTo>
                  <a:lnTo>
                    <a:pt x="18" y="1824"/>
                  </a:lnTo>
                  <a:lnTo>
                    <a:pt x="24" y="1818"/>
                  </a:lnTo>
                  <a:lnTo>
                    <a:pt x="30" y="1812"/>
                  </a:lnTo>
                  <a:lnTo>
                    <a:pt x="36" y="1806"/>
                  </a:lnTo>
                  <a:lnTo>
                    <a:pt x="42" y="1794"/>
                  </a:lnTo>
                  <a:lnTo>
                    <a:pt x="42" y="1788"/>
                  </a:lnTo>
                  <a:lnTo>
                    <a:pt x="48" y="1776"/>
                  </a:lnTo>
                  <a:lnTo>
                    <a:pt x="54" y="1764"/>
                  </a:lnTo>
                  <a:lnTo>
                    <a:pt x="60" y="1758"/>
                  </a:lnTo>
                  <a:lnTo>
                    <a:pt x="66" y="1746"/>
                  </a:lnTo>
                  <a:lnTo>
                    <a:pt x="66" y="1740"/>
                  </a:lnTo>
                  <a:lnTo>
                    <a:pt x="72" y="1728"/>
                  </a:lnTo>
                  <a:lnTo>
                    <a:pt x="78" y="1716"/>
                  </a:lnTo>
                  <a:lnTo>
                    <a:pt x="84" y="1710"/>
                  </a:lnTo>
                  <a:lnTo>
                    <a:pt x="84" y="1698"/>
                  </a:lnTo>
                  <a:lnTo>
                    <a:pt x="90" y="1686"/>
                  </a:lnTo>
                  <a:lnTo>
                    <a:pt x="96" y="1680"/>
                  </a:lnTo>
                  <a:lnTo>
                    <a:pt x="102" y="1668"/>
                  </a:lnTo>
                  <a:lnTo>
                    <a:pt x="108" y="1656"/>
                  </a:lnTo>
                  <a:lnTo>
                    <a:pt x="108" y="1650"/>
                  </a:lnTo>
                  <a:lnTo>
                    <a:pt x="114" y="1638"/>
                  </a:lnTo>
                  <a:lnTo>
                    <a:pt x="120" y="1626"/>
                  </a:lnTo>
                  <a:lnTo>
                    <a:pt x="126" y="1620"/>
                  </a:lnTo>
                  <a:lnTo>
                    <a:pt x="132" y="1608"/>
                  </a:lnTo>
                  <a:lnTo>
                    <a:pt x="132" y="1596"/>
                  </a:lnTo>
                  <a:lnTo>
                    <a:pt x="138" y="1578"/>
                  </a:lnTo>
                  <a:lnTo>
                    <a:pt x="144" y="1566"/>
                  </a:lnTo>
                  <a:lnTo>
                    <a:pt x="150" y="1548"/>
                  </a:lnTo>
                  <a:lnTo>
                    <a:pt x="156" y="1536"/>
                  </a:lnTo>
                  <a:lnTo>
                    <a:pt x="156" y="1518"/>
                  </a:lnTo>
                  <a:lnTo>
                    <a:pt x="162" y="1506"/>
                  </a:lnTo>
                  <a:lnTo>
                    <a:pt x="168" y="1488"/>
                  </a:lnTo>
                  <a:lnTo>
                    <a:pt x="174" y="1476"/>
                  </a:lnTo>
                  <a:lnTo>
                    <a:pt x="180" y="1464"/>
                  </a:lnTo>
                  <a:lnTo>
                    <a:pt x="180" y="1416"/>
                  </a:lnTo>
                  <a:lnTo>
                    <a:pt x="186" y="1374"/>
                  </a:lnTo>
                  <a:lnTo>
                    <a:pt x="192" y="1326"/>
                  </a:lnTo>
                  <a:lnTo>
                    <a:pt x="198" y="1284"/>
                  </a:lnTo>
                  <a:lnTo>
                    <a:pt x="204" y="1242"/>
                  </a:lnTo>
                  <a:lnTo>
                    <a:pt x="204" y="1194"/>
                  </a:lnTo>
                  <a:lnTo>
                    <a:pt x="210" y="1152"/>
                  </a:lnTo>
                  <a:lnTo>
                    <a:pt x="216" y="1104"/>
                  </a:lnTo>
                  <a:lnTo>
                    <a:pt x="222" y="1062"/>
                  </a:lnTo>
                  <a:lnTo>
                    <a:pt x="228" y="1020"/>
                  </a:lnTo>
                  <a:lnTo>
                    <a:pt x="228" y="948"/>
                  </a:lnTo>
                  <a:lnTo>
                    <a:pt x="234" y="882"/>
                  </a:lnTo>
                  <a:lnTo>
                    <a:pt x="240" y="816"/>
                  </a:lnTo>
                  <a:lnTo>
                    <a:pt x="246" y="744"/>
                  </a:lnTo>
                  <a:lnTo>
                    <a:pt x="252" y="678"/>
                  </a:lnTo>
                  <a:lnTo>
                    <a:pt x="252" y="612"/>
                  </a:lnTo>
                  <a:lnTo>
                    <a:pt x="258" y="540"/>
                  </a:lnTo>
                  <a:lnTo>
                    <a:pt x="264" y="474"/>
                  </a:lnTo>
                  <a:lnTo>
                    <a:pt x="270" y="408"/>
                  </a:lnTo>
                  <a:lnTo>
                    <a:pt x="276" y="342"/>
                  </a:lnTo>
                  <a:lnTo>
                    <a:pt x="276" y="270"/>
                  </a:lnTo>
                  <a:lnTo>
                    <a:pt x="282" y="204"/>
                  </a:lnTo>
                  <a:lnTo>
                    <a:pt x="288" y="138"/>
                  </a:lnTo>
                  <a:lnTo>
                    <a:pt x="294" y="66"/>
                  </a:lnTo>
                  <a:lnTo>
                    <a:pt x="300" y="0"/>
                  </a:lnTo>
                  <a:lnTo>
                    <a:pt x="300" y="1908"/>
                  </a:lnTo>
                  <a:lnTo>
                    <a:pt x="306" y="1908"/>
                  </a:lnTo>
                  <a:lnTo>
                    <a:pt x="312" y="1908"/>
                  </a:lnTo>
                  <a:lnTo>
                    <a:pt x="318" y="1908"/>
                  </a:lnTo>
                  <a:lnTo>
                    <a:pt x="324" y="1908"/>
                  </a:lnTo>
                  <a:lnTo>
                    <a:pt x="330" y="1908"/>
                  </a:lnTo>
                  <a:lnTo>
                    <a:pt x="336" y="1908"/>
                  </a:lnTo>
                  <a:lnTo>
                    <a:pt x="342" y="1908"/>
                  </a:lnTo>
                  <a:lnTo>
                    <a:pt x="348" y="1908"/>
                  </a:lnTo>
                  <a:lnTo>
                    <a:pt x="354" y="1908"/>
                  </a:lnTo>
                  <a:lnTo>
                    <a:pt x="360" y="1908"/>
                  </a:lnTo>
                  <a:lnTo>
                    <a:pt x="366" y="1908"/>
                  </a:lnTo>
                  <a:lnTo>
                    <a:pt x="372" y="1908"/>
                  </a:lnTo>
                  <a:lnTo>
                    <a:pt x="378" y="1908"/>
                  </a:lnTo>
                  <a:lnTo>
                    <a:pt x="384" y="1908"/>
                  </a:lnTo>
                  <a:lnTo>
                    <a:pt x="390" y="1908"/>
                  </a:lnTo>
                  <a:lnTo>
                    <a:pt x="396" y="1908"/>
                  </a:lnTo>
                  <a:lnTo>
                    <a:pt x="402" y="1908"/>
                  </a:lnTo>
                  <a:lnTo>
                    <a:pt x="408" y="1908"/>
                  </a:lnTo>
                  <a:lnTo>
                    <a:pt x="414" y="1908"/>
                  </a:lnTo>
                  <a:lnTo>
                    <a:pt x="420" y="1908"/>
                  </a:lnTo>
                  <a:lnTo>
                    <a:pt x="426" y="1908"/>
                  </a:lnTo>
                  <a:lnTo>
                    <a:pt x="432" y="1908"/>
                  </a:lnTo>
                  <a:lnTo>
                    <a:pt x="438" y="1908"/>
                  </a:lnTo>
                  <a:lnTo>
                    <a:pt x="444" y="1908"/>
                  </a:lnTo>
                  <a:lnTo>
                    <a:pt x="450" y="1908"/>
                  </a:lnTo>
                  <a:lnTo>
                    <a:pt x="456" y="1908"/>
                  </a:lnTo>
                  <a:lnTo>
                    <a:pt x="462" y="1908"/>
                  </a:lnTo>
                  <a:lnTo>
                    <a:pt x="468" y="1908"/>
                  </a:lnTo>
                  <a:lnTo>
                    <a:pt x="474" y="1908"/>
                  </a:lnTo>
                  <a:lnTo>
                    <a:pt x="480" y="1908"/>
                  </a:lnTo>
                  <a:lnTo>
                    <a:pt x="486" y="1908"/>
                  </a:lnTo>
                  <a:lnTo>
                    <a:pt x="492" y="1908"/>
                  </a:lnTo>
                  <a:lnTo>
                    <a:pt x="498" y="1908"/>
                  </a:lnTo>
                  <a:lnTo>
                    <a:pt x="504" y="1908"/>
                  </a:lnTo>
                  <a:lnTo>
                    <a:pt x="510" y="1908"/>
                  </a:lnTo>
                  <a:lnTo>
                    <a:pt x="516" y="1908"/>
                  </a:lnTo>
                  <a:lnTo>
                    <a:pt x="522" y="1908"/>
                  </a:lnTo>
                  <a:lnTo>
                    <a:pt x="528" y="1908"/>
                  </a:lnTo>
                  <a:lnTo>
                    <a:pt x="534" y="1908"/>
                  </a:lnTo>
                  <a:lnTo>
                    <a:pt x="540" y="1908"/>
                  </a:lnTo>
                  <a:lnTo>
                    <a:pt x="546" y="1908"/>
                  </a:lnTo>
                  <a:lnTo>
                    <a:pt x="552" y="1908"/>
                  </a:lnTo>
                  <a:lnTo>
                    <a:pt x="558" y="1908"/>
                  </a:lnTo>
                  <a:lnTo>
                    <a:pt x="564" y="1908"/>
                  </a:lnTo>
                  <a:lnTo>
                    <a:pt x="570" y="1908"/>
                  </a:lnTo>
                  <a:lnTo>
                    <a:pt x="576" y="1908"/>
                  </a:lnTo>
                  <a:lnTo>
                    <a:pt x="582" y="1908"/>
                  </a:lnTo>
                  <a:lnTo>
                    <a:pt x="588" y="1908"/>
                  </a:lnTo>
                  <a:lnTo>
                    <a:pt x="594" y="1908"/>
                  </a:lnTo>
                  <a:lnTo>
                    <a:pt x="600" y="1908"/>
                  </a:lnTo>
                  <a:lnTo>
                    <a:pt x="606" y="1908"/>
                  </a:lnTo>
                  <a:lnTo>
                    <a:pt x="612" y="1908"/>
                  </a:lnTo>
                  <a:lnTo>
                    <a:pt x="618" y="1908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79" name="Freeform 335"/>
            <p:cNvSpPr>
              <a:spLocks/>
            </p:cNvSpPr>
            <p:nvPr/>
          </p:nvSpPr>
          <p:spPr bwMode="auto">
            <a:xfrm>
              <a:off x="2455863" y="6875339"/>
              <a:ext cx="1038225" cy="1704975"/>
            </a:xfrm>
            <a:custGeom>
              <a:avLst/>
              <a:gdLst/>
              <a:ahLst/>
              <a:cxnLst>
                <a:cxn ang="0">
                  <a:pos x="12" y="1074"/>
                </a:cxn>
                <a:cxn ang="0">
                  <a:pos x="30" y="1074"/>
                </a:cxn>
                <a:cxn ang="0">
                  <a:pos x="48" y="1074"/>
                </a:cxn>
                <a:cxn ang="0">
                  <a:pos x="66" y="1074"/>
                </a:cxn>
                <a:cxn ang="0">
                  <a:pos x="84" y="1074"/>
                </a:cxn>
                <a:cxn ang="0">
                  <a:pos x="96" y="342"/>
                </a:cxn>
                <a:cxn ang="0">
                  <a:pos x="114" y="240"/>
                </a:cxn>
                <a:cxn ang="0">
                  <a:pos x="126" y="324"/>
                </a:cxn>
                <a:cxn ang="0">
                  <a:pos x="144" y="294"/>
                </a:cxn>
                <a:cxn ang="0">
                  <a:pos x="162" y="330"/>
                </a:cxn>
                <a:cxn ang="0">
                  <a:pos x="174" y="30"/>
                </a:cxn>
                <a:cxn ang="0">
                  <a:pos x="192" y="18"/>
                </a:cxn>
                <a:cxn ang="0">
                  <a:pos x="210" y="288"/>
                </a:cxn>
                <a:cxn ang="0">
                  <a:pos x="222" y="18"/>
                </a:cxn>
                <a:cxn ang="0">
                  <a:pos x="234" y="42"/>
                </a:cxn>
                <a:cxn ang="0">
                  <a:pos x="252" y="30"/>
                </a:cxn>
                <a:cxn ang="0">
                  <a:pos x="270" y="12"/>
                </a:cxn>
                <a:cxn ang="0">
                  <a:pos x="282" y="30"/>
                </a:cxn>
                <a:cxn ang="0">
                  <a:pos x="300" y="54"/>
                </a:cxn>
                <a:cxn ang="0">
                  <a:pos x="312" y="24"/>
                </a:cxn>
                <a:cxn ang="0">
                  <a:pos x="330" y="36"/>
                </a:cxn>
                <a:cxn ang="0">
                  <a:pos x="342" y="1074"/>
                </a:cxn>
                <a:cxn ang="0">
                  <a:pos x="360" y="1074"/>
                </a:cxn>
                <a:cxn ang="0">
                  <a:pos x="378" y="1074"/>
                </a:cxn>
                <a:cxn ang="0">
                  <a:pos x="396" y="1074"/>
                </a:cxn>
                <a:cxn ang="0">
                  <a:pos x="414" y="1074"/>
                </a:cxn>
                <a:cxn ang="0">
                  <a:pos x="426" y="564"/>
                </a:cxn>
                <a:cxn ang="0">
                  <a:pos x="444" y="672"/>
                </a:cxn>
                <a:cxn ang="0">
                  <a:pos x="456" y="576"/>
                </a:cxn>
                <a:cxn ang="0">
                  <a:pos x="474" y="474"/>
                </a:cxn>
                <a:cxn ang="0">
                  <a:pos x="486" y="138"/>
                </a:cxn>
                <a:cxn ang="0">
                  <a:pos x="498" y="522"/>
                </a:cxn>
                <a:cxn ang="0">
                  <a:pos x="516" y="456"/>
                </a:cxn>
                <a:cxn ang="0">
                  <a:pos x="528" y="426"/>
                </a:cxn>
                <a:cxn ang="0">
                  <a:pos x="540" y="228"/>
                </a:cxn>
                <a:cxn ang="0">
                  <a:pos x="558" y="576"/>
                </a:cxn>
                <a:cxn ang="0">
                  <a:pos x="570" y="576"/>
                </a:cxn>
                <a:cxn ang="0">
                  <a:pos x="588" y="624"/>
                </a:cxn>
                <a:cxn ang="0">
                  <a:pos x="600" y="474"/>
                </a:cxn>
                <a:cxn ang="0">
                  <a:pos x="612" y="480"/>
                </a:cxn>
                <a:cxn ang="0">
                  <a:pos x="630" y="624"/>
                </a:cxn>
                <a:cxn ang="0">
                  <a:pos x="642" y="726"/>
                </a:cxn>
              </a:cxnLst>
              <a:rect l="0" t="0" r="r" b="b"/>
              <a:pathLst>
                <a:path w="654" h="1074">
                  <a:moveTo>
                    <a:pt x="0" y="1074"/>
                  </a:moveTo>
                  <a:lnTo>
                    <a:pt x="6" y="1074"/>
                  </a:lnTo>
                  <a:lnTo>
                    <a:pt x="12" y="1074"/>
                  </a:lnTo>
                  <a:lnTo>
                    <a:pt x="18" y="1074"/>
                  </a:lnTo>
                  <a:lnTo>
                    <a:pt x="24" y="1074"/>
                  </a:lnTo>
                  <a:lnTo>
                    <a:pt x="30" y="1074"/>
                  </a:lnTo>
                  <a:lnTo>
                    <a:pt x="36" y="1074"/>
                  </a:lnTo>
                  <a:lnTo>
                    <a:pt x="42" y="1074"/>
                  </a:lnTo>
                  <a:lnTo>
                    <a:pt x="48" y="1074"/>
                  </a:lnTo>
                  <a:lnTo>
                    <a:pt x="54" y="1074"/>
                  </a:lnTo>
                  <a:lnTo>
                    <a:pt x="60" y="1074"/>
                  </a:lnTo>
                  <a:lnTo>
                    <a:pt x="66" y="1074"/>
                  </a:lnTo>
                  <a:lnTo>
                    <a:pt x="72" y="1074"/>
                  </a:lnTo>
                  <a:lnTo>
                    <a:pt x="78" y="1074"/>
                  </a:lnTo>
                  <a:lnTo>
                    <a:pt x="84" y="1074"/>
                  </a:lnTo>
                  <a:lnTo>
                    <a:pt x="90" y="1074"/>
                  </a:lnTo>
                  <a:lnTo>
                    <a:pt x="90" y="288"/>
                  </a:lnTo>
                  <a:lnTo>
                    <a:pt x="96" y="342"/>
                  </a:lnTo>
                  <a:lnTo>
                    <a:pt x="102" y="288"/>
                  </a:lnTo>
                  <a:lnTo>
                    <a:pt x="10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120" y="318"/>
                  </a:lnTo>
                  <a:lnTo>
                    <a:pt x="126" y="324"/>
                  </a:lnTo>
                  <a:lnTo>
                    <a:pt x="132" y="306"/>
                  </a:lnTo>
                  <a:lnTo>
                    <a:pt x="138" y="306"/>
                  </a:lnTo>
                  <a:lnTo>
                    <a:pt x="144" y="294"/>
                  </a:lnTo>
                  <a:lnTo>
                    <a:pt x="150" y="306"/>
                  </a:lnTo>
                  <a:lnTo>
                    <a:pt x="156" y="342"/>
                  </a:lnTo>
                  <a:lnTo>
                    <a:pt x="162" y="330"/>
                  </a:lnTo>
                  <a:lnTo>
                    <a:pt x="162" y="270"/>
                  </a:lnTo>
                  <a:lnTo>
                    <a:pt x="168" y="240"/>
                  </a:lnTo>
                  <a:lnTo>
                    <a:pt x="174" y="30"/>
                  </a:lnTo>
                  <a:lnTo>
                    <a:pt x="180" y="18"/>
                  </a:lnTo>
                  <a:lnTo>
                    <a:pt x="186" y="0"/>
                  </a:lnTo>
                  <a:lnTo>
                    <a:pt x="192" y="18"/>
                  </a:lnTo>
                  <a:lnTo>
                    <a:pt x="198" y="24"/>
                  </a:lnTo>
                  <a:lnTo>
                    <a:pt x="204" y="30"/>
                  </a:lnTo>
                  <a:lnTo>
                    <a:pt x="210" y="288"/>
                  </a:lnTo>
                  <a:lnTo>
                    <a:pt x="210" y="276"/>
                  </a:lnTo>
                  <a:lnTo>
                    <a:pt x="216" y="30"/>
                  </a:lnTo>
                  <a:lnTo>
                    <a:pt x="222" y="18"/>
                  </a:lnTo>
                  <a:lnTo>
                    <a:pt x="228" y="0"/>
                  </a:lnTo>
                  <a:lnTo>
                    <a:pt x="234" y="348"/>
                  </a:lnTo>
                  <a:lnTo>
                    <a:pt x="234" y="42"/>
                  </a:lnTo>
                  <a:lnTo>
                    <a:pt x="240" y="30"/>
                  </a:lnTo>
                  <a:lnTo>
                    <a:pt x="246" y="30"/>
                  </a:lnTo>
                  <a:lnTo>
                    <a:pt x="252" y="30"/>
                  </a:lnTo>
                  <a:lnTo>
                    <a:pt x="264" y="18"/>
                  </a:lnTo>
                  <a:lnTo>
                    <a:pt x="264" y="18"/>
                  </a:lnTo>
                  <a:lnTo>
                    <a:pt x="270" y="12"/>
                  </a:lnTo>
                  <a:lnTo>
                    <a:pt x="276" y="18"/>
                  </a:lnTo>
                  <a:lnTo>
                    <a:pt x="282" y="18"/>
                  </a:lnTo>
                  <a:lnTo>
                    <a:pt x="282" y="30"/>
                  </a:lnTo>
                  <a:lnTo>
                    <a:pt x="288" y="30"/>
                  </a:lnTo>
                  <a:lnTo>
                    <a:pt x="294" y="48"/>
                  </a:lnTo>
                  <a:lnTo>
                    <a:pt x="300" y="54"/>
                  </a:lnTo>
                  <a:lnTo>
                    <a:pt x="306" y="60"/>
                  </a:lnTo>
                  <a:lnTo>
                    <a:pt x="306" y="42"/>
                  </a:lnTo>
                  <a:lnTo>
                    <a:pt x="312" y="24"/>
                  </a:lnTo>
                  <a:lnTo>
                    <a:pt x="318" y="30"/>
                  </a:lnTo>
                  <a:lnTo>
                    <a:pt x="324" y="36"/>
                  </a:lnTo>
                  <a:lnTo>
                    <a:pt x="330" y="36"/>
                  </a:lnTo>
                  <a:lnTo>
                    <a:pt x="330" y="1074"/>
                  </a:lnTo>
                  <a:lnTo>
                    <a:pt x="336" y="1074"/>
                  </a:lnTo>
                  <a:lnTo>
                    <a:pt x="342" y="1074"/>
                  </a:lnTo>
                  <a:lnTo>
                    <a:pt x="348" y="1074"/>
                  </a:lnTo>
                  <a:lnTo>
                    <a:pt x="354" y="1074"/>
                  </a:lnTo>
                  <a:lnTo>
                    <a:pt x="360" y="1074"/>
                  </a:lnTo>
                  <a:lnTo>
                    <a:pt x="366" y="1074"/>
                  </a:lnTo>
                  <a:lnTo>
                    <a:pt x="372" y="1074"/>
                  </a:lnTo>
                  <a:lnTo>
                    <a:pt x="378" y="1074"/>
                  </a:lnTo>
                  <a:lnTo>
                    <a:pt x="384" y="1074"/>
                  </a:lnTo>
                  <a:lnTo>
                    <a:pt x="390" y="1074"/>
                  </a:lnTo>
                  <a:lnTo>
                    <a:pt x="396" y="1074"/>
                  </a:lnTo>
                  <a:lnTo>
                    <a:pt x="402" y="1074"/>
                  </a:lnTo>
                  <a:lnTo>
                    <a:pt x="408" y="1074"/>
                  </a:lnTo>
                  <a:lnTo>
                    <a:pt x="414" y="1074"/>
                  </a:lnTo>
                  <a:lnTo>
                    <a:pt x="420" y="1074"/>
                  </a:lnTo>
                  <a:lnTo>
                    <a:pt x="426" y="1074"/>
                  </a:lnTo>
                  <a:lnTo>
                    <a:pt x="426" y="564"/>
                  </a:lnTo>
                  <a:lnTo>
                    <a:pt x="432" y="522"/>
                  </a:lnTo>
                  <a:lnTo>
                    <a:pt x="438" y="528"/>
                  </a:lnTo>
                  <a:lnTo>
                    <a:pt x="444" y="672"/>
                  </a:lnTo>
                  <a:lnTo>
                    <a:pt x="450" y="654"/>
                  </a:lnTo>
                  <a:lnTo>
                    <a:pt x="450" y="420"/>
                  </a:lnTo>
                  <a:lnTo>
                    <a:pt x="456" y="576"/>
                  </a:lnTo>
                  <a:lnTo>
                    <a:pt x="462" y="582"/>
                  </a:lnTo>
                  <a:lnTo>
                    <a:pt x="468" y="456"/>
                  </a:lnTo>
                  <a:lnTo>
                    <a:pt x="474" y="474"/>
                  </a:lnTo>
                  <a:lnTo>
                    <a:pt x="474" y="402"/>
                  </a:lnTo>
                  <a:lnTo>
                    <a:pt x="480" y="588"/>
                  </a:lnTo>
                  <a:lnTo>
                    <a:pt x="486" y="138"/>
                  </a:lnTo>
                  <a:lnTo>
                    <a:pt x="492" y="666"/>
                  </a:lnTo>
                  <a:lnTo>
                    <a:pt x="498" y="612"/>
                  </a:lnTo>
                  <a:lnTo>
                    <a:pt x="498" y="522"/>
                  </a:lnTo>
                  <a:lnTo>
                    <a:pt x="504" y="552"/>
                  </a:lnTo>
                  <a:lnTo>
                    <a:pt x="510" y="486"/>
                  </a:lnTo>
                  <a:lnTo>
                    <a:pt x="516" y="456"/>
                  </a:lnTo>
                  <a:lnTo>
                    <a:pt x="522" y="396"/>
                  </a:lnTo>
                  <a:lnTo>
                    <a:pt x="522" y="558"/>
                  </a:lnTo>
                  <a:lnTo>
                    <a:pt x="528" y="426"/>
                  </a:lnTo>
                  <a:lnTo>
                    <a:pt x="534" y="504"/>
                  </a:lnTo>
                  <a:lnTo>
                    <a:pt x="540" y="588"/>
                  </a:lnTo>
                  <a:lnTo>
                    <a:pt x="540" y="228"/>
                  </a:lnTo>
                  <a:lnTo>
                    <a:pt x="546" y="492"/>
                  </a:lnTo>
                  <a:lnTo>
                    <a:pt x="552" y="546"/>
                  </a:lnTo>
                  <a:lnTo>
                    <a:pt x="558" y="576"/>
                  </a:lnTo>
                  <a:lnTo>
                    <a:pt x="564" y="618"/>
                  </a:lnTo>
                  <a:lnTo>
                    <a:pt x="564" y="606"/>
                  </a:lnTo>
                  <a:lnTo>
                    <a:pt x="570" y="576"/>
                  </a:lnTo>
                  <a:lnTo>
                    <a:pt x="576" y="408"/>
                  </a:lnTo>
                  <a:lnTo>
                    <a:pt x="582" y="456"/>
                  </a:lnTo>
                  <a:lnTo>
                    <a:pt x="588" y="624"/>
                  </a:lnTo>
                  <a:lnTo>
                    <a:pt x="588" y="576"/>
                  </a:lnTo>
                  <a:lnTo>
                    <a:pt x="594" y="576"/>
                  </a:lnTo>
                  <a:lnTo>
                    <a:pt x="600" y="474"/>
                  </a:lnTo>
                  <a:lnTo>
                    <a:pt x="606" y="540"/>
                  </a:lnTo>
                  <a:lnTo>
                    <a:pt x="612" y="612"/>
                  </a:lnTo>
                  <a:lnTo>
                    <a:pt x="612" y="480"/>
                  </a:lnTo>
                  <a:lnTo>
                    <a:pt x="618" y="666"/>
                  </a:lnTo>
                  <a:lnTo>
                    <a:pt x="624" y="546"/>
                  </a:lnTo>
                  <a:lnTo>
                    <a:pt x="630" y="624"/>
                  </a:lnTo>
                  <a:lnTo>
                    <a:pt x="636" y="642"/>
                  </a:lnTo>
                  <a:lnTo>
                    <a:pt x="636" y="630"/>
                  </a:lnTo>
                  <a:lnTo>
                    <a:pt x="642" y="726"/>
                  </a:lnTo>
                  <a:lnTo>
                    <a:pt x="648" y="576"/>
                  </a:lnTo>
                  <a:lnTo>
                    <a:pt x="654" y="68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80" name="Freeform 336"/>
            <p:cNvSpPr>
              <a:spLocks/>
            </p:cNvSpPr>
            <p:nvPr/>
          </p:nvSpPr>
          <p:spPr bwMode="auto">
            <a:xfrm>
              <a:off x="3494088" y="6799139"/>
              <a:ext cx="1104900" cy="1781175"/>
            </a:xfrm>
            <a:custGeom>
              <a:avLst/>
              <a:gdLst/>
              <a:ahLst/>
              <a:cxnLst>
                <a:cxn ang="0">
                  <a:pos x="6" y="384"/>
                </a:cxn>
                <a:cxn ang="0">
                  <a:pos x="24" y="1122"/>
                </a:cxn>
                <a:cxn ang="0">
                  <a:pos x="42" y="1122"/>
                </a:cxn>
                <a:cxn ang="0">
                  <a:pos x="60" y="1122"/>
                </a:cxn>
                <a:cxn ang="0">
                  <a:pos x="78" y="1122"/>
                </a:cxn>
                <a:cxn ang="0">
                  <a:pos x="96" y="1122"/>
                </a:cxn>
                <a:cxn ang="0">
                  <a:pos x="114" y="1074"/>
                </a:cxn>
                <a:cxn ang="0">
                  <a:pos x="132" y="1080"/>
                </a:cxn>
                <a:cxn ang="0">
                  <a:pos x="150" y="1080"/>
                </a:cxn>
                <a:cxn ang="0">
                  <a:pos x="168" y="930"/>
                </a:cxn>
                <a:cxn ang="0">
                  <a:pos x="180" y="930"/>
                </a:cxn>
                <a:cxn ang="0">
                  <a:pos x="198" y="936"/>
                </a:cxn>
                <a:cxn ang="0">
                  <a:pos x="216" y="798"/>
                </a:cxn>
                <a:cxn ang="0">
                  <a:pos x="234" y="804"/>
                </a:cxn>
                <a:cxn ang="0">
                  <a:pos x="252" y="642"/>
                </a:cxn>
                <a:cxn ang="0">
                  <a:pos x="270" y="630"/>
                </a:cxn>
                <a:cxn ang="0">
                  <a:pos x="288" y="636"/>
                </a:cxn>
                <a:cxn ang="0">
                  <a:pos x="306" y="480"/>
                </a:cxn>
                <a:cxn ang="0">
                  <a:pos x="324" y="480"/>
                </a:cxn>
                <a:cxn ang="0">
                  <a:pos x="342" y="474"/>
                </a:cxn>
                <a:cxn ang="0">
                  <a:pos x="360" y="324"/>
                </a:cxn>
                <a:cxn ang="0">
                  <a:pos x="378" y="330"/>
                </a:cxn>
                <a:cxn ang="0">
                  <a:pos x="396" y="186"/>
                </a:cxn>
                <a:cxn ang="0">
                  <a:pos x="414" y="186"/>
                </a:cxn>
                <a:cxn ang="0">
                  <a:pos x="432" y="168"/>
                </a:cxn>
                <a:cxn ang="0">
                  <a:pos x="444" y="24"/>
                </a:cxn>
                <a:cxn ang="0">
                  <a:pos x="462" y="12"/>
                </a:cxn>
                <a:cxn ang="0">
                  <a:pos x="480" y="36"/>
                </a:cxn>
                <a:cxn ang="0">
                  <a:pos x="498" y="60"/>
                </a:cxn>
                <a:cxn ang="0">
                  <a:pos x="510" y="36"/>
                </a:cxn>
                <a:cxn ang="0">
                  <a:pos x="528" y="24"/>
                </a:cxn>
                <a:cxn ang="0">
                  <a:pos x="540" y="42"/>
                </a:cxn>
                <a:cxn ang="0">
                  <a:pos x="558" y="24"/>
                </a:cxn>
                <a:cxn ang="0">
                  <a:pos x="576" y="42"/>
                </a:cxn>
                <a:cxn ang="0">
                  <a:pos x="588" y="60"/>
                </a:cxn>
                <a:cxn ang="0">
                  <a:pos x="600" y="42"/>
                </a:cxn>
                <a:cxn ang="0">
                  <a:pos x="618" y="12"/>
                </a:cxn>
                <a:cxn ang="0">
                  <a:pos x="630" y="342"/>
                </a:cxn>
                <a:cxn ang="0">
                  <a:pos x="648" y="30"/>
                </a:cxn>
                <a:cxn ang="0">
                  <a:pos x="660" y="210"/>
                </a:cxn>
                <a:cxn ang="0">
                  <a:pos x="672" y="390"/>
                </a:cxn>
                <a:cxn ang="0">
                  <a:pos x="690" y="0"/>
                </a:cxn>
              </a:cxnLst>
              <a:rect l="0" t="0" r="r" b="b"/>
              <a:pathLst>
                <a:path w="696" h="1122">
                  <a:moveTo>
                    <a:pt x="0" y="732"/>
                  </a:moveTo>
                  <a:lnTo>
                    <a:pt x="6" y="756"/>
                  </a:lnTo>
                  <a:lnTo>
                    <a:pt x="6" y="384"/>
                  </a:lnTo>
                  <a:lnTo>
                    <a:pt x="12" y="1122"/>
                  </a:lnTo>
                  <a:lnTo>
                    <a:pt x="18" y="1122"/>
                  </a:lnTo>
                  <a:lnTo>
                    <a:pt x="24" y="1122"/>
                  </a:lnTo>
                  <a:lnTo>
                    <a:pt x="30" y="1122"/>
                  </a:lnTo>
                  <a:lnTo>
                    <a:pt x="36" y="1122"/>
                  </a:lnTo>
                  <a:lnTo>
                    <a:pt x="42" y="1122"/>
                  </a:lnTo>
                  <a:lnTo>
                    <a:pt x="48" y="1122"/>
                  </a:lnTo>
                  <a:lnTo>
                    <a:pt x="54" y="1122"/>
                  </a:lnTo>
                  <a:lnTo>
                    <a:pt x="60" y="1122"/>
                  </a:lnTo>
                  <a:lnTo>
                    <a:pt x="66" y="1122"/>
                  </a:lnTo>
                  <a:lnTo>
                    <a:pt x="72" y="1122"/>
                  </a:lnTo>
                  <a:lnTo>
                    <a:pt x="78" y="1122"/>
                  </a:lnTo>
                  <a:lnTo>
                    <a:pt x="84" y="1122"/>
                  </a:lnTo>
                  <a:lnTo>
                    <a:pt x="90" y="1122"/>
                  </a:lnTo>
                  <a:lnTo>
                    <a:pt x="96" y="1122"/>
                  </a:lnTo>
                  <a:lnTo>
                    <a:pt x="102" y="1122"/>
                  </a:lnTo>
                  <a:lnTo>
                    <a:pt x="108" y="1074"/>
                  </a:lnTo>
                  <a:lnTo>
                    <a:pt x="114" y="1074"/>
                  </a:lnTo>
                  <a:lnTo>
                    <a:pt x="120" y="1080"/>
                  </a:lnTo>
                  <a:lnTo>
                    <a:pt x="126" y="1074"/>
                  </a:lnTo>
                  <a:lnTo>
                    <a:pt x="132" y="1080"/>
                  </a:lnTo>
                  <a:lnTo>
                    <a:pt x="138" y="1080"/>
                  </a:lnTo>
                  <a:lnTo>
                    <a:pt x="144" y="1086"/>
                  </a:lnTo>
                  <a:lnTo>
                    <a:pt x="150" y="1080"/>
                  </a:lnTo>
                  <a:lnTo>
                    <a:pt x="156" y="930"/>
                  </a:lnTo>
                  <a:lnTo>
                    <a:pt x="162" y="930"/>
                  </a:lnTo>
                  <a:lnTo>
                    <a:pt x="168" y="930"/>
                  </a:lnTo>
                  <a:lnTo>
                    <a:pt x="180" y="930"/>
                  </a:lnTo>
                  <a:lnTo>
                    <a:pt x="174" y="930"/>
                  </a:lnTo>
                  <a:lnTo>
                    <a:pt x="180" y="930"/>
                  </a:lnTo>
                  <a:lnTo>
                    <a:pt x="186" y="930"/>
                  </a:lnTo>
                  <a:lnTo>
                    <a:pt x="192" y="930"/>
                  </a:lnTo>
                  <a:lnTo>
                    <a:pt x="198" y="936"/>
                  </a:lnTo>
                  <a:lnTo>
                    <a:pt x="204" y="798"/>
                  </a:lnTo>
                  <a:lnTo>
                    <a:pt x="210" y="798"/>
                  </a:lnTo>
                  <a:lnTo>
                    <a:pt x="216" y="798"/>
                  </a:lnTo>
                  <a:lnTo>
                    <a:pt x="222" y="798"/>
                  </a:lnTo>
                  <a:lnTo>
                    <a:pt x="228" y="804"/>
                  </a:lnTo>
                  <a:lnTo>
                    <a:pt x="234" y="804"/>
                  </a:lnTo>
                  <a:lnTo>
                    <a:pt x="240" y="798"/>
                  </a:lnTo>
                  <a:lnTo>
                    <a:pt x="246" y="798"/>
                  </a:lnTo>
                  <a:lnTo>
                    <a:pt x="252" y="642"/>
                  </a:lnTo>
                  <a:lnTo>
                    <a:pt x="258" y="642"/>
                  </a:lnTo>
                  <a:lnTo>
                    <a:pt x="264" y="636"/>
                  </a:lnTo>
                  <a:lnTo>
                    <a:pt x="270" y="630"/>
                  </a:lnTo>
                  <a:lnTo>
                    <a:pt x="276" y="636"/>
                  </a:lnTo>
                  <a:lnTo>
                    <a:pt x="282" y="636"/>
                  </a:lnTo>
                  <a:lnTo>
                    <a:pt x="288" y="636"/>
                  </a:lnTo>
                  <a:lnTo>
                    <a:pt x="294" y="636"/>
                  </a:lnTo>
                  <a:lnTo>
                    <a:pt x="300" y="480"/>
                  </a:lnTo>
                  <a:lnTo>
                    <a:pt x="306" y="480"/>
                  </a:lnTo>
                  <a:lnTo>
                    <a:pt x="312" y="480"/>
                  </a:lnTo>
                  <a:lnTo>
                    <a:pt x="318" y="480"/>
                  </a:lnTo>
                  <a:lnTo>
                    <a:pt x="324" y="480"/>
                  </a:lnTo>
                  <a:lnTo>
                    <a:pt x="330" y="474"/>
                  </a:lnTo>
                  <a:lnTo>
                    <a:pt x="336" y="474"/>
                  </a:lnTo>
                  <a:lnTo>
                    <a:pt x="342" y="474"/>
                  </a:lnTo>
                  <a:lnTo>
                    <a:pt x="348" y="324"/>
                  </a:lnTo>
                  <a:lnTo>
                    <a:pt x="354" y="324"/>
                  </a:lnTo>
                  <a:lnTo>
                    <a:pt x="360" y="324"/>
                  </a:lnTo>
                  <a:lnTo>
                    <a:pt x="366" y="312"/>
                  </a:lnTo>
                  <a:lnTo>
                    <a:pt x="372" y="324"/>
                  </a:lnTo>
                  <a:lnTo>
                    <a:pt x="378" y="330"/>
                  </a:lnTo>
                  <a:lnTo>
                    <a:pt x="384" y="324"/>
                  </a:lnTo>
                  <a:lnTo>
                    <a:pt x="390" y="324"/>
                  </a:lnTo>
                  <a:lnTo>
                    <a:pt x="396" y="186"/>
                  </a:lnTo>
                  <a:lnTo>
                    <a:pt x="402" y="198"/>
                  </a:lnTo>
                  <a:lnTo>
                    <a:pt x="414" y="186"/>
                  </a:lnTo>
                  <a:lnTo>
                    <a:pt x="414" y="186"/>
                  </a:lnTo>
                  <a:lnTo>
                    <a:pt x="420" y="186"/>
                  </a:lnTo>
                  <a:lnTo>
                    <a:pt x="426" y="180"/>
                  </a:lnTo>
                  <a:lnTo>
                    <a:pt x="432" y="168"/>
                  </a:lnTo>
                  <a:lnTo>
                    <a:pt x="432" y="162"/>
                  </a:lnTo>
                  <a:lnTo>
                    <a:pt x="438" y="168"/>
                  </a:lnTo>
                  <a:lnTo>
                    <a:pt x="444" y="24"/>
                  </a:lnTo>
                  <a:lnTo>
                    <a:pt x="450" y="12"/>
                  </a:lnTo>
                  <a:lnTo>
                    <a:pt x="456" y="0"/>
                  </a:lnTo>
                  <a:lnTo>
                    <a:pt x="462" y="12"/>
                  </a:lnTo>
                  <a:lnTo>
                    <a:pt x="468" y="12"/>
                  </a:lnTo>
                  <a:lnTo>
                    <a:pt x="474" y="36"/>
                  </a:lnTo>
                  <a:lnTo>
                    <a:pt x="480" y="36"/>
                  </a:lnTo>
                  <a:lnTo>
                    <a:pt x="486" y="48"/>
                  </a:lnTo>
                  <a:lnTo>
                    <a:pt x="492" y="60"/>
                  </a:lnTo>
                  <a:lnTo>
                    <a:pt x="498" y="60"/>
                  </a:lnTo>
                  <a:lnTo>
                    <a:pt x="504" y="48"/>
                  </a:lnTo>
                  <a:lnTo>
                    <a:pt x="504" y="36"/>
                  </a:lnTo>
                  <a:lnTo>
                    <a:pt x="510" y="36"/>
                  </a:lnTo>
                  <a:lnTo>
                    <a:pt x="516" y="48"/>
                  </a:lnTo>
                  <a:lnTo>
                    <a:pt x="522" y="36"/>
                  </a:lnTo>
                  <a:lnTo>
                    <a:pt x="528" y="24"/>
                  </a:lnTo>
                  <a:lnTo>
                    <a:pt x="528" y="12"/>
                  </a:lnTo>
                  <a:lnTo>
                    <a:pt x="534" y="12"/>
                  </a:lnTo>
                  <a:lnTo>
                    <a:pt x="540" y="42"/>
                  </a:lnTo>
                  <a:lnTo>
                    <a:pt x="546" y="36"/>
                  </a:lnTo>
                  <a:lnTo>
                    <a:pt x="552" y="30"/>
                  </a:lnTo>
                  <a:lnTo>
                    <a:pt x="558" y="24"/>
                  </a:lnTo>
                  <a:lnTo>
                    <a:pt x="564" y="12"/>
                  </a:lnTo>
                  <a:lnTo>
                    <a:pt x="570" y="24"/>
                  </a:lnTo>
                  <a:lnTo>
                    <a:pt x="576" y="42"/>
                  </a:lnTo>
                  <a:lnTo>
                    <a:pt x="576" y="54"/>
                  </a:lnTo>
                  <a:lnTo>
                    <a:pt x="582" y="36"/>
                  </a:lnTo>
                  <a:lnTo>
                    <a:pt x="588" y="60"/>
                  </a:lnTo>
                  <a:lnTo>
                    <a:pt x="594" y="366"/>
                  </a:lnTo>
                  <a:lnTo>
                    <a:pt x="600" y="36"/>
                  </a:lnTo>
                  <a:lnTo>
                    <a:pt x="600" y="42"/>
                  </a:lnTo>
                  <a:lnTo>
                    <a:pt x="606" y="354"/>
                  </a:lnTo>
                  <a:lnTo>
                    <a:pt x="612" y="360"/>
                  </a:lnTo>
                  <a:lnTo>
                    <a:pt x="618" y="12"/>
                  </a:lnTo>
                  <a:lnTo>
                    <a:pt x="624" y="12"/>
                  </a:lnTo>
                  <a:lnTo>
                    <a:pt x="624" y="426"/>
                  </a:lnTo>
                  <a:lnTo>
                    <a:pt x="630" y="342"/>
                  </a:lnTo>
                  <a:lnTo>
                    <a:pt x="636" y="336"/>
                  </a:lnTo>
                  <a:lnTo>
                    <a:pt x="642" y="30"/>
                  </a:lnTo>
                  <a:lnTo>
                    <a:pt x="648" y="30"/>
                  </a:lnTo>
                  <a:lnTo>
                    <a:pt x="648" y="378"/>
                  </a:lnTo>
                  <a:lnTo>
                    <a:pt x="654" y="48"/>
                  </a:lnTo>
                  <a:lnTo>
                    <a:pt x="660" y="210"/>
                  </a:lnTo>
                  <a:lnTo>
                    <a:pt x="666" y="48"/>
                  </a:lnTo>
                  <a:lnTo>
                    <a:pt x="672" y="42"/>
                  </a:lnTo>
                  <a:lnTo>
                    <a:pt x="672" y="390"/>
                  </a:lnTo>
                  <a:lnTo>
                    <a:pt x="678" y="210"/>
                  </a:lnTo>
                  <a:lnTo>
                    <a:pt x="684" y="372"/>
                  </a:lnTo>
                  <a:lnTo>
                    <a:pt x="690" y="0"/>
                  </a:lnTo>
                  <a:lnTo>
                    <a:pt x="696" y="48"/>
                  </a:lnTo>
                  <a:lnTo>
                    <a:pt x="696" y="5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81" name="Freeform 337"/>
            <p:cNvSpPr>
              <a:spLocks/>
            </p:cNvSpPr>
            <p:nvPr/>
          </p:nvSpPr>
          <p:spPr bwMode="auto">
            <a:xfrm>
              <a:off x="4598988" y="6865814"/>
              <a:ext cx="1066800" cy="17145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4" y="174"/>
                </a:cxn>
                <a:cxn ang="0">
                  <a:pos x="42" y="324"/>
                </a:cxn>
                <a:cxn ang="0">
                  <a:pos x="54" y="348"/>
                </a:cxn>
                <a:cxn ang="0">
                  <a:pos x="72" y="186"/>
                </a:cxn>
                <a:cxn ang="0">
                  <a:pos x="84" y="312"/>
                </a:cxn>
                <a:cxn ang="0">
                  <a:pos x="96" y="294"/>
                </a:cxn>
                <a:cxn ang="0">
                  <a:pos x="114" y="420"/>
                </a:cxn>
                <a:cxn ang="0">
                  <a:pos x="126" y="342"/>
                </a:cxn>
                <a:cxn ang="0">
                  <a:pos x="144" y="408"/>
                </a:cxn>
                <a:cxn ang="0">
                  <a:pos x="156" y="90"/>
                </a:cxn>
                <a:cxn ang="0">
                  <a:pos x="168" y="474"/>
                </a:cxn>
                <a:cxn ang="0">
                  <a:pos x="186" y="552"/>
                </a:cxn>
                <a:cxn ang="0">
                  <a:pos x="198" y="504"/>
                </a:cxn>
                <a:cxn ang="0">
                  <a:pos x="216" y="576"/>
                </a:cxn>
                <a:cxn ang="0">
                  <a:pos x="228" y="468"/>
                </a:cxn>
                <a:cxn ang="0">
                  <a:pos x="240" y="366"/>
                </a:cxn>
                <a:cxn ang="0">
                  <a:pos x="258" y="432"/>
                </a:cxn>
                <a:cxn ang="0">
                  <a:pos x="270" y="342"/>
                </a:cxn>
                <a:cxn ang="0">
                  <a:pos x="282" y="348"/>
                </a:cxn>
                <a:cxn ang="0">
                  <a:pos x="300" y="474"/>
                </a:cxn>
                <a:cxn ang="0">
                  <a:pos x="312" y="354"/>
                </a:cxn>
                <a:cxn ang="0">
                  <a:pos x="330" y="498"/>
                </a:cxn>
                <a:cxn ang="0">
                  <a:pos x="342" y="468"/>
                </a:cxn>
                <a:cxn ang="0">
                  <a:pos x="354" y="480"/>
                </a:cxn>
                <a:cxn ang="0">
                  <a:pos x="372" y="1080"/>
                </a:cxn>
                <a:cxn ang="0">
                  <a:pos x="390" y="1080"/>
                </a:cxn>
                <a:cxn ang="0">
                  <a:pos x="408" y="1080"/>
                </a:cxn>
                <a:cxn ang="0">
                  <a:pos x="426" y="1080"/>
                </a:cxn>
                <a:cxn ang="0">
                  <a:pos x="444" y="1080"/>
                </a:cxn>
                <a:cxn ang="0">
                  <a:pos x="462" y="1080"/>
                </a:cxn>
                <a:cxn ang="0">
                  <a:pos x="480" y="1080"/>
                </a:cxn>
                <a:cxn ang="0">
                  <a:pos x="498" y="1080"/>
                </a:cxn>
                <a:cxn ang="0">
                  <a:pos x="516" y="1080"/>
                </a:cxn>
                <a:cxn ang="0">
                  <a:pos x="534" y="1080"/>
                </a:cxn>
                <a:cxn ang="0">
                  <a:pos x="552" y="1080"/>
                </a:cxn>
                <a:cxn ang="0">
                  <a:pos x="570" y="1080"/>
                </a:cxn>
                <a:cxn ang="0">
                  <a:pos x="588" y="1080"/>
                </a:cxn>
                <a:cxn ang="0">
                  <a:pos x="606" y="1080"/>
                </a:cxn>
                <a:cxn ang="0">
                  <a:pos x="624" y="1080"/>
                </a:cxn>
                <a:cxn ang="0">
                  <a:pos x="642" y="1080"/>
                </a:cxn>
                <a:cxn ang="0">
                  <a:pos x="660" y="1080"/>
                </a:cxn>
              </a:cxnLst>
              <a:rect l="0" t="0" r="r" b="b"/>
              <a:pathLst>
                <a:path w="672" h="1080">
                  <a:moveTo>
                    <a:pt x="0" y="12"/>
                  </a:moveTo>
                  <a:lnTo>
                    <a:pt x="6" y="25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84"/>
                  </a:lnTo>
                  <a:lnTo>
                    <a:pt x="24" y="174"/>
                  </a:lnTo>
                  <a:lnTo>
                    <a:pt x="30" y="312"/>
                  </a:lnTo>
                  <a:lnTo>
                    <a:pt x="36" y="138"/>
                  </a:lnTo>
                  <a:lnTo>
                    <a:pt x="42" y="324"/>
                  </a:lnTo>
                  <a:lnTo>
                    <a:pt x="48" y="342"/>
                  </a:lnTo>
                  <a:lnTo>
                    <a:pt x="48" y="144"/>
                  </a:lnTo>
                  <a:lnTo>
                    <a:pt x="54" y="348"/>
                  </a:lnTo>
                  <a:lnTo>
                    <a:pt x="60" y="516"/>
                  </a:lnTo>
                  <a:lnTo>
                    <a:pt x="66" y="384"/>
                  </a:lnTo>
                  <a:lnTo>
                    <a:pt x="72" y="186"/>
                  </a:lnTo>
                  <a:lnTo>
                    <a:pt x="72" y="156"/>
                  </a:lnTo>
                  <a:lnTo>
                    <a:pt x="78" y="378"/>
                  </a:lnTo>
                  <a:lnTo>
                    <a:pt x="84" y="312"/>
                  </a:lnTo>
                  <a:lnTo>
                    <a:pt x="90" y="144"/>
                  </a:lnTo>
                  <a:lnTo>
                    <a:pt x="96" y="186"/>
                  </a:lnTo>
                  <a:lnTo>
                    <a:pt x="96" y="294"/>
                  </a:lnTo>
                  <a:lnTo>
                    <a:pt x="102" y="630"/>
                  </a:lnTo>
                  <a:lnTo>
                    <a:pt x="108" y="354"/>
                  </a:lnTo>
                  <a:lnTo>
                    <a:pt x="114" y="420"/>
                  </a:lnTo>
                  <a:lnTo>
                    <a:pt x="120" y="258"/>
                  </a:lnTo>
                  <a:lnTo>
                    <a:pt x="120" y="462"/>
                  </a:lnTo>
                  <a:lnTo>
                    <a:pt x="126" y="342"/>
                  </a:lnTo>
                  <a:lnTo>
                    <a:pt x="132" y="144"/>
                  </a:lnTo>
                  <a:lnTo>
                    <a:pt x="138" y="564"/>
                  </a:lnTo>
                  <a:lnTo>
                    <a:pt x="144" y="408"/>
                  </a:lnTo>
                  <a:lnTo>
                    <a:pt x="144" y="612"/>
                  </a:lnTo>
                  <a:lnTo>
                    <a:pt x="150" y="546"/>
                  </a:lnTo>
                  <a:lnTo>
                    <a:pt x="156" y="90"/>
                  </a:lnTo>
                  <a:lnTo>
                    <a:pt x="162" y="486"/>
                  </a:lnTo>
                  <a:lnTo>
                    <a:pt x="168" y="516"/>
                  </a:lnTo>
                  <a:lnTo>
                    <a:pt x="168" y="474"/>
                  </a:lnTo>
                  <a:lnTo>
                    <a:pt x="174" y="528"/>
                  </a:lnTo>
                  <a:lnTo>
                    <a:pt x="180" y="522"/>
                  </a:lnTo>
                  <a:lnTo>
                    <a:pt x="186" y="552"/>
                  </a:lnTo>
                  <a:lnTo>
                    <a:pt x="192" y="510"/>
                  </a:lnTo>
                  <a:lnTo>
                    <a:pt x="192" y="618"/>
                  </a:lnTo>
                  <a:lnTo>
                    <a:pt x="198" y="504"/>
                  </a:lnTo>
                  <a:lnTo>
                    <a:pt x="204" y="468"/>
                  </a:lnTo>
                  <a:lnTo>
                    <a:pt x="210" y="480"/>
                  </a:lnTo>
                  <a:lnTo>
                    <a:pt x="216" y="576"/>
                  </a:lnTo>
                  <a:lnTo>
                    <a:pt x="216" y="456"/>
                  </a:lnTo>
                  <a:lnTo>
                    <a:pt x="222" y="456"/>
                  </a:lnTo>
                  <a:lnTo>
                    <a:pt x="228" y="468"/>
                  </a:lnTo>
                  <a:lnTo>
                    <a:pt x="234" y="384"/>
                  </a:lnTo>
                  <a:lnTo>
                    <a:pt x="234" y="474"/>
                  </a:lnTo>
                  <a:lnTo>
                    <a:pt x="240" y="366"/>
                  </a:lnTo>
                  <a:lnTo>
                    <a:pt x="246" y="360"/>
                  </a:lnTo>
                  <a:lnTo>
                    <a:pt x="252" y="498"/>
                  </a:lnTo>
                  <a:lnTo>
                    <a:pt x="258" y="432"/>
                  </a:lnTo>
                  <a:lnTo>
                    <a:pt x="258" y="426"/>
                  </a:lnTo>
                  <a:lnTo>
                    <a:pt x="264" y="330"/>
                  </a:lnTo>
                  <a:lnTo>
                    <a:pt x="270" y="342"/>
                  </a:lnTo>
                  <a:lnTo>
                    <a:pt x="276" y="402"/>
                  </a:lnTo>
                  <a:lnTo>
                    <a:pt x="282" y="378"/>
                  </a:lnTo>
                  <a:lnTo>
                    <a:pt x="282" y="348"/>
                  </a:lnTo>
                  <a:lnTo>
                    <a:pt x="288" y="390"/>
                  </a:lnTo>
                  <a:lnTo>
                    <a:pt x="294" y="450"/>
                  </a:lnTo>
                  <a:lnTo>
                    <a:pt x="300" y="474"/>
                  </a:lnTo>
                  <a:lnTo>
                    <a:pt x="306" y="492"/>
                  </a:lnTo>
                  <a:lnTo>
                    <a:pt x="306" y="426"/>
                  </a:lnTo>
                  <a:lnTo>
                    <a:pt x="312" y="354"/>
                  </a:lnTo>
                  <a:lnTo>
                    <a:pt x="318" y="474"/>
                  </a:lnTo>
                  <a:lnTo>
                    <a:pt x="324" y="408"/>
                  </a:lnTo>
                  <a:lnTo>
                    <a:pt x="330" y="498"/>
                  </a:lnTo>
                  <a:lnTo>
                    <a:pt x="330" y="420"/>
                  </a:lnTo>
                  <a:lnTo>
                    <a:pt x="336" y="498"/>
                  </a:lnTo>
                  <a:lnTo>
                    <a:pt x="342" y="468"/>
                  </a:lnTo>
                  <a:lnTo>
                    <a:pt x="348" y="438"/>
                  </a:lnTo>
                  <a:lnTo>
                    <a:pt x="354" y="420"/>
                  </a:lnTo>
                  <a:lnTo>
                    <a:pt x="354" y="480"/>
                  </a:lnTo>
                  <a:lnTo>
                    <a:pt x="360" y="450"/>
                  </a:lnTo>
                  <a:lnTo>
                    <a:pt x="366" y="504"/>
                  </a:lnTo>
                  <a:lnTo>
                    <a:pt x="372" y="1080"/>
                  </a:lnTo>
                  <a:lnTo>
                    <a:pt x="378" y="1080"/>
                  </a:lnTo>
                  <a:lnTo>
                    <a:pt x="384" y="1080"/>
                  </a:lnTo>
                  <a:lnTo>
                    <a:pt x="390" y="1080"/>
                  </a:lnTo>
                  <a:lnTo>
                    <a:pt x="396" y="1080"/>
                  </a:lnTo>
                  <a:lnTo>
                    <a:pt x="402" y="1080"/>
                  </a:lnTo>
                  <a:lnTo>
                    <a:pt x="408" y="1080"/>
                  </a:lnTo>
                  <a:lnTo>
                    <a:pt x="414" y="1080"/>
                  </a:lnTo>
                  <a:lnTo>
                    <a:pt x="420" y="1080"/>
                  </a:lnTo>
                  <a:lnTo>
                    <a:pt x="426" y="1080"/>
                  </a:lnTo>
                  <a:lnTo>
                    <a:pt x="432" y="1080"/>
                  </a:lnTo>
                  <a:lnTo>
                    <a:pt x="438" y="1080"/>
                  </a:lnTo>
                  <a:lnTo>
                    <a:pt x="444" y="1080"/>
                  </a:lnTo>
                  <a:lnTo>
                    <a:pt x="450" y="1080"/>
                  </a:lnTo>
                  <a:lnTo>
                    <a:pt x="456" y="1080"/>
                  </a:lnTo>
                  <a:lnTo>
                    <a:pt x="462" y="1080"/>
                  </a:lnTo>
                  <a:lnTo>
                    <a:pt x="468" y="1080"/>
                  </a:lnTo>
                  <a:lnTo>
                    <a:pt x="474" y="1080"/>
                  </a:lnTo>
                  <a:lnTo>
                    <a:pt x="480" y="1080"/>
                  </a:lnTo>
                  <a:lnTo>
                    <a:pt x="486" y="1080"/>
                  </a:lnTo>
                  <a:lnTo>
                    <a:pt x="492" y="1080"/>
                  </a:lnTo>
                  <a:lnTo>
                    <a:pt x="498" y="1080"/>
                  </a:lnTo>
                  <a:lnTo>
                    <a:pt x="504" y="1080"/>
                  </a:lnTo>
                  <a:lnTo>
                    <a:pt x="510" y="1080"/>
                  </a:lnTo>
                  <a:lnTo>
                    <a:pt x="516" y="1080"/>
                  </a:lnTo>
                  <a:lnTo>
                    <a:pt x="522" y="1080"/>
                  </a:lnTo>
                  <a:lnTo>
                    <a:pt x="528" y="1080"/>
                  </a:lnTo>
                  <a:lnTo>
                    <a:pt x="534" y="1080"/>
                  </a:lnTo>
                  <a:lnTo>
                    <a:pt x="540" y="1080"/>
                  </a:lnTo>
                  <a:lnTo>
                    <a:pt x="546" y="1080"/>
                  </a:lnTo>
                  <a:lnTo>
                    <a:pt x="552" y="1080"/>
                  </a:lnTo>
                  <a:lnTo>
                    <a:pt x="558" y="1080"/>
                  </a:lnTo>
                  <a:lnTo>
                    <a:pt x="564" y="1080"/>
                  </a:lnTo>
                  <a:lnTo>
                    <a:pt x="570" y="1080"/>
                  </a:lnTo>
                  <a:lnTo>
                    <a:pt x="576" y="1080"/>
                  </a:lnTo>
                  <a:lnTo>
                    <a:pt x="582" y="1080"/>
                  </a:lnTo>
                  <a:lnTo>
                    <a:pt x="588" y="1080"/>
                  </a:lnTo>
                  <a:lnTo>
                    <a:pt x="594" y="1080"/>
                  </a:lnTo>
                  <a:lnTo>
                    <a:pt x="600" y="1080"/>
                  </a:lnTo>
                  <a:lnTo>
                    <a:pt x="606" y="1080"/>
                  </a:lnTo>
                  <a:lnTo>
                    <a:pt x="612" y="1080"/>
                  </a:lnTo>
                  <a:lnTo>
                    <a:pt x="618" y="1080"/>
                  </a:lnTo>
                  <a:lnTo>
                    <a:pt x="624" y="1080"/>
                  </a:lnTo>
                  <a:lnTo>
                    <a:pt x="630" y="1080"/>
                  </a:lnTo>
                  <a:lnTo>
                    <a:pt x="636" y="1080"/>
                  </a:lnTo>
                  <a:lnTo>
                    <a:pt x="642" y="1080"/>
                  </a:lnTo>
                  <a:lnTo>
                    <a:pt x="648" y="1080"/>
                  </a:lnTo>
                  <a:lnTo>
                    <a:pt x="654" y="1080"/>
                  </a:lnTo>
                  <a:lnTo>
                    <a:pt x="660" y="1080"/>
                  </a:lnTo>
                  <a:lnTo>
                    <a:pt x="666" y="1080"/>
                  </a:lnTo>
                  <a:lnTo>
                    <a:pt x="672" y="108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82" name="Freeform 338"/>
            <p:cNvSpPr>
              <a:spLocks/>
            </p:cNvSpPr>
            <p:nvPr/>
          </p:nvSpPr>
          <p:spPr bwMode="auto">
            <a:xfrm>
              <a:off x="5665788" y="6818189"/>
              <a:ext cx="981075" cy="1762125"/>
            </a:xfrm>
            <a:custGeom>
              <a:avLst/>
              <a:gdLst/>
              <a:ahLst/>
              <a:cxnLst>
                <a:cxn ang="0">
                  <a:pos x="6" y="1110"/>
                </a:cxn>
                <a:cxn ang="0">
                  <a:pos x="18" y="1110"/>
                </a:cxn>
                <a:cxn ang="0">
                  <a:pos x="30" y="1110"/>
                </a:cxn>
                <a:cxn ang="0">
                  <a:pos x="42" y="942"/>
                </a:cxn>
                <a:cxn ang="0">
                  <a:pos x="54" y="942"/>
                </a:cxn>
                <a:cxn ang="0">
                  <a:pos x="66" y="942"/>
                </a:cxn>
                <a:cxn ang="0">
                  <a:pos x="78" y="942"/>
                </a:cxn>
                <a:cxn ang="0">
                  <a:pos x="90" y="912"/>
                </a:cxn>
                <a:cxn ang="0">
                  <a:pos x="102" y="906"/>
                </a:cxn>
                <a:cxn ang="0">
                  <a:pos x="114" y="906"/>
                </a:cxn>
                <a:cxn ang="0">
                  <a:pos x="126" y="906"/>
                </a:cxn>
                <a:cxn ang="0">
                  <a:pos x="138" y="774"/>
                </a:cxn>
                <a:cxn ang="0">
                  <a:pos x="150" y="774"/>
                </a:cxn>
                <a:cxn ang="0">
                  <a:pos x="162" y="774"/>
                </a:cxn>
                <a:cxn ang="0">
                  <a:pos x="174" y="768"/>
                </a:cxn>
                <a:cxn ang="0">
                  <a:pos x="186" y="468"/>
                </a:cxn>
                <a:cxn ang="0">
                  <a:pos x="198" y="462"/>
                </a:cxn>
                <a:cxn ang="0">
                  <a:pos x="210" y="462"/>
                </a:cxn>
                <a:cxn ang="0">
                  <a:pos x="222" y="468"/>
                </a:cxn>
                <a:cxn ang="0">
                  <a:pos x="234" y="72"/>
                </a:cxn>
                <a:cxn ang="0">
                  <a:pos x="246" y="72"/>
                </a:cxn>
                <a:cxn ang="0">
                  <a:pos x="252" y="78"/>
                </a:cxn>
                <a:cxn ang="0">
                  <a:pos x="264" y="60"/>
                </a:cxn>
                <a:cxn ang="0">
                  <a:pos x="276" y="60"/>
                </a:cxn>
                <a:cxn ang="0">
                  <a:pos x="282" y="132"/>
                </a:cxn>
                <a:cxn ang="0">
                  <a:pos x="294" y="66"/>
                </a:cxn>
                <a:cxn ang="0">
                  <a:pos x="300" y="48"/>
                </a:cxn>
                <a:cxn ang="0">
                  <a:pos x="312" y="0"/>
                </a:cxn>
                <a:cxn ang="0">
                  <a:pos x="324" y="12"/>
                </a:cxn>
                <a:cxn ang="0">
                  <a:pos x="330" y="18"/>
                </a:cxn>
                <a:cxn ang="0">
                  <a:pos x="342" y="42"/>
                </a:cxn>
                <a:cxn ang="0">
                  <a:pos x="354" y="30"/>
                </a:cxn>
                <a:cxn ang="0">
                  <a:pos x="366" y="42"/>
                </a:cxn>
                <a:cxn ang="0">
                  <a:pos x="378" y="1110"/>
                </a:cxn>
                <a:cxn ang="0">
                  <a:pos x="390" y="1110"/>
                </a:cxn>
                <a:cxn ang="0">
                  <a:pos x="402" y="1110"/>
                </a:cxn>
                <a:cxn ang="0">
                  <a:pos x="414" y="1110"/>
                </a:cxn>
                <a:cxn ang="0">
                  <a:pos x="426" y="1110"/>
                </a:cxn>
                <a:cxn ang="0">
                  <a:pos x="438" y="1110"/>
                </a:cxn>
                <a:cxn ang="0">
                  <a:pos x="450" y="1110"/>
                </a:cxn>
                <a:cxn ang="0">
                  <a:pos x="462" y="1110"/>
                </a:cxn>
                <a:cxn ang="0">
                  <a:pos x="474" y="1110"/>
                </a:cxn>
                <a:cxn ang="0">
                  <a:pos x="486" y="1110"/>
                </a:cxn>
                <a:cxn ang="0">
                  <a:pos x="498" y="1110"/>
                </a:cxn>
                <a:cxn ang="0">
                  <a:pos x="510" y="1110"/>
                </a:cxn>
                <a:cxn ang="0">
                  <a:pos x="522" y="1110"/>
                </a:cxn>
                <a:cxn ang="0">
                  <a:pos x="534" y="1110"/>
                </a:cxn>
                <a:cxn ang="0">
                  <a:pos x="546" y="1110"/>
                </a:cxn>
                <a:cxn ang="0">
                  <a:pos x="558" y="1110"/>
                </a:cxn>
                <a:cxn ang="0">
                  <a:pos x="570" y="1110"/>
                </a:cxn>
                <a:cxn ang="0">
                  <a:pos x="582" y="1110"/>
                </a:cxn>
                <a:cxn ang="0">
                  <a:pos x="594" y="1110"/>
                </a:cxn>
                <a:cxn ang="0">
                  <a:pos x="606" y="1110"/>
                </a:cxn>
                <a:cxn ang="0">
                  <a:pos x="618" y="1110"/>
                </a:cxn>
              </a:cxnLst>
              <a:rect l="0" t="0" r="r" b="b"/>
              <a:pathLst>
                <a:path w="618" h="1110">
                  <a:moveTo>
                    <a:pt x="0" y="1110"/>
                  </a:moveTo>
                  <a:lnTo>
                    <a:pt x="6" y="1110"/>
                  </a:lnTo>
                  <a:lnTo>
                    <a:pt x="12" y="1110"/>
                  </a:lnTo>
                  <a:lnTo>
                    <a:pt x="18" y="1110"/>
                  </a:lnTo>
                  <a:lnTo>
                    <a:pt x="24" y="1110"/>
                  </a:lnTo>
                  <a:lnTo>
                    <a:pt x="30" y="1110"/>
                  </a:lnTo>
                  <a:lnTo>
                    <a:pt x="36" y="942"/>
                  </a:lnTo>
                  <a:lnTo>
                    <a:pt x="42" y="942"/>
                  </a:lnTo>
                  <a:lnTo>
                    <a:pt x="48" y="942"/>
                  </a:lnTo>
                  <a:lnTo>
                    <a:pt x="54" y="942"/>
                  </a:lnTo>
                  <a:lnTo>
                    <a:pt x="60" y="942"/>
                  </a:lnTo>
                  <a:lnTo>
                    <a:pt x="66" y="942"/>
                  </a:lnTo>
                  <a:lnTo>
                    <a:pt x="72" y="942"/>
                  </a:lnTo>
                  <a:lnTo>
                    <a:pt x="78" y="942"/>
                  </a:lnTo>
                  <a:lnTo>
                    <a:pt x="84" y="912"/>
                  </a:lnTo>
                  <a:lnTo>
                    <a:pt x="90" y="912"/>
                  </a:lnTo>
                  <a:lnTo>
                    <a:pt x="96" y="906"/>
                  </a:lnTo>
                  <a:lnTo>
                    <a:pt x="102" y="906"/>
                  </a:lnTo>
                  <a:lnTo>
                    <a:pt x="108" y="906"/>
                  </a:lnTo>
                  <a:lnTo>
                    <a:pt x="114" y="906"/>
                  </a:lnTo>
                  <a:lnTo>
                    <a:pt x="120" y="906"/>
                  </a:lnTo>
                  <a:lnTo>
                    <a:pt x="126" y="906"/>
                  </a:lnTo>
                  <a:lnTo>
                    <a:pt x="132" y="774"/>
                  </a:lnTo>
                  <a:lnTo>
                    <a:pt x="138" y="774"/>
                  </a:lnTo>
                  <a:lnTo>
                    <a:pt x="144" y="774"/>
                  </a:lnTo>
                  <a:lnTo>
                    <a:pt x="150" y="774"/>
                  </a:lnTo>
                  <a:lnTo>
                    <a:pt x="156" y="774"/>
                  </a:lnTo>
                  <a:lnTo>
                    <a:pt x="162" y="774"/>
                  </a:lnTo>
                  <a:lnTo>
                    <a:pt x="168" y="774"/>
                  </a:lnTo>
                  <a:lnTo>
                    <a:pt x="174" y="768"/>
                  </a:lnTo>
                  <a:lnTo>
                    <a:pt x="180" y="468"/>
                  </a:lnTo>
                  <a:lnTo>
                    <a:pt x="186" y="468"/>
                  </a:lnTo>
                  <a:lnTo>
                    <a:pt x="192" y="462"/>
                  </a:lnTo>
                  <a:lnTo>
                    <a:pt x="198" y="462"/>
                  </a:lnTo>
                  <a:lnTo>
                    <a:pt x="204" y="462"/>
                  </a:lnTo>
                  <a:lnTo>
                    <a:pt x="210" y="462"/>
                  </a:lnTo>
                  <a:lnTo>
                    <a:pt x="216" y="468"/>
                  </a:lnTo>
                  <a:lnTo>
                    <a:pt x="222" y="468"/>
                  </a:lnTo>
                  <a:lnTo>
                    <a:pt x="228" y="78"/>
                  </a:lnTo>
                  <a:lnTo>
                    <a:pt x="234" y="72"/>
                  </a:lnTo>
                  <a:lnTo>
                    <a:pt x="240" y="78"/>
                  </a:lnTo>
                  <a:lnTo>
                    <a:pt x="246" y="72"/>
                  </a:lnTo>
                  <a:lnTo>
                    <a:pt x="252" y="84"/>
                  </a:lnTo>
                  <a:lnTo>
                    <a:pt x="252" y="78"/>
                  </a:lnTo>
                  <a:lnTo>
                    <a:pt x="258" y="72"/>
                  </a:lnTo>
                  <a:lnTo>
                    <a:pt x="264" y="60"/>
                  </a:lnTo>
                  <a:lnTo>
                    <a:pt x="270" y="72"/>
                  </a:lnTo>
                  <a:lnTo>
                    <a:pt x="276" y="60"/>
                  </a:lnTo>
                  <a:lnTo>
                    <a:pt x="276" y="54"/>
                  </a:lnTo>
                  <a:lnTo>
                    <a:pt x="282" y="132"/>
                  </a:lnTo>
                  <a:lnTo>
                    <a:pt x="288" y="78"/>
                  </a:lnTo>
                  <a:lnTo>
                    <a:pt x="294" y="66"/>
                  </a:lnTo>
                  <a:lnTo>
                    <a:pt x="300" y="54"/>
                  </a:lnTo>
                  <a:lnTo>
                    <a:pt x="300" y="48"/>
                  </a:lnTo>
                  <a:lnTo>
                    <a:pt x="306" y="18"/>
                  </a:lnTo>
                  <a:lnTo>
                    <a:pt x="312" y="0"/>
                  </a:lnTo>
                  <a:lnTo>
                    <a:pt x="318" y="30"/>
                  </a:lnTo>
                  <a:lnTo>
                    <a:pt x="324" y="12"/>
                  </a:lnTo>
                  <a:lnTo>
                    <a:pt x="324" y="30"/>
                  </a:lnTo>
                  <a:lnTo>
                    <a:pt x="330" y="18"/>
                  </a:lnTo>
                  <a:lnTo>
                    <a:pt x="336" y="36"/>
                  </a:lnTo>
                  <a:lnTo>
                    <a:pt x="342" y="42"/>
                  </a:lnTo>
                  <a:lnTo>
                    <a:pt x="348" y="36"/>
                  </a:lnTo>
                  <a:lnTo>
                    <a:pt x="354" y="30"/>
                  </a:lnTo>
                  <a:lnTo>
                    <a:pt x="360" y="42"/>
                  </a:lnTo>
                  <a:lnTo>
                    <a:pt x="366" y="42"/>
                  </a:lnTo>
                  <a:lnTo>
                    <a:pt x="372" y="1110"/>
                  </a:lnTo>
                  <a:lnTo>
                    <a:pt x="378" y="1110"/>
                  </a:lnTo>
                  <a:lnTo>
                    <a:pt x="384" y="1110"/>
                  </a:lnTo>
                  <a:lnTo>
                    <a:pt x="390" y="1110"/>
                  </a:lnTo>
                  <a:lnTo>
                    <a:pt x="396" y="1110"/>
                  </a:lnTo>
                  <a:lnTo>
                    <a:pt x="402" y="1110"/>
                  </a:lnTo>
                  <a:lnTo>
                    <a:pt x="408" y="1110"/>
                  </a:lnTo>
                  <a:lnTo>
                    <a:pt x="414" y="1110"/>
                  </a:lnTo>
                  <a:lnTo>
                    <a:pt x="420" y="1110"/>
                  </a:lnTo>
                  <a:lnTo>
                    <a:pt x="426" y="1110"/>
                  </a:lnTo>
                  <a:lnTo>
                    <a:pt x="432" y="1110"/>
                  </a:lnTo>
                  <a:lnTo>
                    <a:pt x="438" y="1110"/>
                  </a:lnTo>
                  <a:lnTo>
                    <a:pt x="444" y="1110"/>
                  </a:lnTo>
                  <a:lnTo>
                    <a:pt x="450" y="1110"/>
                  </a:lnTo>
                  <a:lnTo>
                    <a:pt x="456" y="1110"/>
                  </a:lnTo>
                  <a:lnTo>
                    <a:pt x="462" y="1110"/>
                  </a:lnTo>
                  <a:lnTo>
                    <a:pt x="468" y="1110"/>
                  </a:lnTo>
                  <a:lnTo>
                    <a:pt x="474" y="1110"/>
                  </a:lnTo>
                  <a:lnTo>
                    <a:pt x="480" y="1110"/>
                  </a:lnTo>
                  <a:lnTo>
                    <a:pt x="486" y="1110"/>
                  </a:lnTo>
                  <a:lnTo>
                    <a:pt x="492" y="1110"/>
                  </a:lnTo>
                  <a:lnTo>
                    <a:pt x="498" y="1110"/>
                  </a:lnTo>
                  <a:lnTo>
                    <a:pt x="504" y="1110"/>
                  </a:lnTo>
                  <a:lnTo>
                    <a:pt x="510" y="1110"/>
                  </a:lnTo>
                  <a:lnTo>
                    <a:pt x="516" y="1110"/>
                  </a:lnTo>
                  <a:lnTo>
                    <a:pt x="522" y="1110"/>
                  </a:lnTo>
                  <a:lnTo>
                    <a:pt x="528" y="1110"/>
                  </a:lnTo>
                  <a:lnTo>
                    <a:pt x="534" y="1110"/>
                  </a:lnTo>
                  <a:lnTo>
                    <a:pt x="540" y="1110"/>
                  </a:lnTo>
                  <a:lnTo>
                    <a:pt x="546" y="1110"/>
                  </a:lnTo>
                  <a:lnTo>
                    <a:pt x="552" y="1110"/>
                  </a:lnTo>
                  <a:lnTo>
                    <a:pt x="558" y="1110"/>
                  </a:lnTo>
                  <a:lnTo>
                    <a:pt x="564" y="1110"/>
                  </a:lnTo>
                  <a:lnTo>
                    <a:pt x="570" y="1110"/>
                  </a:lnTo>
                  <a:lnTo>
                    <a:pt x="576" y="1110"/>
                  </a:lnTo>
                  <a:lnTo>
                    <a:pt x="582" y="1110"/>
                  </a:lnTo>
                  <a:lnTo>
                    <a:pt x="588" y="1110"/>
                  </a:lnTo>
                  <a:lnTo>
                    <a:pt x="594" y="1110"/>
                  </a:lnTo>
                  <a:lnTo>
                    <a:pt x="600" y="1110"/>
                  </a:lnTo>
                  <a:lnTo>
                    <a:pt x="606" y="1110"/>
                  </a:lnTo>
                  <a:lnTo>
                    <a:pt x="612" y="1110"/>
                  </a:lnTo>
                  <a:lnTo>
                    <a:pt x="618" y="111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83" name="Freeform 339"/>
            <p:cNvSpPr>
              <a:spLocks/>
            </p:cNvSpPr>
            <p:nvPr/>
          </p:nvSpPr>
          <p:spPr bwMode="auto">
            <a:xfrm>
              <a:off x="2455863" y="6827714"/>
              <a:ext cx="1019175" cy="1752600"/>
            </a:xfrm>
            <a:custGeom>
              <a:avLst/>
              <a:gdLst/>
              <a:ahLst/>
              <a:cxnLst>
                <a:cxn ang="0">
                  <a:pos x="12" y="1104"/>
                </a:cxn>
                <a:cxn ang="0">
                  <a:pos x="30" y="1104"/>
                </a:cxn>
                <a:cxn ang="0">
                  <a:pos x="48" y="1104"/>
                </a:cxn>
                <a:cxn ang="0">
                  <a:pos x="66" y="1104"/>
                </a:cxn>
                <a:cxn ang="0">
                  <a:pos x="84" y="1104"/>
                </a:cxn>
                <a:cxn ang="0">
                  <a:pos x="96" y="24"/>
                </a:cxn>
                <a:cxn ang="0">
                  <a:pos x="114" y="24"/>
                </a:cxn>
                <a:cxn ang="0">
                  <a:pos x="126" y="252"/>
                </a:cxn>
                <a:cxn ang="0">
                  <a:pos x="138" y="72"/>
                </a:cxn>
                <a:cxn ang="0">
                  <a:pos x="156" y="282"/>
                </a:cxn>
                <a:cxn ang="0">
                  <a:pos x="168" y="90"/>
                </a:cxn>
                <a:cxn ang="0">
                  <a:pos x="186" y="42"/>
                </a:cxn>
                <a:cxn ang="0">
                  <a:pos x="198" y="18"/>
                </a:cxn>
                <a:cxn ang="0">
                  <a:pos x="210" y="36"/>
                </a:cxn>
                <a:cxn ang="0">
                  <a:pos x="228" y="30"/>
                </a:cxn>
                <a:cxn ang="0">
                  <a:pos x="246" y="72"/>
                </a:cxn>
                <a:cxn ang="0">
                  <a:pos x="258" y="72"/>
                </a:cxn>
                <a:cxn ang="0">
                  <a:pos x="276" y="54"/>
                </a:cxn>
                <a:cxn ang="0">
                  <a:pos x="288" y="96"/>
                </a:cxn>
                <a:cxn ang="0">
                  <a:pos x="306" y="90"/>
                </a:cxn>
                <a:cxn ang="0">
                  <a:pos x="318" y="66"/>
                </a:cxn>
                <a:cxn ang="0">
                  <a:pos x="330" y="1104"/>
                </a:cxn>
                <a:cxn ang="0">
                  <a:pos x="348" y="1104"/>
                </a:cxn>
                <a:cxn ang="0">
                  <a:pos x="366" y="1104"/>
                </a:cxn>
                <a:cxn ang="0">
                  <a:pos x="384" y="1104"/>
                </a:cxn>
                <a:cxn ang="0">
                  <a:pos x="402" y="1104"/>
                </a:cxn>
                <a:cxn ang="0">
                  <a:pos x="420" y="1104"/>
                </a:cxn>
                <a:cxn ang="0">
                  <a:pos x="432" y="222"/>
                </a:cxn>
                <a:cxn ang="0">
                  <a:pos x="450" y="348"/>
                </a:cxn>
                <a:cxn ang="0">
                  <a:pos x="462" y="222"/>
                </a:cxn>
                <a:cxn ang="0">
                  <a:pos x="474" y="192"/>
                </a:cxn>
                <a:cxn ang="0">
                  <a:pos x="492" y="528"/>
                </a:cxn>
                <a:cxn ang="0">
                  <a:pos x="504" y="102"/>
                </a:cxn>
                <a:cxn ang="0">
                  <a:pos x="522" y="204"/>
                </a:cxn>
                <a:cxn ang="0">
                  <a:pos x="534" y="492"/>
                </a:cxn>
                <a:cxn ang="0">
                  <a:pos x="546" y="90"/>
                </a:cxn>
                <a:cxn ang="0">
                  <a:pos x="564" y="222"/>
                </a:cxn>
                <a:cxn ang="0">
                  <a:pos x="576" y="396"/>
                </a:cxn>
                <a:cxn ang="0">
                  <a:pos x="588" y="360"/>
                </a:cxn>
                <a:cxn ang="0">
                  <a:pos x="606" y="366"/>
                </a:cxn>
                <a:cxn ang="0">
                  <a:pos x="618" y="456"/>
                </a:cxn>
                <a:cxn ang="0">
                  <a:pos x="636" y="564"/>
                </a:cxn>
              </a:cxnLst>
              <a:rect l="0" t="0" r="r" b="b"/>
              <a:pathLst>
                <a:path w="642" h="1104">
                  <a:moveTo>
                    <a:pt x="0" y="1104"/>
                  </a:moveTo>
                  <a:lnTo>
                    <a:pt x="6" y="1104"/>
                  </a:lnTo>
                  <a:lnTo>
                    <a:pt x="12" y="1104"/>
                  </a:lnTo>
                  <a:lnTo>
                    <a:pt x="18" y="1104"/>
                  </a:lnTo>
                  <a:lnTo>
                    <a:pt x="24" y="1104"/>
                  </a:lnTo>
                  <a:lnTo>
                    <a:pt x="30" y="1104"/>
                  </a:lnTo>
                  <a:lnTo>
                    <a:pt x="36" y="1104"/>
                  </a:lnTo>
                  <a:lnTo>
                    <a:pt x="42" y="1104"/>
                  </a:lnTo>
                  <a:lnTo>
                    <a:pt x="48" y="1104"/>
                  </a:lnTo>
                  <a:lnTo>
                    <a:pt x="54" y="1104"/>
                  </a:lnTo>
                  <a:lnTo>
                    <a:pt x="60" y="1104"/>
                  </a:lnTo>
                  <a:lnTo>
                    <a:pt x="66" y="1104"/>
                  </a:lnTo>
                  <a:lnTo>
                    <a:pt x="72" y="1104"/>
                  </a:lnTo>
                  <a:lnTo>
                    <a:pt x="78" y="1104"/>
                  </a:lnTo>
                  <a:lnTo>
                    <a:pt x="84" y="1104"/>
                  </a:lnTo>
                  <a:lnTo>
                    <a:pt x="90" y="1104"/>
                  </a:lnTo>
                  <a:lnTo>
                    <a:pt x="90" y="30"/>
                  </a:lnTo>
                  <a:lnTo>
                    <a:pt x="96" y="24"/>
                  </a:lnTo>
                  <a:lnTo>
                    <a:pt x="102" y="24"/>
                  </a:lnTo>
                  <a:lnTo>
                    <a:pt x="108" y="18"/>
                  </a:lnTo>
                  <a:lnTo>
                    <a:pt x="114" y="24"/>
                  </a:lnTo>
                  <a:lnTo>
                    <a:pt x="114" y="240"/>
                  </a:lnTo>
                  <a:lnTo>
                    <a:pt x="120" y="222"/>
                  </a:lnTo>
                  <a:lnTo>
                    <a:pt x="126" y="252"/>
                  </a:lnTo>
                  <a:lnTo>
                    <a:pt x="132" y="306"/>
                  </a:lnTo>
                  <a:lnTo>
                    <a:pt x="138" y="318"/>
                  </a:lnTo>
                  <a:lnTo>
                    <a:pt x="138" y="72"/>
                  </a:lnTo>
                  <a:lnTo>
                    <a:pt x="144" y="72"/>
                  </a:lnTo>
                  <a:lnTo>
                    <a:pt x="150" y="312"/>
                  </a:lnTo>
                  <a:lnTo>
                    <a:pt x="156" y="282"/>
                  </a:lnTo>
                  <a:lnTo>
                    <a:pt x="162" y="102"/>
                  </a:lnTo>
                  <a:lnTo>
                    <a:pt x="162" y="108"/>
                  </a:lnTo>
                  <a:lnTo>
                    <a:pt x="168" y="90"/>
                  </a:lnTo>
                  <a:lnTo>
                    <a:pt x="174" y="90"/>
                  </a:lnTo>
                  <a:lnTo>
                    <a:pt x="180" y="72"/>
                  </a:lnTo>
                  <a:lnTo>
                    <a:pt x="186" y="42"/>
                  </a:lnTo>
                  <a:lnTo>
                    <a:pt x="186" y="18"/>
                  </a:lnTo>
                  <a:lnTo>
                    <a:pt x="192" y="18"/>
                  </a:lnTo>
                  <a:lnTo>
                    <a:pt x="198" y="18"/>
                  </a:lnTo>
                  <a:lnTo>
                    <a:pt x="204" y="6"/>
                  </a:lnTo>
                  <a:lnTo>
                    <a:pt x="210" y="0"/>
                  </a:lnTo>
                  <a:lnTo>
                    <a:pt x="210" y="36"/>
                  </a:lnTo>
                  <a:lnTo>
                    <a:pt x="216" y="36"/>
                  </a:lnTo>
                  <a:lnTo>
                    <a:pt x="222" y="42"/>
                  </a:lnTo>
                  <a:lnTo>
                    <a:pt x="228" y="30"/>
                  </a:lnTo>
                  <a:lnTo>
                    <a:pt x="234" y="48"/>
                  </a:lnTo>
                  <a:lnTo>
                    <a:pt x="240" y="72"/>
                  </a:lnTo>
                  <a:lnTo>
                    <a:pt x="246" y="72"/>
                  </a:lnTo>
                  <a:lnTo>
                    <a:pt x="252" y="54"/>
                  </a:lnTo>
                  <a:lnTo>
                    <a:pt x="258" y="66"/>
                  </a:lnTo>
                  <a:lnTo>
                    <a:pt x="258" y="72"/>
                  </a:lnTo>
                  <a:lnTo>
                    <a:pt x="264" y="54"/>
                  </a:lnTo>
                  <a:lnTo>
                    <a:pt x="270" y="54"/>
                  </a:lnTo>
                  <a:lnTo>
                    <a:pt x="276" y="54"/>
                  </a:lnTo>
                  <a:lnTo>
                    <a:pt x="282" y="72"/>
                  </a:lnTo>
                  <a:lnTo>
                    <a:pt x="282" y="90"/>
                  </a:lnTo>
                  <a:lnTo>
                    <a:pt x="288" y="96"/>
                  </a:lnTo>
                  <a:lnTo>
                    <a:pt x="294" y="72"/>
                  </a:lnTo>
                  <a:lnTo>
                    <a:pt x="300" y="72"/>
                  </a:lnTo>
                  <a:lnTo>
                    <a:pt x="306" y="90"/>
                  </a:lnTo>
                  <a:lnTo>
                    <a:pt x="306" y="102"/>
                  </a:lnTo>
                  <a:lnTo>
                    <a:pt x="312" y="48"/>
                  </a:lnTo>
                  <a:lnTo>
                    <a:pt x="318" y="66"/>
                  </a:lnTo>
                  <a:lnTo>
                    <a:pt x="324" y="72"/>
                  </a:lnTo>
                  <a:lnTo>
                    <a:pt x="330" y="72"/>
                  </a:lnTo>
                  <a:lnTo>
                    <a:pt x="330" y="1104"/>
                  </a:lnTo>
                  <a:lnTo>
                    <a:pt x="336" y="1104"/>
                  </a:lnTo>
                  <a:lnTo>
                    <a:pt x="342" y="1104"/>
                  </a:lnTo>
                  <a:lnTo>
                    <a:pt x="348" y="1104"/>
                  </a:lnTo>
                  <a:lnTo>
                    <a:pt x="354" y="1104"/>
                  </a:lnTo>
                  <a:lnTo>
                    <a:pt x="360" y="1104"/>
                  </a:lnTo>
                  <a:lnTo>
                    <a:pt x="366" y="1104"/>
                  </a:lnTo>
                  <a:lnTo>
                    <a:pt x="372" y="1104"/>
                  </a:lnTo>
                  <a:lnTo>
                    <a:pt x="378" y="1104"/>
                  </a:lnTo>
                  <a:lnTo>
                    <a:pt x="384" y="1104"/>
                  </a:lnTo>
                  <a:lnTo>
                    <a:pt x="390" y="1104"/>
                  </a:lnTo>
                  <a:lnTo>
                    <a:pt x="396" y="1104"/>
                  </a:lnTo>
                  <a:lnTo>
                    <a:pt x="402" y="1104"/>
                  </a:lnTo>
                  <a:lnTo>
                    <a:pt x="408" y="1104"/>
                  </a:lnTo>
                  <a:lnTo>
                    <a:pt x="414" y="1104"/>
                  </a:lnTo>
                  <a:lnTo>
                    <a:pt x="420" y="1104"/>
                  </a:lnTo>
                  <a:lnTo>
                    <a:pt x="426" y="1104"/>
                  </a:lnTo>
                  <a:lnTo>
                    <a:pt x="426" y="216"/>
                  </a:lnTo>
                  <a:lnTo>
                    <a:pt x="432" y="222"/>
                  </a:lnTo>
                  <a:lnTo>
                    <a:pt x="438" y="546"/>
                  </a:lnTo>
                  <a:lnTo>
                    <a:pt x="444" y="204"/>
                  </a:lnTo>
                  <a:lnTo>
                    <a:pt x="450" y="348"/>
                  </a:lnTo>
                  <a:lnTo>
                    <a:pt x="450" y="492"/>
                  </a:lnTo>
                  <a:lnTo>
                    <a:pt x="456" y="498"/>
                  </a:lnTo>
                  <a:lnTo>
                    <a:pt x="462" y="222"/>
                  </a:lnTo>
                  <a:lnTo>
                    <a:pt x="468" y="198"/>
                  </a:lnTo>
                  <a:lnTo>
                    <a:pt x="474" y="522"/>
                  </a:lnTo>
                  <a:lnTo>
                    <a:pt x="474" y="192"/>
                  </a:lnTo>
                  <a:lnTo>
                    <a:pt x="480" y="216"/>
                  </a:lnTo>
                  <a:lnTo>
                    <a:pt x="486" y="186"/>
                  </a:lnTo>
                  <a:lnTo>
                    <a:pt x="492" y="528"/>
                  </a:lnTo>
                  <a:lnTo>
                    <a:pt x="498" y="150"/>
                  </a:lnTo>
                  <a:lnTo>
                    <a:pt x="498" y="186"/>
                  </a:lnTo>
                  <a:lnTo>
                    <a:pt x="504" y="102"/>
                  </a:lnTo>
                  <a:lnTo>
                    <a:pt x="510" y="156"/>
                  </a:lnTo>
                  <a:lnTo>
                    <a:pt x="516" y="150"/>
                  </a:lnTo>
                  <a:lnTo>
                    <a:pt x="522" y="204"/>
                  </a:lnTo>
                  <a:lnTo>
                    <a:pt x="522" y="132"/>
                  </a:lnTo>
                  <a:lnTo>
                    <a:pt x="528" y="42"/>
                  </a:lnTo>
                  <a:lnTo>
                    <a:pt x="534" y="492"/>
                  </a:lnTo>
                  <a:lnTo>
                    <a:pt x="540" y="516"/>
                  </a:lnTo>
                  <a:lnTo>
                    <a:pt x="540" y="60"/>
                  </a:lnTo>
                  <a:lnTo>
                    <a:pt x="546" y="90"/>
                  </a:lnTo>
                  <a:lnTo>
                    <a:pt x="552" y="66"/>
                  </a:lnTo>
                  <a:lnTo>
                    <a:pt x="558" y="186"/>
                  </a:lnTo>
                  <a:lnTo>
                    <a:pt x="564" y="222"/>
                  </a:lnTo>
                  <a:lnTo>
                    <a:pt x="564" y="372"/>
                  </a:lnTo>
                  <a:lnTo>
                    <a:pt x="570" y="336"/>
                  </a:lnTo>
                  <a:lnTo>
                    <a:pt x="576" y="396"/>
                  </a:lnTo>
                  <a:lnTo>
                    <a:pt x="582" y="354"/>
                  </a:lnTo>
                  <a:lnTo>
                    <a:pt x="588" y="624"/>
                  </a:lnTo>
                  <a:lnTo>
                    <a:pt x="588" y="360"/>
                  </a:lnTo>
                  <a:lnTo>
                    <a:pt x="594" y="330"/>
                  </a:lnTo>
                  <a:lnTo>
                    <a:pt x="600" y="492"/>
                  </a:lnTo>
                  <a:lnTo>
                    <a:pt x="606" y="366"/>
                  </a:lnTo>
                  <a:lnTo>
                    <a:pt x="612" y="528"/>
                  </a:lnTo>
                  <a:lnTo>
                    <a:pt x="612" y="462"/>
                  </a:lnTo>
                  <a:lnTo>
                    <a:pt x="618" y="456"/>
                  </a:lnTo>
                  <a:lnTo>
                    <a:pt x="624" y="594"/>
                  </a:lnTo>
                  <a:lnTo>
                    <a:pt x="630" y="582"/>
                  </a:lnTo>
                  <a:lnTo>
                    <a:pt x="636" y="564"/>
                  </a:lnTo>
                  <a:lnTo>
                    <a:pt x="636" y="594"/>
                  </a:lnTo>
                  <a:lnTo>
                    <a:pt x="642" y="63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84" name="Freeform 340"/>
            <p:cNvSpPr>
              <a:spLocks/>
            </p:cNvSpPr>
            <p:nvPr/>
          </p:nvSpPr>
          <p:spPr bwMode="auto">
            <a:xfrm>
              <a:off x="3475038" y="6770564"/>
              <a:ext cx="1133475" cy="1809750"/>
            </a:xfrm>
            <a:custGeom>
              <a:avLst/>
              <a:gdLst/>
              <a:ahLst/>
              <a:cxnLst>
                <a:cxn ang="0">
                  <a:pos x="12" y="420"/>
                </a:cxn>
                <a:cxn ang="0">
                  <a:pos x="24" y="1140"/>
                </a:cxn>
                <a:cxn ang="0">
                  <a:pos x="42" y="1140"/>
                </a:cxn>
                <a:cxn ang="0">
                  <a:pos x="60" y="1140"/>
                </a:cxn>
                <a:cxn ang="0">
                  <a:pos x="78" y="1140"/>
                </a:cxn>
                <a:cxn ang="0">
                  <a:pos x="96" y="1140"/>
                </a:cxn>
                <a:cxn ang="0">
                  <a:pos x="114" y="1140"/>
                </a:cxn>
                <a:cxn ang="0">
                  <a:pos x="132" y="1104"/>
                </a:cxn>
                <a:cxn ang="0">
                  <a:pos x="150" y="1104"/>
                </a:cxn>
                <a:cxn ang="0">
                  <a:pos x="168" y="948"/>
                </a:cxn>
                <a:cxn ang="0">
                  <a:pos x="186" y="948"/>
                </a:cxn>
                <a:cxn ang="0">
                  <a:pos x="204" y="954"/>
                </a:cxn>
                <a:cxn ang="0">
                  <a:pos x="222" y="810"/>
                </a:cxn>
                <a:cxn ang="0">
                  <a:pos x="240" y="810"/>
                </a:cxn>
                <a:cxn ang="0">
                  <a:pos x="258" y="810"/>
                </a:cxn>
                <a:cxn ang="0">
                  <a:pos x="276" y="648"/>
                </a:cxn>
                <a:cxn ang="0">
                  <a:pos x="294" y="648"/>
                </a:cxn>
                <a:cxn ang="0">
                  <a:pos x="312" y="486"/>
                </a:cxn>
                <a:cxn ang="0">
                  <a:pos x="330" y="486"/>
                </a:cxn>
                <a:cxn ang="0">
                  <a:pos x="348" y="486"/>
                </a:cxn>
                <a:cxn ang="0">
                  <a:pos x="366" y="330"/>
                </a:cxn>
                <a:cxn ang="0">
                  <a:pos x="384" y="336"/>
                </a:cxn>
                <a:cxn ang="0">
                  <a:pos x="402" y="342"/>
                </a:cxn>
                <a:cxn ang="0">
                  <a:pos x="420" y="180"/>
                </a:cxn>
                <a:cxn ang="0">
                  <a:pos x="438" y="162"/>
                </a:cxn>
                <a:cxn ang="0">
                  <a:pos x="456" y="0"/>
                </a:cxn>
                <a:cxn ang="0">
                  <a:pos x="474" y="18"/>
                </a:cxn>
                <a:cxn ang="0">
                  <a:pos x="492" y="18"/>
                </a:cxn>
                <a:cxn ang="0">
                  <a:pos x="510" y="54"/>
                </a:cxn>
                <a:cxn ang="0">
                  <a:pos x="522" y="72"/>
                </a:cxn>
                <a:cxn ang="0">
                  <a:pos x="540" y="18"/>
                </a:cxn>
                <a:cxn ang="0">
                  <a:pos x="552" y="0"/>
                </a:cxn>
                <a:cxn ang="0">
                  <a:pos x="564" y="18"/>
                </a:cxn>
                <a:cxn ang="0">
                  <a:pos x="582" y="18"/>
                </a:cxn>
                <a:cxn ang="0">
                  <a:pos x="594" y="6"/>
                </a:cxn>
                <a:cxn ang="0">
                  <a:pos x="612" y="36"/>
                </a:cxn>
                <a:cxn ang="0">
                  <a:pos x="630" y="42"/>
                </a:cxn>
                <a:cxn ang="0">
                  <a:pos x="648" y="18"/>
                </a:cxn>
                <a:cxn ang="0">
                  <a:pos x="660" y="54"/>
                </a:cxn>
                <a:cxn ang="0">
                  <a:pos x="678" y="78"/>
                </a:cxn>
                <a:cxn ang="0">
                  <a:pos x="690" y="48"/>
                </a:cxn>
                <a:cxn ang="0">
                  <a:pos x="708" y="36"/>
                </a:cxn>
              </a:cxnLst>
              <a:rect l="0" t="0" r="r" b="b"/>
              <a:pathLst>
                <a:path w="714" h="1140">
                  <a:moveTo>
                    <a:pt x="0" y="666"/>
                  </a:moveTo>
                  <a:lnTo>
                    <a:pt x="6" y="474"/>
                  </a:lnTo>
                  <a:lnTo>
                    <a:pt x="12" y="420"/>
                  </a:lnTo>
                  <a:lnTo>
                    <a:pt x="18" y="684"/>
                  </a:lnTo>
                  <a:lnTo>
                    <a:pt x="18" y="450"/>
                  </a:lnTo>
                  <a:lnTo>
                    <a:pt x="24" y="1140"/>
                  </a:lnTo>
                  <a:lnTo>
                    <a:pt x="30" y="1140"/>
                  </a:lnTo>
                  <a:lnTo>
                    <a:pt x="36" y="1140"/>
                  </a:lnTo>
                  <a:lnTo>
                    <a:pt x="42" y="1140"/>
                  </a:lnTo>
                  <a:lnTo>
                    <a:pt x="48" y="1140"/>
                  </a:lnTo>
                  <a:lnTo>
                    <a:pt x="54" y="1140"/>
                  </a:lnTo>
                  <a:lnTo>
                    <a:pt x="60" y="1140"/>
                  </a:lnTo>
                  <a:lnTo>
                    <a:pt x="66" y="1140"/>
                  </a:lnTo>
                  <a:lnTo>
                    <a:pt x="72" y="1140"/>
                  </a:lnTo>
                  <a:lnTo>
                    <a:pt x="78" y="1140"/>
                  </a:lnTo>
                  <a:lnTo>
                    <a:pt x="84" y="1140"/>
                  </a:lnTo>
                  <a:lnTo>
                    <a:pt x="90" y="1140"/>
                  </a:lnTo>
                  <a:lnTo>
                    <a:pt x="96" y="1140"/>
                  </a:lnTo>
                  <a:lnTo>
                    <a:pt x="102" y="1140"/>
                  </a:lnTo>
                  <a:lnTo>
                    <a:pt x="108" y="1140"/>
                  </a:lnTo>
                  <a:lnTo>
                    <a:pt x="114" y="1140"/>
                  </a:lnTo>
                  <a:lnTo>
                    <a:pt x="120" y="1104"/>
                  </a:lnTo>
                  <a:lnTo>
                    <a:pt x="126" y="1104"/>
                  </a:lnTo>
                  <a:lnTo>
                    <a:pt x="132" y="1104"/>
                  </a:lnTo>
                  <a:lnTo>
                    <a:pt x="138" y="1104"/>
                  </a:lnTo>
                  <a:lnTo>
                    <a:pt x="144" y="1104"/>
                  </a:lnTo>
                  <a:lnTo>
                    <a:pt x="150" y="1104"/>
                  </a:lnTo>
                  <a:lnTo>
                    <a:pt x="156" y="1104"/>
                  </a:lnTo>
                  <a:lnTo>
                    <a:pt x="162" y="1104"/>
                  </a:lnTo>
                  <a:lnTo>
                    <a:pt x="168" y="948"/>
                  </a:lnTo>
                  <a:lnTo>
                    <a:pt x="174" y="948"/>
                  </a:lnTo>
                  <a:lnTo>
                    <a:pt x="180" y="954"/>
                  </a:lnTo>
                  <a:lnTo>
                    <a:pt x="186" y="948"/>
                  </a:lnTo>
                  <a:lnTo>
                    <a:pt x="192" y="954"/>
                  </a:lnTo>
                  <a:lnTo>
                    <a:pt x="198" y="948"/>
                  </a:lnTo>
                  <a:lnTo>
                    <a:pt x="204" y="954"/>
                  </a:lnTo>
                  <a:lnTo>
                    <a:pt x="210" y="954"/>
                  </a:lnTo>
                  <a:lnTo>
                    <a:pt x="216" y="810"/>
                  </a:lnTo>
                  <a:lnTo>
                    <a:pt x="222" y="810"/>
                  </a:lnTo>
                  <a:lnTo>
                    <a:pt x="228" y="810"/>
                  </a:lnTo>
                  <a:lnTo>
                    <a:pt x="234" y="810"/>
                  </a:lnTo>
                  <a:lnTo>
                    <a:pt x="240" y="810"/>
                  </a:lnTo>
                  <a:lnTo>
                    <a:pt x="246" y="810"/>
                  </a:lnTo>
                  <a:lnTo>
                    <a:pt x="252" y="810"/>
                  </a:lnTo>
                  <a:lnTo>
                    <a:pt x="258" y="810"/>
                  </a:lnTo>
                  <a:lnTo>
                    <a:pt x="264" y="648"/>
                  </a:lnTo>
                  <a:lnTo>
                    <a:pt x="270" y="648"/>
                  </a:lnTo>
                  <a:lnTo>
                    <a:pt x="276" y="648"/>
                  </a:lnTo>
                  <a:lnTo>
                    <a:pt x="282" y="648"/>
                  </a:lnTo>
                  <a:lnTo>
                    <a:pt x="288" y="648"/>
                  </a:lnTo>
                  <a:lnTo>
                    <a:pt x="294" y="648"/>
                  </a:lnTo>
                  <a:lnTo>
                    <a:pt x="300" y="648"/>
                  </a:lnTo>
                  <a:lnTo>
                    <a:pt x="306" y="648"/>
                  </a:lnTo>
                  <a:lnTo>
                    <a:pt x="312" y="486"/>
                  </a:lnTo>
                  <a:lnTo>
                    <a:pt x="318" y="498"/>
                  </a:lnTo>
                  <a:lnTo>
                    <a:pt x="324" y="498"/>
                  </a:lnTo>
                  <a:lnTo>
                    <a:pt x="330" y="486"/>
                  </a:lnTo>
                  <a:lnTo>
                    <a:pt x="336" y="486"/>
                  </a:lnTo>
                  <a:lnTo>
                    <a:pt x="342" y="486"/>
                  </a:lnTo>
                  <a:lnTo>
                    <a:pt x="348" y="486"/>
                  </a:lnTo>
                  <a:lnTo>
                    <a:pt x="354" y="486"/>
                  </a:lnTo>
                  <a:lnTo>
                    <a:pt x="360" y="318"/>
                  </a:lnTo>
                  <a:lnTo>
                    <a:pt x="366" y="330"/>
                  </a:lnTo>
                  <a:lnTo>
                    <a:pt x="372" y="336"/>
                  </a:lnTo>
                  <a:lnTo>
                    <a:pt x="378" y="336"/>
                  </a:lnTo>
                  <a:lnTo>
                    <a:pt x="384" y="336"/>
                  </a:lnTo>
                  <a:lnTo>
                    <a:pt x="390" y="336"/>
                  </a:lnTo>
                  <a:lnTo>
                    <a:pt x="396" y="336"/>
                  </a:lnTo>
                  <a:lnTo>
                    <a:pt x="402" y="342"/>
                  </a:lnTo>
                  <a:lnTo>
                    <a:pt x="408" y="192"/>
                  </a:lnTo>
                  <a:lnTo>
                    <a:pt x="414" y="192"/>
                  </a:lnTo>
                  <a:lnTo>
                    <a:pt x="420" y="180"/>
                  </a:lnTo>
                  <a:lnTo>
                    <a:pt x="426" y="180"/>
                  </a:lnTo>
                  <a:lnTo>
                    <a:pt x="432" y="180"/>
                  </a:lnTo>
                  <a:lnTo>
                    <a:pt x="438" y="162"/>
                  </a:lnTo>
                  <a:lnTo>
                    <a:pt x="444" y="162"/>
                  </a:lnTo>
                  <a:lnTo>
                    <a:pt x="450" y="162"/>
                  </a:lnTo>
                  <a:lnTo>
                    <a:pt x="456" y="0"/>
                  </a:lnTo>
                  <a:lnTo>
                    <a:pt x="462" y="18"/>
                  </a:lnTo>
                  <a:lnTo>
                    <a:pt x="468" y="18"/>
                  </a:lnTo>
                  <a:lnTo>
                    <a:pt x="474" y="18"/>
                  </a:lnTo>
                  <a:lnTo>
                    <a:pt x="480" y="18"/>
                  </a:lnTo>
                  <a:lnTo>
                    <a:pt x="486" y="18"/>
                  </a:lnTo>
                  <a:lnTo>
                    <a:pt x="492" y="18"/>
                  </a:lnTo>
                  <a:lnTo>
                    <a:pt x="498" y="18"/>
                  </a:lnTo>
                  <a:lnTo>
                    <a:pt x="504" y="54"/>
                  </a:lnTo>
                  <a:lnTo>
                    <a:pt x="510" y="54"/>
                  </a:lnTo>
                  <a:lnTo>
                    <a:pt x="516" y="72"/>
                  </a:lnTo>
                  <a:lnTo>
                    <a:pt x="516" y="54"/>
                  </a:lnTo>
                  <a:lnTo>
                    <a:pt x="522" y="72"/>
                  </a:lnTo>
                  <a:lnTo>
                    <a:pt x="528" y="18"/>
                  </a:lnTo>
                  <a:lnTo>
                    <a:pt x="534" y="18"/>
                  </a:lnTo>
                  <a:lnTo>
                    <a:pt x="540" y="18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6"/>
                  </a:lnTo>
                  <a:lnTo>
                    <a:pt x="564" y="0"/>
                  </a:lnTo>
                  <a:lnTo>
                    <a:pt x="564" y="18"/>
                  </a:lnTo>
                  <a:lnTo>
                    <a:pt x="570" y="54"/>
                  </a:lnTo>
                  <a:lnTo>
                    <a:pt x="576" y="24"/>
                  </a:lnTo>
                  <a:lnTo>
                    <a:pt x="582" y="18"/>
                  </a:lnTo>
                  <a:lnTo>
                    <a:pt x="588" y="6"/>
                  </a:lnTo>
                  <a:lnTo>
                    <a:pt x="588" y="18"/>
                  </a:lnTo>
                  <a:lnTo>
                    <a:pt x="594" y="6"/>
                  </a:lnTo>
                  <a:lnTo>
                    <a:pt x="600" y="36"/>
                  </a:lnTo>
                  <a:lnTo>
                    <a:pt x="606" y="36"/>
                  </a:lnTo>
                  <a:lnTo>
                    <a:pt x="612" y="36"/>
                  </a:lnTo>
                  <a:lnTo>
                    <a:pt x="618" y="36"/>
                  </a:lnTo>
                  <a:lnTo>
                    <a:pt x="624" y="54"/>
                  </a:lnTo>
                  <a:lnTo>
                    <a:pt x="630" y="42"/>
                  </a:lnTo>
                  <a:lnTo>
                    <a:pt x="636" y="18"/>
                  </a:lnTo>
                  <a:lnTo>
                    <a:pt x="642" y="0"/>
                  </a:lnTo>
                  <a:lnTo>
                    <a:pt x="648" y="18"/>
                  </a:lnTo>
                  <a:lnTo>
                    <a:pt x="654" y="366"/>
                  </a:lnTo>
                  <a:lnTo>
                    <a:pt x="660" y="60"/>
                  </a:lnTo>
                  <a:lnTo>
                    <a:pt x="660" y="54"/>
                  </a:lnTo>
                  <a:lnTo>
                    <a:pt x="666" y="72"/>
                  </a:lnTo>
                  <a:lnTo>
                    <a:pt x="672" y="90"/>
                  </a:lnTo>
                  <a:lnTo>
                    <a:pt x="678" y="78"/>
                  </a:lnTo>
                  <a:lnTo>
                    <a:pt x="684" y="60"/>
                  </a:lnTo>
                  <a:lnTo>
                    <a:pt x="684" y="48"/>
                  </a:lnTo>
                  <a:lnTo>
                    <a:pt x="690" y="48"/>
                  </a:lnTo>
                  <a:lnTo>
                    <a:pt x="696" y="36"/>
                  </a:lnTo>
                  <a:lnTo>
                    <a:pt x="702" y="18"/>
                  </a:lnTo>
                  <a:lnTo>
                    <a:pt x="708" y="36"/>
                  </a:lnTo>
                  <a:lnTo>
                    <a:pt x="708" y="42"/>
                  </a:lnTo>
                  <a:lnTo>
                    <a:pt x="714" y="36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85" name="Freeform 341"/>
            <p:cNvSpPr>
              <a:spLocks/>
            </p:cNvSpPr>
            <p:nvPr/>
          </p:nvSpPr>
          <p:spPr bwMode="auto">
            <a:xfrm>
              <a:off x="4608513" y="6799139"/>
              <a:ext cx="1076325" cy="1781175"/>
            </a:xfrm>
            <a:custGeom>
              <a:avLst/>
              <a:gdLst/>
              <a:ahLst/>
              <a:cxnLst>
                <a:cxn ang="0">
                  <a:pos x="12" y="30"/>
                </a:cxn>
                <a:cxn ang="0">
                  <a:pos x="24" y="234"/>
                </a:cxn>
                <a:cxn ang="0">
                  <a:pos x="42" y="282"/>
                </a:cxn>
                <a:cxn ang="0">
                  <a:pos x="54" y="252"/>
                </a:cxn>
                <a:cxn ang="0">
                  <a:pos x="66" y="156"/>
                </a:cxn>
                <a:cxn ang="0">
                  <a:pos x="84" y="210"/>
                </a:cxn>
                <a:cxn ang="0">
                  <a:pos x="102" y="228"/>
                </a:cxn>
                <a:cxn ang="0">
                  <a:pos x="114" y="6"/>
                </a:cxn>
                <a:cxn ang="0">
                  <a:pos x="132" y="114"/>
                </a:cxn>
                <a:cxn ang="0">
                  <a:pos x="144" y="120"/>
                </a:cxn>
                <a:cxn ang="0">
                  <a:pos x="162" y="498"/>
                </a:cxn>
                <a:cxn ang="0">
                  <a:pos x="174" y="174"/>
                </a:cxn>
                <a:cxn ang="0">
                  <a:pos x="186" y="504"/>
                </a:cxn>
                <a:cxn ang="0">
                  <a:pos x="204" y="384"/>
                </a:cxn>
                <a:cxn ang="0">
                  <a:pos x="216" y="366"/>
                </a:cxn>
                <a:cxn ang="0">
                  <a:pos x="228" y="366"/>
                </a:cxn>
                <a:cxn ang="0">
                  <a:pos x="246" y="336"/>
                </a:cxn>
                <a:cxn ang="0">
                  <a:pos x="258" y="258"/>
                </a:cxn>
                <a:cxn ang="0">
                  <a:pos x="276" y="348"/>
                </a:cxn>
                <a:cxn ang="0">
                  <a:pos x="288" y="432"/>
                </a:cxn>
                <a:cxn ang="0">
                  <a:pos x="300" y="390"/>
                </a:cxn>
                <a:cxn ang="0">
                  <a:pos x="318" y="462"/>
                </a:cxn>
                <a:cxn ang="0">
                  <a:pos x="330" y="294"/>
                </a:cxn>
                <a:cxn ang="0">
                  <a:pos x="348" y="66"/>
                </a:cxn>
                <a:cxn ang="0">
                  <a:pos x="360" y="108"/>
                </a:cxn>
                <a:cxn ang="0">
                  <a:pos x="378" y="1122"/>
                </a:cxn>
                <a:cxn ang="0">
                  <a:pos x="396" y="1122"/>
                </a:cxn>
                <a:cxn ang="0">
                  <a:pos x="414" y="1122"/>
                </a:cxn>
                <a:cxn ang="0">
                  <a:pos x="432" y="1122"/>
                </a:cxn>
                <a:cxn ang="0">
                  <a:pos x="450" y="1122"/>
                </a:cxn>
                <a:cxn ang="0">
                  <a:pos x="468" y="1122"/>
                </a:cxn>
                <a:cxn ang="0">
                  <a:pos x="486" y="1122"/>
                </a:cxn>
                <a:cxn ang="0">
                  <a:pos x="504" y="1122"/>
                </a:cxn>
                <a:cxn ang="0">
                  <a:pos x="522" y="1122"/>
                </a:cxn>
                <a:cxn ang="0">
                  <a:pos x="540" y="1122"/>
                </a:cxn>
                <a:cxn ang="0">
                  <a:pos x="558" y="1122"/>
                </a:cxn>
                <a:cxn ang="0">
                  <a:pos x="576" y="1122"/>
                </a:cxn>
                <a:cxn ang="0">
                  <a:pos x="594" y="1122"/>
                </a:cxn>
                <a:cxn ang="0">
                  <a:pos x="612" y="1122"/>
                </a:cxn>
                <a:cxn ang="0">
                  <a:pos x="630" y="1122"/>
                </a:cxn>
                <a:cxn ang="0">
                  <a:pos x="648" y="1122"/>
                </a:cxn>
                <a:cxn ang="0">
                  <a:pos x="666" y="1122"/>
                </a:cxn>
              </a:cxnLst>
              <a:rect l="0" t="0" r="r" b="b"/>
              <a:pathLst>
                <a:path w="678" h="1122">
                  <a:moveTo>
                    <a:pt x="0" y="18"/>
                  </a:moveTo>
                  <a:lnTo>
                    <a:pt x="6" y="6"/>
                  </a:lnTo>
                  <a:lnTo>
                    <a:pt x="12" y="30"/>
                  </a:lnTo>
                  <a:lnTo>
                    <a:pt x="18" y="30"/>
                  </a:lnTo>
                  <a:lnTo>
                    <a:pt x="18" y="204"/>
                  </a:lnTo>
                  <a:lnTo>
                    <a:pt x="24" y="234"/>
                  </a:lnTo>
                  <a:lnTo>
                    <a:pt x="30" y="84"/>
                  </a:lnTo>
                  <a:lnTo>
                    <a:pt x="36" y="180"/>
                  </a:lnTo>
                  <a:lnTo>
                    <a:pt x="42" y="282"/>
                  </a:lnTo>
                  <a:lnTo>
                    <a:pt x="42" y="270"/>
                  </a:lnTo>
                  <a:lnTo>
                    <a:pt x="48" y="72"/>
                  </a:lnTo>
                  <a:lnTo>
                    <a:pt x="54" y="252"/>
                  </a:lnTo>
                  <a:lnTo>
                    <a:pt x="60" y="174"/>
                  </a:lnTo>
                  <a:lnTo>
                    <a:pt x="66" y="162"/>
                  </a:lnTo>
                  <a:lnTo>
                    <a:pt x="66" y="156"/>
                  </a:lnTo>
                  <a:lnTo>
                    <a:pt x="72" y="0"/>
                  </a:lnTo>
                  <a:lnTo>
                    <a:pt x="78" y="360"/>
                  </a:lnTo>
                  <a:lnTo>
                    <a:pt x="84" y="210"/>
                  </a:lnTo>
                  <a:lnTo>
                    <a:pt x="90" y="198"/>
                  </a:lnTo>
                  <a:lnTo>
                    <a:pt x="96" y="156"/>
                  </a:lnTo>
                  <a:lnTo>
                    <a:pt x="102" y="228"/>
                  </a:lnTo>
                  <a:lnTo>
                    <a:pt x="108" y="228"/>
                  </a:lnTo>
                  <a:lnTo>
                    <a:pt x="114" y="102"/>
                  </a:lnTo>
                  <a:lnTo>
                    <a:pt x="114" y="6"/>
                  </a:lnTo>
                  <a:lnTo>
                    <a:pt x="120" y="12"/>
                  </a:lnTo>
                  <a:lnTo>
                    <a:pt x="126" y="132"/>
                  </a:lnTo>
                  <a:lnTo>
                    <a:pt x="132" y="114"/>
                  </a:lnTo>
                  <a:lnTo>
                    <a:pt x="138" y="120"/>
                  </a:lnTo>
                  <a:lnTo>
                    <a:pt x="138" y="444"/>
                  </a:lnTo>
                  <a:lnTo>
                    <a:pt x="144" y="120"/>
                  </a:lnTo>
                  <a:lnTo>
                    <a:pt x="150" y="96"/>
                  </a:lnTo>
                  <a:lnTo>
                    <a:pt x="156" y="90"/>
                  </a:lnTo>
                  <a:lnTo>
                    <a:pt x="162" y="498"/>
                  </a:lnTo>
                  <a:lnTo>
                    <a:pt x="162" y="474"/>
                  </a:lnTo>
                  <a:lnTo>
                    <a:pt x="168" y="102"/>
                  </a:lnTo>
                  <a:lnTo>
                    <a:pt x="174" y="174"/>
                  </a:lnTo>
                  <a:lnTo>
                    <a:pt x="180" y="438"/>
                  </a:lnTo>
                  <a:lnTo>
                    <a:pt x="186" y="480"/>
                  </a:lnTo>
                  <a:lnTo>
                    <a:pt x="186" y="504"/>
                  </a:lnTo>
                  <a:lnTo>
                    <a:pt x="192" y="444"/>
                  </a:lnTo>
                  <a:lnTo>
                    <a:pt x="198" y="222"/>
                  </a:lnTo>
                  <a:lnTo>
                    <a:pt x="204" y="384"/>
                  </a:lnTo>
                  <a:lnTo>
                    <a:pt x="210" y="408"/>
                  </a:lnTo>
                  <a:lnTo>
                    <a:pt x="210" y="336"/>
                  </a:lnTo>
                  <a:lnTo>
                    <a:pt x="216" y="366"/>
                  </a:lnTo>
                  <a:lnTo>
                    <a:pt x="222" y="420"/>
                  </a:lnTo>
                  <a:lnTo>
                    <a:pt x="228" y="288"/>
                  </a:lnTo>
                  <a:lnTo>
                    <a:pt x="228" y="366"/>
                  </a:lnTo>
                  <a:lnTo>
                    <a:pt x="234" y="360"/>
                  </a:lnTo>
                  <a:lnTo>
                    <a:pt x="240" y="372"/>
                  </a:lnTo>
                  <a:lnTo>
                    <a:pt x="246" y="336"/>
                  </a:lnTo>
                  <a:lnTo>
                    <a:pt x="252" y="84"/>
                  </a:lnTo>
                  <a:lnTo>
                    <a:pt x="252" y="402"/>
                  </a:lnTo>
                  <a:lnTo>
                    <a:pt x="258" y="258"/>
                  </a:lnTo>
                  <a:lnTo>
                    <a:pt x="264" y="192"/>
                  </a:lnTo>
                  <a:lnTo>
                    <a:pt x="270" y="354"/>
                  </a:lnTo>
                  <a:lnTo>
                    <a:pt x="276" y="348"/>
                  </a:lnTo>
                  <a:lnTo>
                    <a:pt x="276" y="342"/>
                  </a:lnTo>
                  <a:lnTo>
                    <a:pt x="282" y="378"/>
                  </a:lnTo>
                  <a:lnTo>
                    <a:pt x="288" y="432"/>
                  </a:lnTo>
                  <a:lnTo>
                    <a:pt x="294" y="534"/>
                  </a:lnTo>
                  <a:lnTo>
                    <a:pt x="300" y="366"/>
                  </a:lnTo>
                  <a:lnTo>
                    <a:pt x="300" y="390"/>
                  </a:lnTo>
                  <a:lnTo>
                    <a:pt x="306" y="336"/>
                  </a:lnTo>
                  <a:lnTo>
                    <a:pt x="312" y="378"/>
                  </a:lnTo>
                  <a:lnTo>
                    <a:pt x="318" y="462"/>
                  </a:lnTo>
                  <a:lnTo>
                    <a:pt x="324" y="108"/>
                  </a:lnTo>
                  <a:lnTo>
                    <a:pt x="324" y="504"/>
                  </a:lnTo>
                  <a:lnTo>
                    <a:pt x="330" y="294"/>
                  </a:lnTo>
                  <a:lnTo>
                    <a:pt x="336" y="72"/>
                  </a:lnTo>
                  <a:lnTo>
                    <a:pt x="342" y="402"/>
                  </a:lnTo>
                  <a:lnTo>
                    <a:pt x="348" y="66"/>
                  </a:lnTo>
                  <a:lnTo>
                    <a:pt x="348" y="318"/>
                  </a:lnTo>
                  <a:lnTo>
                    <a:pt x="354" y="180"/>
                  </a:lnTo>
                  <a:lnTo>
                    <a:pt x="360" y="108"/>
                  </a:lnTo>
                  <a:lnTo>
                    <a:pt x="366" y="1122"/>
                  </a:lnTo>
                  <a:lnTo>
                    <a:pt x="372" y="1122"/>
                  </a:lnTo>
                  <a:lnTo>
                    <a:pt x="378" y="1122"/>
                  </a:lnTo>
                  <a:lnTo>
                    <a:pt x="384" y="1122"/>
                  </a:lnTo>
                  <a:lnTo>
                    <a:pt x="390" y="1122"/>
                  </a:lnTo>
                  <a:lnTo>
                    <a:pt x="396" y="1122"/>
                  </a:lnTo>
                  <a:lnTo>
                    <a:pt x="402" y="1122"/>
                  </a:lnTo>
                  <a:lnTo>
                    <a:pt x="408" y="1122"/>
                  </a:lnTo>
                  <a:lnTo>
                    <a:pt x="414" y="1122"/>
                  </a:lnTo>
                  <a:lnTo>
                    <a:pt x="420" y="1122"/>
                  </a:lnTo>
                  <a:lnTo>
                    <a:pt x="426" y="1122"/>
                  </a:lnTo>
                  <a:lnTo>
                    <a:pt x="432" y="1122"/>
                  </a:lnTo>
                  <a:lnTo>
                    <a:pt x="438" y="1122"/>
                  </a:lnTo>
                  <a:lnTo>
                    <a:pt x="444" y="1122"/>
                  </a:lnTo>
                  <a:lnTo>
                    <a:pt x="450" y="1122"/>
                  </a:lnTo>
                  <a:lnTo>
                    <a:pt x="456" y="1122"/>
                  </a:lnTo>
                  <a:lnTo>
                    <a:pt x="462" y="1122"/>
                  </a:lnTo>
                  <a:lnTo>
                    <a:pt x="468" y="1122"/>
                  </a:lnTo>
                  <a:lnTo>
                    <a:pt x="474" y="1122"/>
                  </a:lnTo>
                  <a:lnTo>
                    <a:pt x="480" y="1122"/>
                  </a:lnTo>
                  <a:lnTo>
                    <a:pt x="486" y="1122"/>
                  </a:lnTo>
                  <a:lnTo>
                    <a:pt x="492" y="1122"/>
                  </a:lnTo>
                  <a:lnTo>
                    <a:pt x="498" y="1122"/>
                  </a:lnTo>
                  <a:lnTo>
                    <a:pt x="504" y="1122"/>
                  </a:lnTo>
                  <a:lnTo>
                    <a:pt x="510" y="1122"/>
                  </a:lnTo>
                  <a:lnTo>
                    <a:pt x="516" y="1122"/>
                  </a:lnTo>
                  <a:lnTo>
                    <a:pt x="522" y="1122"/>
                  </a:lnTo>
                  <a:lnTo>
                    <a:pt x="528" y="1122"/>
                  </a:lnTo>
                  <a:lnTo>
                    <a:pt x="534" y="1122"/>
                  </a:lnTo>
                  <a:lnTo>
                    <a:pt x="540" y="1122"/>
                  </a:lnTo>
                  <a:lnTo>
                    <a:pt x="546" y="1122"/>
                  </a:lnTo>
                  <a:lnTo>
                    <a:pt x="552" y="1122"/>
                  </a:lnTo>
                  <a:lnTo>
                    <a:pt x="558" y="1122"/>
                  </a:lnTo>
                  <a:lnTo>
                    <a:pt x="564" y="1122"/>
                  </a:lnTo>
                  <a:lnTo>
                    <a:pt x="570" y="1122"/>
                  </a:lnTo>
                  <a:lnTo>
                    <a:pt x="576" y="1122"/>
                  </a:lnTo>
                  <a:lnTo>
                    <a:pt x="582" y="1122"/>
                  </a:lnTo>
                  <a:lnTo>
                    <a:pt x="588" y="1122"/>
                  </a:lnTo>
                  <a:lnTo>
                    <a:pt x="594" y="1122"/>
                  </a:lnTo>
                  <a:lnTo>
                    <a:pt x="600" y="1122"/>
                  </a:lnTo>
                  <a:lnTo>
                    <a:pt x="606" y="1122"/>
                  </a:lnTo>
                  <a:lnTo>
                    <a:pt x="612" y="1122"/>
                  </a:lnTo>
                  <a:lnTo>
                    <a:pt x="618" y="1122"/>
                  </a:lnTo>
                  <a:lnTo>
                    <a:pt x="624" y="1122"/>
                  </a:lnTo>
                  <a:lnTo>
                    <a:pt x="630" y="1122"/>
                  </a:lnTo>
                  <a:lnTo>
                    <a:pt x="636" y="1122"/>
                  </a:lnTo>
                  <a:lnTo>
                    <a:pt x="642" y="1122"/>
                  </a:lnTo>
                  <a:lnTo>
                    <a:pt x="648" y="1122"/>
                  </a:lnTo>
                  <a:lnTo>
                    <a:pt x="654" y="1122"/>
                  </a:lnTo>
                  <a:lnTo>
                    <a:pt x="660" y="1122"/>
                  </a:lnTo>
                  <a:lnTo>
                    <a:pt x="666" y="1122"/>
                  </a:lnTo>
                  <a:lnTo>
                    <a:pt x="672" y="1122"/>
                  </a:lnTo>
                  <a:lnTo>
                    <a:pt x="678" y="1122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86" name="Freeform 342"/>
            <p:cNvSpPr>
              <a:spLocks/>
            </p:cNvSpPr>
            <p:nvPr/>
          </p:nvSpPr>
          <p:spPr bwMode="auto">
            <a:xfrm>
              <a:off x="5684838" y="6808664"/>
              <a:ext cx="962025" cy="1771650"/>
            </a:xfrm>
            <a:custGeom>
              <a:avLst/>
              <a:gdLst/>
              <a:ahLst/>
              <a:cxnLst>
                <a:cxn ang="0">
                  <a:pos x="6" y="1116"/>
                </a:cxn>
                <a:cxn ang="0">
                  <a:pos x="18" y="1116"/>
                </a:cxn>
                <a:cxn ang="0">
                  <a:pos x="30" y="948"/>
                </a:cxn>
                <a:cxn ang="0">
                  <a:pos x="42" y="948"/>
                </a:cxn>
                <a:cxn ang="0">
                  <a:pos x="54" y="948"/>
                </a:cxn>
                <a:cxn ang="0">
                  <a:pos x="66" y="948"/>
                </a:cxn>
                <a:cxn ang="0">
                  <a:pos x="78" y="918"/>
                </a:cxn>
                <a:cxn ang="0">
                  <a:pos x="90" y="918"/>
                </a:cxn>
                <a:cxn ang="0">
                  <a:pos x="102" y="918"/>
                </a:cxn>
                <a:cxn ang="0">
                  <a:pos x="114" y="918"/>
                </a:cxn>
                <a:cxn ang="0">
                  <a:pos x="126" y="786"/>
                </a:cxn>
                <a:cxn ang="0">
                  <a:pos x="138" y="786"/>
                </a:cxn>
                <a:cxn ang="0">
                  <a:pos x="150" y="786"/>
                </a:cxn>
                <a:cxn ang="0">
                  <a:pos x="162" y="780"/>
                </a:cxn>
                <a:cxn ang="0">
                  <a:pos x="168" y="480"/>
                </a:cxn>
                <a:cxn ang="0">
                  <a:pos x="180" y="468"/>
                </a:cxn>
                <a:cxn ang="0">
                  <a:pos x="192" y="474"/>
                </a:cxn>
                <a:cxn ang="0">
                  <a:pos x="204" y="474"/>
                </a:cxn>
                <a:cxn ang="0">
                  <a:pos x="216" y="84"/>
                </a:cxn>
                <a:cxn ang="0">
                  <a:pos x="222" y="84"/>
                </a:cxn>
                <a:cxn ang="0">
                  <a:pos x="234" y="90"/>
                </a:cxn>
                <a:cxn ang="0">
                  <a:pos x="240" y="96"/>
                </a:cxn>
                <a:cxn ang="0">
                  <a:pos x="252" y="90"/>
                </a:cxn>
                <a:cxn ang="0">
                  <a:pos x="264" y="60"/>
                </a:cxn>
                <a:cxn ang="0">
                  <a:pos x="270" y="96"/>
                </a:cxn>
                <a:cxn ang="0">
                  <a:pos x="282" y="78"/>
                </a:cxn>
                <a:cxn ang="0">
                  <a:pos x="288" y="54"/>
                </a:cxn>
                <a:cxn ang="0">
                  <a:pos x="300" y="12"/>
                </a:cxn>
                <a:cxn ang="0">
                  <a:pos x="312" y="18"/>
                </a:cxn>
                <a:cxn ang="0">
                  <a:pos x="318" y="36"/>
                </a:cxn>
                <a:cxn ang="0">
                  <a:pos x="330" y="30"/>
                </a:cxn>
                <a:cxn ang="0">
                  <a:pos x="336" y="54"/>
                </a:cxn>
                <a:cxn ang="0">
                  <a:pos x="348" y="36"/>
                </a:cxn>
                <a:cxn ang="0">
                  <a:pos x="360" y="1116"/>
                </a:cxn>
                <a:cxn ang="0">
                  <a:pos x="372" y="1116"/>
                </a:cxn>
                <a:cxn ang="0">
                  <a:pos x="384" y="1116"/>
                </a:cxn>
                <a:cxn ang="0">
                  <a:pos x="396" y="1116"/>
                </a:cxn>
                <a:cxn ang="0">
                  <a:pos x="408" y="1116"/>
                </a:cxn>
                <a:cxn ang="0">
                  <a:pos x="420" y="1116"/>
                </a:cxn>
                <a:cxn ang="0">
                  <a:pos x="432" y="1116"/>
                </a:cxn>
                <a:cxn ang="0">
                  <a:pos x="444" y="1116"/>
                </a:cxn>
                <a:cxn ang="0">
                  <a:pos x="456" y="1116"/>
                </a:cxn>
                <a:cxn ang="0">
                  <a:pos x="468" y="1116"/>
                </a:cxn>
                <a:cxn ang="0">
                  <a:pos x="480" y="1116"/>
                </a:cxn>
                <a:cxn ang="0">
                  <a:pos x="492" y="1116"/>
                </a:cxn>
                <a:cxn ang="0">
                  <a:pos x="504" y="1116"/>
                </a:cxn>
                <a:cxn ang="0">
                  <a:pos x="516" y="1116"/>
                </a:cxn>
                <a:cxn ang="0">
                  <a:pos x="528" y="1116"/>
                </a:cxn>
                <a:cxn ang="0">
                  <a:pos x="540" y="1116"/>
                </a:cxn>
                <a:cxn ang="0">
                  <a:pos x="552" y="1116"/>
                </a:cxn>
                <a:cxn ang="0">
                  <a:pos x="564" y="1116"/>
                </a:cxn>
                <a:cxn ang="0">
                  <a:pos x="576" y="1116"/>
                </a:cxn>
                <a:cxn ang="0">
                  <a:pos x="588" y="1116"/>
                </a:cxn>
                <a:cxn ang="0">
                  <a:pos x="600" y="1116"/>
                </a:cxn>
              </a:cxnLst>
              <a:rect l="0" t="0" r="r" b="b"/>
              <a:pathLst>
                <a:path w="606" h="1116">
                  <a:moveTo>
                    <a:pt x="0" y="1116"/>
                  </a:moveTo>
                  <a:lnTo>
                    <a:pt x="6" y="1116"/>
                  </a:lnTo>
                  <a:lnTo>
                    <a:pt x="12" y="1116"/>
                  </a:lnTo>
                  <a:lnTo>
                    <a:pt x="18" y="1116"/>
                  </a:lnTo>
                  <a:lnTo>
                    <a:pt x="24" y="948"/>
                  </a:lnTo>
                  <a:lnTo>
                    <a:pt x="30" y="948"/>
                  </a:lnTo>
                  <a:lnTo>
                    <a:pt x="36" y="948"/>
                  </a:lnTo>
                  <a:lnTo>
                    <a:pt x="42" y="948"/>
                  </a:lnTo>
                  <a:lnTo>
                    <a:pt x="48" y="948"/>
                  </a:lnTo>
                  <a:lnTo>
                    <a:pt x="54" y="948"/>
                  </a:lnTo>
                  <a:lnTo>
                    <a:pt x="60" y="948"/>
                  </a:lnTo>
                  <a:lnTo>
                    <a:pt x="66" y="948"/>
                  </a:lnTo>
                  <a:lnTo>
                    <a:pt x="72" y="912"/>
                  </a:lnTo>
                  <a:lnTo>
                    <a:pt x="78" y="918"/>
                  </a:lnTo>
                  <a:lnTo>
                    <a:pt x="84" y="918"/>
                  </a:lnTo>
                  <a:lnTo>
                    <a:pt x="90" y="918"/>
                  </a:lnTo>
                  <a:lnTo>
                    <a:pt x="96" y="918"/>
                  </a:lnTo>
                  <a:lnTo>
                    <a:pt x="102" y="918"/>
                  </a:lnTo>
                  <a:lnTo>
                    <a:pt x="108" y="918"/>
                  </a:lnTo>
                  <a:lnTo>
                    <a:pt x="114" y="918"/>
                  </a:lnTo>
                  <a:lnTo>
                    <a:pt x="120" y="786"/>
                  </a:lnTo>
                  <a:lnTo>
                    <a:pt x="126" y="786"/>
                  </a:lnTo>
                  <a:lnTo>
                    <a:pt x="132" y="786"/>
                  </a:lnTo>
                  <a:lnTo>
                    <a:pt x="138" y="786"/>
                  </a:lnTo>
                  <a:lnTo>
                    <a:pt x="144" y="786"/>
                  </a:lnTo>
                  <a:lnTo>
                    <a:pt x="150" y="786"/>
                  </a:lnTo>
                  <a:lnTo>
                    <a:pt x="156" y="780"/>
                  </a:lnTo>
                  <a:lnTo>
                    <a:pt x="162" y="780"/>
                  </a:lnTo>
                  <a:lnTo>
                    <a:pt x="168" y="474"/>
                  </a:lnTo>
                  <a:lnTo>
                    <a:pt x="168" y="480"/>
                  </a:lnTo>
                  <a:lnTo>
                    <a:pt x="174" y="474"/>
                  </a:lnTo>
                  <a:lnTo>
                    <a:pt x="180" y="468"/>
                  </a:lnTo>
                  <a:lnTo>
                    <a:pt x="186" y="468"/>
                  </a:lnTo>
                  <a:lnTo>
                    <a:pt x="192" y="474"/>
                  </a:lnTo>
                  <a:lnTo>
                    <a:pt x="198" y="468"/>
                  </a:lnTo>
                  <a:lnTo>
                    <a:pt x="204" y="474"/>
                  </a:lnTo>
                  <a:lnTo>
                    <a:pt x="210" y="474"/>
                  </a:lnTo>
                  <a:lnTo>
                    <a:pt x="216" y="84"/>
                  </a:lnTo>
                  <a:lnTo>
                    <a:pt x="216" y="90"/>
                  </a:lnTo>
                  <a:lnTo>
                    <a:pt x="222" y="84"/>
                  </a:lnTo>
                  <a:lnTo>
                    <a:pt x="228" y="84"/>
                  </a:lnTo>
                  <a:lnTo>
                    <a:pt x="234" y="90"/>
                  </a:lnTo>
                  <a:lnTo>
                    <a:pt x="240" y="78"/>
                  </a:lnTo>
                  <a:lnTo>
                    <a:pt x="240" y="96"/>
                  </a:lnTo>
                  <a:lnTo>
                    <a:pt x="246" y="96"/>
                  </a:lnTo>
                  <a:lnTo>
                    <a:pt x="252" y="90"/>
                  </a:lnTo>
                  <a:lnTo>
                    <a:pt x="258" y="84"/>
                  </a:lnTo>
                  <a:lnTo>
                    <a:pt x="264" y="60"/>
                  </a:lnTo>
                  <a:lnTo>
                    <a:pt x="264" y="84"/>
                  </a:lnTo>
                  <a:lnTo>
                    <a:pt x="270" y="96"/>
                  </a:lnTo>
                  <a:lnTo>
                    <a:pt x="276" y="78"/>
                  </a:lnTo>
                  <a:lnTo>
                    <a:pt x="282" y="78"/>
                  </a:lnTo>
                  <a:lnTo>
                    <a:pt x="288" y="60"/>
                  </a:lnTo>
                  <a:lnTo>
                    <a:pt x="288" y="54"/>
                  </a:lnTo>
                  <a:lnTo>
                    <a:pt x="294" y="0"/>
                  </a:lnTo>
                  <a:lnTo>
                    <a:pt x="300" y="12"/>
                  </a:lnTo>
                  <a:lnTo>
                    <a:pt x="306" y="12"/>
                  </a:lnTo>
                  <a:lnTo>
                    <a:pt x="312" y="18"/>
                  </a:lnTo>
                  <a:lnTo>
                    <a:pt x="312" y="36"/>
                  </a:lnTo>
                  <a:lnTo>
                    <a:pt x="318" y="36"/>
                  </a:lnTo>
                  <a:lnTo>
                    <a:pt x="324" y="48"/>
                  </a:lnTo>
                  <a:lnTo>
                    <a:pt x="330" y="30"/>
                  </a:lnTo>
                  <a:lnTo>
                    <a:pt x="336" y="30"/>
                  </a:lnTo>
                  <a:lnTo>
                    <a:pt x="336" y="54"/>
                  </a:lnTo>
                  <a:lnTo>
                    <a:pt x="342" y="48"/>
                  </a:lnTo>
                  <a:lnTo>
                    <a:pt x="348" y="36"/>
                  </a:lnTo>
                  <a:lnTo>
                    <a:pt x="354" y="48"/>
                  </a:lnTo>
                  <a:lnTo>
                    <a:pt x="360" y="1116"/>
                  </a:lnTo>
                  <a:lnTo>
                    <a:pt x="366" y="1116"/>
                  </a:lnTo>
                  <a:lnTo>
                    <a:pt x="372" y="1116"/>
                  </a:lnTo>
                  <a:lnTo>
                    <a:pt x="378" y="1116"/>
                  </a:lnTo>
                  <a:lnTo>
                    <a:pt x="384" y="1116"/>
                  </a:lnTo>
                  <a:lnTo>
                    <a:pt x="390" y="1116"/>
                  </a:lnTo>
                  <a:lnTo>
                    <a:pt x="396" y="1116"/>
                  </a:lnTo>
                  <a:lnTo>
                    <a:pt x="402" y="1116"/>
                  </a:lnTo>
                  <a:lnTo>
                    <a:pt x="408" y="1116"/>
                  </a:lnTo>
                  <a:lnTo>
                    <a:pt x="414" y="1116"/>
                  </a:lnTo>
                  <a:lnTo>
                    <a:pt x="420" y="1116"/>
                  </a:lnTo>
                  <a:lnTo>
                    <a:pt x="426" y="1116"/>
                  </a:lnTo>
                  <a:lnTo>
                    <a:pt x="432" y="1116"/>
                  </a:lnTo>
                  <a:lnTo>
                    <a:pt x="438" y="1116"/>
                  </a:lnTo>
                  <a:lnTo>
                    <a:pt x="444" y="1116"/>
                  </a:lnTo>
                  <a:lnTo>
                    <a:pt x="450" y="1116"/>
                  </a:lnTo>
                  <a:lnTo>
                    <a:pt x="456" y="1116"/>
                  </a:lnTo>
                  <a:lnTo>
                    <a:pt x="462" y="1116"/>
                  </a:lnTo>
                  <a:lnTo>
                    <a:pt x="468" y="1116"/>
                  </a:lnTo>
                  <a:lnTo>
                    <a:pt x="474" y="1116"/>
                  </a:lnTo>
                  <a:lnTo>
                    <a:pt x="480" y="1116"/>
                  </a:lnTo>
                  <a:lnTo>
                    <a:pt x="486" y="1116"/>
                  </a:lnTo>
                  <a:lnTo>
                    <a:pt x="492" y="1116"/>
                  </a:lnTo>
                  <a:lnTo>
                    <a:pt x="498" y="1116"/>
                  </a:lnTo>
                  <a:lnTo>
                    <a:pt x="504" y="1116"/>
                  </a:lnTo>
                  <a:lnTo>
                    <a:pt x="510" y="1116"/>
                  </a:lnTo>
                  <a:lnTo>
                    <a:pt x="516" y="1116"/>
                  </a:lnTo>
                  <a:lnTo>
                    <a:pt x="522" y="1116"/>
                  </a:lnTo>
                  <a:lnTo>
                    <a:pt x="528" y="1116"/>
                  </a:lnTo>
                  <a:lnTo>
                    <a:pt x="534" y="1116"/>
                  </a:lnTo>
                  <a:lnTo>
                    <a:pt x="540" y="1116"/>
                  </a:lnTo>
                  <a:lnTo>
                    <a:pt x="546" y="1116"/>
                  </a:lnTo>
                  <a:lnTo>
                    <a:pt x="552" y="1116"/>
                  </a:lnTo>
                  <a:lnTo>
                    <a:pt x="558" y="1116"/>
                  </a:lnTo>
                  <a:lnTo>
                    <a:pt x="564" y="1116"/>
                  </a:lnTo>
                  <a:lnTo>
                    <a:pt x="570" y="1116"/>
                  </a:lnTo>
                  <a:lnTo>
                    <a:pt x="576" y="1116"/>
                  </a:lnTo>
                  <a:lnTo>
                    <a:pt x="582" y="1116"/>
                  </a:lnTo>
                  <a:lnTo>
                    <a:pt x="588" y="1116"/>
                  </a:lnTo>
                  <a:lnTo>
                    <a:pt x="594" y="1116"/>
                  </a:lnTo>
                  <a:lnTo>
                    <a:pt x="600" y="1116"/>
                  </a:lnTo>
                  <a:lnTo>
                    <a:pt x="606" y="1116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87" name="Freeform 343"/>
            <p:cNvSpPr>
              <a:spLocks/>
            </p:cNvSpPr>
            <p:nvPr/>
          </p:nvSpPr>
          <p:spPr bwMode="auto">
            <a:xfrm>
              <a:off x="2455863" y="6818189"/>
              <a:ext cx="1066800" cy="1762125"/>
            </a:xfrm>
            <a:custGeom>
              <a:avLst/>
              <a:gdLst/>
              <a:ahLst/>
              <a:cxnLst>
                <a:cxn ang="0">
                  <a:pos x="12" y="1110"/>
                </a:cxn>
                <a:cxn ang="0">
                  <a:pos x="30" y="1110"/>
                </a:cxn>
                <a:cxn ang="0">
                  <a:pos x="48" y="1110"/>
                </a:cxn>
                <a:cxn ang="0">
                  <a:pos x="66" y="1110"/>
                </a:cxn>
                <a:cxn ang="0">
                  <a:pos x="84" y="1110"/>
                </a:cxn>
                <a:cxn ang="0">
                  <a:pos x="96" y="48"/>
                </a:cxn>
                <a:cxn ang="0">
                  <a:pos x="114" y="42"/>
                </a:cxn>
                <a:cxn ang="0">
                  <a:pos x="132" y="0"/>
                </a:cxn>
                <a:cxn ang="0">
                  <a:pos x="150" y="42"/>
                </a:cxn>
                <a:cxn ang="0">
                  <a:pos x="162" y="168"/>
                </a:cxn>
                <a:cxn ang="0">
                  <a:pos x="180" y="84"/>
                </a:cxn>
                <a:cxn ang="0">
                  <a:pos x="198" y="42"/>
                </a:cxn>
                <a:cxn ang="0">
                  <a:pos x="210" y="0"/>
                </a:cxn>
                <a:cxn ang="0">
                  <a:pos x="228" y="0"/>
                </a:cxn>
                <a:cxn ang="0">
                  <a:pos x="246" y="42"/>
                </a:cxn>
                <a:cxn ang="0">
                  <a:pos x="258" y="84"/>
                </a:cxn>
                <a:cxn ang="0">
                  <a:pos x="276" y="84"/>
                </a:cxn>
                <a:cxn ang="0">
                  <a:pos x="294" y="126"/>
                </a:cxn>
                <a:cxn ang="0">
                  <a:pos x="312" y="132"/>
                </a:cxn>
                <a:cxn ang="0">
                  <a:pos x="330" y="84"/>
                </a:cxn>
                <a:cxn ang="0">
                  <a:pos x="342" y="1110"/>
                </a:cxn>
                <a:cxn ang="0">
                  <a:pos x="360" y="1110"/>
                </a:cxn>
                <a:cxn ang="0">
                  <a:pos x="378" y="1110"/>
                </a:cxn>
                <a:cxn ang="0">
                  <a:pos x="396" y="1110"/>
                </a:cxn>
                <a:cxn ang="0">
                  <a:pos x="414" y="1110"/>
                </a:cxn>
                <a:cxn ang="0">
                  <a:pos x="426" y="126"/>
                </a:cxn>
                <a:cxn ang="0">
                  <a:pos x="444" y="192"/>
                </a:cxn>
                <a:cxn ang="0">
                  <a:pos x="462" y="138"/>
                </a:cxn>
                <a:cxn ang="0">
                  <a:pos x="474" y="222"/>
                </a:cxn>
                <a:cxn ang="0">
                  <a:pos x="492" y="42"/>
                </a:cxn>
                <a:cxn ang="0">
                  <a:pos x="504" y="78"/>
                </a:cxn>
                <a:cxn ang="0">
                  <a:pos x="522" y="90"/>
                </a:cxn>
                <a:cxn ang="0">
                  <a:pos x="534" y="6"/>
                </a:cxn>
                <a:cxn ang="0">
                  <a:pos x="546" y="108"/>
                </a:cxn>
                <a:cxn ang="0">
                  <a:pos x="564" y="144"/>
                </a:cxn>
                <a:cxn ang="0">
                  <a:pos x="576" y="48"/>
                </a:cxn>
                <a:cxn ang="0">
                  <a:pos x="588" y="18"/>
                </a:cxn>
                <a:cxn ang="0">
                  <a:pos x="606" y="114"/>
                </a:cxn>
                <a:cxn ang="0">
                  <a:pos x="618" y="12"/>
                </a:cxn>
                <a:cxn ang="0">
                  <a:pos x="636" y="342"/>
                </a:cxn>
                <a:cxn ang="0">
                  <a:pos x="648" y="42"/>
                </a:cxn>
                <a:cxn ang="0">
                  <a:pos x="660" y="42"/>
                </a:cxn>
              </a:cxnLst>
              <a:rect l="0" t="0" r="r" b="b"/>
              <a:pathLst>
                <a:path w="672" h="1110">
                  <a:moveTo>
                    <a:pt x="0" y="1110"/>
                  </a:moveTo>
                  <a:lnTo>
                    <a:pt x="6" y="1110"/>
                  </a:lnTo>
                  <a:lnTo>
                    <a:pt x="12" y="1110"/>
                  </a:lnTo>
                  <a:lnTo>
                    <a:pt x="18" y="1110"/>
                  </a:lnTo>
                  <a:lnTo>
                    <a:pt x="24" y="1110"/>
                  </a:lnTo>
                  <a:lnTo>
                    <a:pt x="30" y="1110"/>
                  </a:lnTo>
                  <a:lnTo>
                    <a:pt x="36" y="1110"/>
                  </a:lnTo>
                  <a:lnTo>
                    <a:pt x="42" y="1110"/>
                  </a:lnTo>
                  <a:lnTo>
                    <a:pt x="48" y="1110"/>
                  </a:lnTo>
                  <a:lnTo>
                    <a:pt x="54" y="1110"/>
                  </a:lnTo>
                  <a:lnTo>
                    <a:pt x="60" y="1110"/>
                  </a:lnTo>
                  <a:lnTo>
                    <a:pt x="66" y="1110"/>
                  </a:lnTo>
                  <a:lnTo>
                    <a:pt x="72" y="1110"/>
                  </a:lnTo>
                  <a:lnTo>
                    <a:pt x="78" y="1110"/>
                  </a:lnTo>
                  <a:lnTo>
                    <a:pt x="84" y="1110"/>
                  </a:lnTo>
                  <a:lnTo>
                    <a:pt x="90" y="1110"/>
                  </a:lnTo>
                  <a:lnTo>
                    <a:pt x="90" y="48"/>
                  </a:lnTo>
                  <a:lnTo>
                    <a:pt x="96" y="48"/>
                  </a:lnTo>
                  <a:lnTo>
                    <a:pt x="102" y="66"/>
                  </a:lnTo>
                  <a:lnTo>
                    <a:pt x="108" y="84"/>
                  </a:lnTo>
                  <a:lnTo>
                    <a:pt x="114" y="42"/>
                  </a:lnTo>
                  <a:lnTo>
                    <a:pt x="120" y="42"/>
                  </a:lnTo>
                  <a:lnTo>
                    <a:pt x="126" y="42"/>
                  </a:lnTo>
                  <a:lnTo>
                    <a:pt x="132" y="0"/>
                  </a:lnTo>
                  <a:lnTo>
                    <a:pt x="138" y="42"/>
                  </a:lnTo>
                  <a:lnTo>
                    <a:pt x="144" y="42"/>
                  </a:lnTo>
                  <a:lnTo>
                    <a:pt x="150" y="42"/>
                  </a:lnTo>
                  <a:lnTo>
                    <a:pt x="156" y="42"/>
                  </a:lnTo>
                  <a:lnTo>
                    <a:pt x="162" y="132"/>
                  </a:lnTo>
                  <a:lnTo>
                    <a:pt x="162" y="168"/>
                  </a:lnTo>
                  <a:lnTo>
                    <a:pt x="168" y="126"/>
                  </a:lnTo>
                  <a:lnTo>
                    <a:pt x="174" y="84"/>
                  </a:lnTo>
                  <a:lnTo>
                    <a:pt x="180" y="84"/>
                  </a:lnTo>
                  <a:lnTo>
                    <a:pt x="186" y="84"/>
                  </a:lnTo>
                  <a:lnTo>
                    <a:pt x="192" y="84"/>
                  </a:lnTo>
                  <a:lnTo>
                    <a:pt x="198" y="42"/>
                  </a:lnTo>
                  <a:lnTo>
                    <a:pt x="204" y="0"/>
                  </a:lnTo>
                  <a:lnTo>
                    <a:pt x="210" y="42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42"/>
                  </a:lnTo>
                  <a:lnTo>
                    <a:pt x="246" y="42"/>
                  </a:lnTo>
                  <a:lnTo>
                    <a:pt x="252" y="42"/>
                  </a:lnTo>
                  <a:lnTo>
                    <a:pt x="258" y="48"/>
                  </a:lnTo>
                  <a:lnTo>
                    <a:pt x="258" y="84"/>
                  </a:lnTo>
                  <a:lnTo>
                    <a:pt x="264" y="84"/>
                  </a:lnTo>
                  <a:lnTo>
                    <a:pt x="270" y="84"/>
                  </a:lnTo>
                  <a:lnTo>
                    <a:pt x="276" y="84"/>
                  </a:lnTo>
                  <a:lnTo>
                    <a:pt x="282" y="126"/>
                  </a:lnTo>
                  <a:lnTo>
                    <a:pt x="288" y="126"/>
                  </a:lnTo>
                  <a:lnTo>
                    <a:pt x="294" y="126"/>
                  </a:lnTo>
                  <a:lnTo>
                    <a:pt x="300" y="132"/>
                  </a:lnTo>
                  <a:lnTo>
                    <a:pt x="306" y="132"/>
                  </a:lnTo>
                  <a:lnTo>
                    <a:pt x="312" y="132"/>
                  </a:lnTo>
                  <a:lnTo>
                    <a:pt x="318" y="84"/>
                  </a:lnTo>
                  <a:lnTo>
                    <a:pt x="324" y="84"/>
                  </a:lnTo>
                  <a:lnTo>
                    <a:pt x="330" y="84"/>
                  </a:lnTo>
                  <a:lnTo>
                    <a:pt x="330" y="1110"/>
                  </a:lnTo>
                  <a:lnTo>
                    <a:pt x="336" y="1110"/>
                  </a:lnTo>
                  <a:lnTo>
                    <a:pt x="342" y="1110"/>
                  </a:lnTo>
                  <a:lnTo>
                    <a:pt x="348" y="1110"/>
                  </a:lnTo>
                  <a:lnTo>
                    <a:pt x="354" y="1110"/>
                  </a:lnTo>
                  <a:lnTo>
                    <a:pt x="360" y="1110"/>
                  </a:lnTo>
                  <a:lnTo>
                    <a:pt x="366" y="1110"/>
                  </a:lnTo>
                  <a:lnTo>
                    <a:pt x="372" y="1110"/>
                  </a:lnTo>
                  <a:lnTo>
                    <a:pt x="378" y="1110"/>
                  </a:lnTo>
                  <a:lnTo>
                    <a:pt x="384" y="1110"/>
                  </a:lnTo>
                  <a:lnTo>
                    <a:pt x="390" y="1110"/>
                  </a:lnTo>
                  <a:lnTo>
                    <a:pt x="396" y="1110"/>
                  </a:lnTo>
                  <a:lnTo>
                    <a:pt x="402" y="1110"/>
                  </a:lnTo>
                  <a:lnTo>
                    <a:pt x="408" y="1110"/>
                  </a:lnTo>
                  <a:lnTo>
                    <a:pt x="414" y="1110"/>
                  </a:lnTo>
                  <a:lnTo>
                    <a:pt x="420" y="1110"/>
                  </a:lnTo>
                  <a:lnTo>
                    <a:pt x="426" y="1110"/>
                  </a:lnTo>
                  <a:lnTo>
                    <a:pt x="426" y="126"/>
                  </a:lnTo>
                  <a:lnTo>
                    <a:pt x="432" y="126"/>
                  </a:lnTo>
                  <a:lnTo>
                    <a:pt x="438" y="78"/>
                  </a:lnTo>
                  <a:lnTo>
                    <a:pt x="444" y="192"/>
                  </a:lnTo>
                  <a:lnTo>
                    <a:pt x="450" y="42"/>
                  </a:lnTo>
                  <a:lnTo>
                    <a:pt x="456" y="84"/>
                  </a:lnTo>
                  <a:lnTo>
                    <a:pt x="462" y="138"/>
                  </a:lnTo>
                  <a:lnTo>
                    <a:pt x="468" y="156"/>
                  </a:lnTo>
                  <a:lnTo>
                    <a:pt x="474" y="66"/>
                  </a:lnTo>
                  <a:lnTo>
                    <a:pt x="474" y="222"/>
                  </a:lnTo>
                  <a:lnTo>
                    <a:pt x="480" y="108"/>
                  </a:lnTo>
                  <a:lnTo>
                    <a:pt x="486" y="84"/>
                  </a:lnTo>
                  <a:lnTo>
                    <a:pt x="492" y="42"/>
                  </a:lnTo>
                  <a:lnTo>
                    <a:pt x="498" y="42"/>
                  </a:lnTo>
                  <a:lnTo>
                    <a:pt x="498" y="78"/>
                  </a:lnTo>
                  <a:lnTo>
                    <a:pt x="504" y="78"/>
                  </a:lnTo>
                  <a:lnTo>
                    <a:pt x="510" y="42"/>
                  </a:lnTo>
                  <a:lnTo>
                    <a:pt x="516" y="126"/>
                  </a:lnTo>
                  <a:lnTo>
                    <a:pt x="522" y="90"/>
                  </a:lnTo>
                  <a:lnTo>
                    <a:pt x="522" y="144"/>
                  </a:lnTo>
                  <a:lnTo>
                    <a:pt x="528" y="36"/>
                  </a:lnTo>
                  <a:lnTo>
                    <a:pt x="534" y="6"/>
                  </a:lnTo>
                  <a:lnTo>
                    <a:pt x="540" y="66"/>
                  </a:lnTo>
                  <a:lnTo>
                    <a:pt x="540" y="84"/>
                  </a:lnTo>
                  <a:lnTo>
                    <a:pt x="546" y="108"/>
                  </a:lnTo>
                  <a:lnTo>
                    <a:pt x="552" y="18"/>
                  </a:lnTo>
                  <a:lnTo>
                    <a:pt x="558" y="126"/>
                  </a:lnTo>
                  <a:lnTo>
                    <a:pt x="564" y="144"/>
                  </a:lnTo>
                  <a:lnTo>
                    <a:pt x="564" y="48"/>
                  </a:lnTo>
                  <a:lnTo>
                    <a:pt x="570" y="42"/>
                  </a:lnTo>
                  <a:lnTo>
                    <a:pt x="576" y="48"/>
                  </a:lnTo>
                  <a:lnTo>
                    <a:pt x="582" y="18"/>
                  </a:lnTo>
                  <a:lnTo>
                    <a:pt x="588" y="48"/>
                  </a:lnTo>
                  <a:lnTo>
                    <a:pt x="588" y="18"/>
                  </a:lnTo>
                  <a:lnTo>
                    <a:pt x="594" y="54"/>
                  </a:lnTo>
                  <a:lnTo>
                    <a:pt x="600" y="60"/>
                  </a:lnTo>
                  <a:lnTo>
                    <a:pt x="606" y="114"/>
                  </a:lnTo>
                  <a:lnTo>
                    <a:pt x="612" y="342"/>
                  </a:lnTo>
                  <a:lnTo>
                    <a:pt x="612" y="174"/>
                  </a:lnTo>
                  <a:lnTo>
                    <a:pt x="618" y="12"/>
                  </a:lnTo>
                  <a:lnTo>
                    <a:pt x="624" y="0"/>
                  </a:lnTo>
                  <a:lnTo>
                    <a:pt x="630" y="210"/>
                  </a:lnTo>
                  <a:lnTo>
                    <a:pt x="636" y="342"/>
                  </a:lnTo>
                  <a:lnTo>
                    <a:pt x="636" y="420"/>
                  </a:lnTo>
                  <a:lnTo>
                    <a:pt x="642" y="78"/>
                  </a:lnTo>
                  <a:lnTo>
                    <a:pt x="648" y="42"/>
                  </a:lnTo>
                  <a:lnTo>
                    <a:pt x="654" y="246"/>
                  </a:lnTo>
                  <a:lnTo>
                    <a:pt x="660" y="0"/>
                  </a:lnTo>
                  <a:lnTo>
                    <a:pt x="660" y="42"/>
                  </a:lnTo>
                  <a:lnTo>
                    <a:pt x="666" y="1110"/>
                  </a:lnTo>
                  <a:lnTo>
                    <a:pt x="672" y="1110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88" name="Freeform 344"/>
            <p:cNvSpPr>
              <a:spLocks/>
            </p:cNvSpPr>
            <p:nvPr/>
          </p:nvSpPr>
          <p:spPr bwMode="auto">
            <a:xfrm>
              <a:off x="3522663" y="6818189"/>
              <a:ext cx="1190625" cy="1762125"/>
            </a:xfrm>
            <a:custGeom>
              <a:avLst/>
              <a:gdLst/>
              <a:ahLst/>
              <a:cxnLst>
                <a:cxn ang="0">
                  <a:pos x="12" y="1110"/>
                </a:cxn>
                <a:cxn ang="0">
                  <a:pos x="30" y="1110"/>
                </a:cxn>
                <a:cxn ang="0">
                  <a:pos x="48" y="1110"/>
                </a:cxn>
                <a:cxn ang="0">
                  <a:pos x="66" y="1110"/>
                </a:cxn>
                <a:cxn ang="0">
                  <a:pos x="84" y="1110"/>
                </a:cxn>
                <a:cxn ang="0">
                  <a:pos x="102" y="1092"/>
                </a:cxn>
                <a:cxn ang="0">
                  <a:pos x="120" y="1092"/>
                </a:cxn>
                <a:cxn ang="0">
                  <a:pos x="138" y="942"/>
                </a:cxn>
                <a:cxn ang="0">
                  <a:pos x="156" y="942"/>
                </a:cxn>
                <a:cxn ang="0">
                  <a:pos x="174" y="942"/>
                </a:cxn>
                <a:cxn ang="0">
                  <a:pos x="192" y="792"/>
                </a:cxn>
                <a:cxn ang="0">
                  <a:pos x="210" y="792"/>
                </a:cxn>
                <a:cxn ang="0">
                  <a:pos x="228" y="792"/>
                </a:cxn>
                <a:cxn ang="0">
                  <a:pos x="246" y="630"/>
                </a:cxn>
                <a:cxn ang="0">
                  <a:pos x="264" y="630"/>
                </a:cxn>
                <a:cxn ang="0">
                  <a:pos x="282" y="474"/>
                </a:cxn>
                <a:cxn ang="0">
                  <a:pos x="300" y="474"/>
                </a:cxn>
                <a:cxn ang="0">
                  <a:pos x="318" y="474"/>
                </a:cxn>
                <a:cxn ang="0">
                  <a:pos x="336" y="318"/>
                </a:cxn>
                <a:cxn ang="0">
                  <a:pos x="354" y="318"/>
                </a:cxn>
                <a:cxn ang="0">
                  <a:pos x="372" y="318"/>
                </a:cxn>
                <a:cxn ang="0">
                  <a:pos x="390" y="156"/>
                </a:cxn>
                <a:cxn ang="0">
                  <a:pos x="408" y="156"/>
                </a:cxn>
                <a:cxn ang="0">
                  <a:pos x="426" y="0"/>
                </a:cxn>
                <a:cxn ang="0">
                  <a:pos x="444" y="0"/>
                </a:cxn>
                <a:cxn ang="0">
                  <a:pos x="462" y="0"/>
                </a:cxn>
                <a:cxn ang="0">
                  <a:pos x="480" y="0"/>
                </a:cxn>
                <a:cxn ang="0">
                  <a:pos x="498" y="0"/>
                </a:cxn>
                <a:cxn ang="0">
                  <a:pos x="516" y="0"/>
                </a:cxn>
                <a:cxn ang="0">
                  <a:pos x="534" y="0"/>
                </a:cxn>
                <a:cxn ang="0">
                  <a:pos x="552" y="0"/>
                </a:cxn>
                <a:cxn ang="0">
                  <a:pos x="570" y="0"/>
                </a:cxn>
                <a:cxn ang="0">
                  <a:pos x="588" y="0"/>
                </a:cxn>
                <a:cxn ang="0">
                  <a:pos x="606" y="0"/>
                </a:cxn>
                <a:cxn ang="0">
                  <a:pos x="624" y="0"/>
                </a:cxn>
                <a:cxn ang="0">
                  <a:pos x="642" y="0"/>
                </a:cxn>
                <a:cxn ang="0">
                  <a:pos x="660" y="0"/>
                </a:cxn>
                <a:cxn ang="0">
                  <a:pos x="678" y="0"/>
                </a:cxn>
                <a:cxn ang="0">
                  <a:pos x="696" y="0"/>
                </a:cxn>
                <a:cxn ang="0">
                  <a:pos x="714" y="84"/>
                </a:cxn>
                <a:cxn ang="0">
                  <a:pos x="726" y="84"/>
                </a:cxn>
                <a:cxn ang="0">
                  <a:pos x="744" y="42"/>
                </a:cxn>
              </a:cxnLst>
              <a:rect l="0" t="0" r="r" b="b"/>
              <a:pathLst>
                <a:path w="750" h="1110">
                  <a:moveTo>
                    <a:pt x="0" y="1110"/>
                  </a:moveTo>
                  <a:lnTo>
                    <a:pt x="6" y="1110"/>
                  </a:lnTo>
                  <a:lnTo>
                    <a:pt x="12" y="1110"/>
                  </a:lnTo>
                  <a:lnTo>
                    <a:pt x="18" y="1110"/>
                  </a:lnTo>
                  <a:lnTo>
                    <a:pt x="24" y="1110"/>
                  </a:lnTo>
                  <a:lnTo>
                    <a:pt x="30" y="1110"/>
                  </a:lnTo>
                  <a:lnTo>
                    <a:pt x="36" y="1110"/>
                  </a:lnTo>
                  <a:lnTo>
                    <a:pt x="42" y="1110"/>
                  </a:lnTo>
                  <a:lnTo>
                    <a:pt x="48" y="1110"/>
                  </a:lnTo>
                  <a:lnTo>
                    <a:pt x="54" y="1110"/>
                  </a:lnTo>
                  <a:lnTo>
                    <a:pt x="60" y="1110"/>
                  </a:lnTo>
                  <a:lnTo>
                    <a:pt x="66" y="1110"/>
                  </a:lnTo>
                  <a:lnTo>
                    <a:pt x="72" y="1110"/>
                  </a:lnTo>
                  <a:lnTo>
                    <a:pt x="78" y="1110"/>
                  </a:lnTo>
                  <a:lnTo>
                    <a:pt x="84" y="1110"/>
                  </a:lnTo>
                  <a:lnTo>
                    <a:pt x="90" y="1092"/>
                  </a:lnTo>
                  <a:lnTo>
                    <a:pt x="96" y="1086"/>
                  </a:lnTo>
                  <a:lnTo>
                    <a:pt x="102" y="1092"/>
                  </a:lnTo>
                  <a:lnTo>
                    <a:pt x="108" y="1086"/>
                  </a:lnTo>
                  <a:lnTo>
                    <a:pt x="114" y="1092"/>
                  </a:lnTo>
                  <a:lnTo>
                    <a:pt x="120" y="1092"/>
                  </a:lnTo>
                  <a:lnTo>
                    <a:pt x="126" y="1086"/>
                  </a:lnTo>
                  <a:lnTo>
                    <a:pt x="132" y="1086"/>
                  </a:lnTo>
                  <a:lnTo>
                    <a:pt x="138" y="942"/>
                  </a:lnTo>
                  <a:lnTo>
                    <a:pt x="144" y="942"/>
                  </a:lnTo>
                  <a:lnTo>
                    <a:pt x="150" y="942"/>
                  </a:lnTo>
                  <a:lnTo>
                    <a:pt x="156" y="942"/>
                  </a:lnTo>
                  <a:lnTo>
                    <a:pt x="162" y="942"/>
                  </a:lnTo>
                  <a:lnTo>
                    <a:pt x="168" y="942"/>
                  </a:lnTo>
                  <a:lnTo>
                    <a:pt x="174" y="942"/>
                  </a:lnTo>
                  <a:lnTo>
                    <a:pt x="180" y="936"/>
                  </a:lnTo>
                  <a:lnTo>
                    <a:pt x="186" y="792"/>
                  </a:lnTo>
                  <a:lnTo>
                    <a:pt x="192" y="792"/>
                  </a:lnTo>
                  <a:lnTo>
                    <a:pt x="198" y="792"/>
                  </a:lnTo>
                  <a:lnTo>
                    <a:pt x="204" y="792"/>
                  </a:lnTo>
                  <a:lnTo>
                    <a:pt x="210" y="792"/>
                  </a:lnTo>
                  <a:lnTo>
                    <a:pt x="216" y="792"/>
                  </a:lnTo>
                  <a:lnTo>
                    <a:pt x="222" y="792"/>
                  </a:lnTo>
                  <a:lnTo>
                    <a:pt x="228" y="792"/>
                  </a:lnTo>
                  <a:lnTo>
                    <a:pt x="234" y="630"/>
                  </a:lnTo>
                  <a:lnTo>
                    <a:pt x="240" y="630"/>
                  </a:lnTo>
                  <a:lnTo>
                    <a:pt x="246" y="630"/>
                  </a:lnTo>
                  <a:lnTo>
                    <a:pt x="252" y="630"/>
                  </a:lnTo>
                  <a:lnTo>
                    <a:pt x="258" y="630"/>
                  </a:lnTo>
                  <a:lnTo>
                    <a:pt x="264" y="630"/>
                  </a:lnTo>
                  <a:lnTo>
                    <a:pt x="270" y="630"/>
                  </a:lnTo>
                  <a:lnTo>
                    <a:pt x="276" y="630"/>
                  </a:lnTo>
                  <a:lnTo>
                    <a:pt x="282" y="474"/>
                  </a:lnTo>
                  <a:lnTo>
                    <a:pt x="288" y="474"/>
                  </a:lnTo>
                  <a:lnTo>
                    <a:pt x="294" y="474"/>
                  </a:lnTo>
                  <a:lnTo>
                    <a:pt x="300" y="474"/>
                  </a:lnTo>
                  <a:lnTo>
                    <a:pt x="306" y="474"/>
                  </a:lnTo>
                  <a:lnTo>
                    <a:pt x="312" y="474"/>
                  </a:lnTo>
                  <a:lnTo>
                    <a:pt x="318" y="474"/>
                  </a:lnTo>
                  <a:lnTo>
                    <a:pt x="324" y="474"/>
                  </a:lnTo>
                  <a:lnTo>
                    <a:pt x="330" y="318"/>
                  </a:lnTo>
                  <a:lnTo>
                    <a:pt x="336" y="318"/>
                  </a:lnTo>
                  <a:lnTo>
                    <a:pt x="342" y="318"/>
                  </a:lnTo>
                  <a:lnTo>
                    <a:pt x="348" y="318"/>
                  </a:lnTo>
                  <a:lnTo>
                    <a:pt x="354" y="318"/>
                  </a:lnTo>
                  <a:lnTo>
                    <a:pt x="360" y="318"/>
                  </a:lnTo>
                  <a:lnTo>
                    <a:pt x="366" y="318"/>
                  </a:lnTo>
                  <a:lnTo>
                    <a:pt x="372" y="318"/>
                  </a:lnTo>
                  <a:lnTo>
                    <a:pt x="378" y="156"/>
                  </a:lnTo>
                  <a:lnTo>
                    <a:pt x="384" y="156"/>
                  </a:lnTo>
                  <a:lnTo>
                    <a:pt x="390" y="156"/>
                  </a:lnTo>
                  <a:lnTo>
                    <a:pt x="396" y="156"/>
                  </a:lnTo>
                  <a:lnTo>
                    <a:pt x="402" y="156"/>
                  </a:lnTo>
                  <a:lnTo>
                    <a:pt x="408" y="156"/>
                  </a:lnTo>
                  <a:lnTo>
                    <a:pt x="414" y="156"/>
                  </a:lnTo>
                  <a:lnTo>
                    <a:pt x="420" y="156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8" y="0"/>
                  </a:lnTo>
                  <a:lnTo>
                    <a:pt x="654" y="0"/>
                  </a:lnTo>
                  <a:lnTo>
                    <a:pt x="660" y="0"/>
                  </a:lnTo>
                  <a:lnTo>
                    <a:pt x="666" y="0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84" y="0"/>
                  </a:lnTo>
                  <a:lnTo>
                    <a:pt x="690" y="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8" y="42"/>
                  </a:lnTo>
                  <a:lnTo>
                    <a:pt x="714" y="84"/>
                  </a:lnTo>
                  <a:lnTo>
                    <a:pt x="720" y="150"/>
                  </a:lnTo>
                  <a:lnTo>
                    <a:pt x="726" y="174"/>
                  </a:lnTo>
                  <a:lnTo>
                    <a:pt x="726" y="84"/>
                  </a:lnTo>
                  <a:lnTo>
                    <a:pt x="732" y="84"/>
                  </a:lnTo>
                  <a:lnTo>
                    <a:pt x="738" y="84"/>
                  </a:lnTo>
                  <a:lnTo>
                    <a:pt x="744" y="42"/>
                  </a:lnTo>
                  <a:lnTo>
                    <a:pt x="750" y="18"/>
                  </a:lnTo>
                  <a:lnTo>
                    <a:pt x="750" y="0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89" name="Freeform 345"/>
            <p:cNvSpPr>
              <a:spLocks/>
            </p:cNvSpPr>
            <p:nvPr/>
          </p:nvSpPr>
          <p:spPr bwMode="auto">
            <a:xfrm>
              <a:off x="4713288" y="6818189"/>
              <a:ext cx="1123950" cy="17621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4" y="120"/>
                </a:cxn>
                <a:cxn ang="0">
                  <a:pos x="42" y="66"/>
                </a:cxn>
                <a:cxn ang="0">
                  <a:pos x="60" y="0"/>
                </a:cxn>
                <a:cxn ang="0">
                  <a:pos x="72" y="42"/>
                </a:cxn>
                <a:cxn ang="0">
                  <a:pos x="90" y="84"/>
                </a:cxn>
                <a:cxn ang="0">
                  <a:pos x="102" y="42"/>
                </a:cxn>
                <a:cxn ang="0">
                  <a:pos x="120" y="42"/>
                </a:cxn>
                <a:cxn ang="0">
                  <a:pos x="132" y="0"/>
                </a:cxn>
                <a:cxn ang="0">
                  <a:pos x="150" y="0"/>
                </a:cxn>
                <a:cxn ang="0">
                  <a:pos x="162" y="30"/>
                </a:cxn>
                <a:cxn ang="0">
                  <a:pos x="180" y="12"/>
                </a:cxn>
                <a:cxn ang="0">
                  <a:pos x="192" y="18"/>
                </a:cxn>
                <a:cxn ang="0">
                  <a:pos x="210" y="0"/>
                </a:cxn>
                <a:cxn ang="0">
                  <a:pos x="222" y="84"/>
                </a:cxn>
                <a:cxn ang="0">
                  <a:pos x="234" y="84"/>
                </a:cxn>
                <a:cxn ang="0">
                  <a:pos x="252" y="42"/>
                </a:cxn>
                <a:cxn ang="0">
                  <a:pos x="264" y="60"/>
                </a:cxn>
                <a:cxn ang="0">
                  <a:pos x="282" y="84"/>
                </a:cxn>
                <a:cxn ang="0">
                  <a:pos x="300" y="1110"/>
                </a:cxn>
                <a:cxn ang="0">
                  <a:pos x="318" y="1110"/>
                </a:cxn>
                <a:cxn ang="0">
                  <a:pos x="336" y="1110"/>
                </a:cxn>
                <a:cxn ang="0">
                  <a:pos x="354" y="1110"/>
                </a:cxn>
                <a:cxn ang="0">
                  <a:pos x="372" y="1110"/>
                </a:cxn>
                <a:cxn ang="0">
                  <a:pos x="390" y="1110"/>
                </a:cxn>
                <a:cxn ang="0">
                  <a:pos x="408" y="1110"/>
                </a:cxn>
                <a:cxn ang="0">
                  <a:pos x="426" y="1110"/>
                </a:cxn>
                <a:cxn ang="0">
                  <a:pos x="444" y="1110"/>
                </a:cxn>
                <a:cxn ang="0">
                  <a:pos x="462" y="1110"/>
                </a:cxn>
                <a:cxn ang="0">
                  <a:pos x="480" y="1110"/>
                </a:cxn>
                <a:cxn ang="0">
                  <a:pos x="498" y="1110"/>
                </a:cxn>
                <a:cxn ang="0">
                  <a:pos x="516" y="1110"/>
                </a:cxn>
                <a:cxn ang="0">
                  <a:pos x="534" y="1110"/>
                </a:cxn>
                <a:cxn ang="0">
                  <a:pos x="552" y="1110"/>
                </a:cxn>
                <a:cxn ang="0">
                  <a:pos x="570" y="1110"/>
                </a:cxn>
                <a:cxn ang="0">
                  <a:pos x="588" y="1110"/>
                </a:cxn>
                <a:cxn ang="0">
                  <a:pos x="606" y="1110"/>
                </a:cxn>
                <a:cxn ang="0">
                  <a:pos x="624" y="1110"/>
                </a:cxn>
                <a:cxn ang="0">
                  <a:pos x="642" y="948"/>
                </a:cxn>
                <a:cxn ang="0">
                  <a:pos x="660" y="948"/>
                </a:cxn>
                <a:cxn ang="0">
                  <a:pos x="678" y="948"/>
                </a:cxn>
                <a:cxn ang="0">
                  <a:pos x="696" y="918"/>
                </a:cxn>
              </a:cxnLst>
              <a:rect l="0" t="0" r="r" b="b"/>
              <a:pathLst>
                <a:path w="708" h="1110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120"/>
                  </a:lnTo>
                  <a:lnTo>
                    <a:pt x="30" y="186"/>
                  </a:lnTo>
                  <a:lnTo>
                    <a:pt x="36" y="180"/>
                  </a:lnTo>
                  <a:lnTo>
                    <a:pt x="42" y="66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2" y="42"/>
                  </a:lnTo>
                  <a:lnTo>
                    <a:pt x="78" y="30"/>
                  </a:lnTo>
                  <a:lnTo>
                    <a:pt x="84" y="84"/>
                  </a:lnTo>
                  <a:lnTo>
                    <a:pt x="90" y="84"/>
                  </a:lnTo>
                  <a:lnTo>
                    <a:pt x="96" y="84"/>
                  </a:lnTo>
                  <a:lnTo>
                    <a:pt x="96" y="0"/>
                  </a:lnTo>
                  <a:lnTo>
                    <a:pt x="102" y="42"/>
                  </a:lnTo>
                  <a:lnTo>
                    <a:pt x="108" y="96"/>
                  </a:lnTo>
                  <a:lnTo>
                    <a:pt x="114" y="42"/>
                  </a:lnTo>
                  <a:lnTo>
                    <a:pt x="120" y="42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42"/>
                  </a:lnTo>
                  <a:lnTo>
                    <a:pt x="150" y="0"/>
                  </a:lnTo>
                  <a:lnTo>
                    <a:pt x="156" y="72"/>
                  </a:lnTo>
                  <a:lnTo>
                    <a:pt x="162" y="54"/>
                  </a:lnTo>
                  <a:lnTo>
                    <a:pt x="162" y="30"/>
                  </a:lnTo>
                  <a:lnTo>
                    <a:pt x="168" y="0"/>
                  </a:lnTo>
                  <a:lnTo>
                    <a:pt x="174" y="42"/>
                  </a:lnTo>
                  <a:lnTo>
                    <a:pt x="180" y="12"/>
                  </a:lnTo>
                  <a:lnTo>
                    <a:pt x="186" y="42"/>
                  </a:lnTo>
                  <a:lnTo>
                    <a:pt x="186" y="234"/>
                  </a:lnTo>
                  <a:lnTo>
                    <a:pt x="192" y="18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0" y="42"/>
                  </a:lnTo>
                  <a:lnTo>
                    <a:pt x="216" y="42"/>
                  </a:lnTo>
                  <a:lnTo>
                    <a:pt x="222" y="84"/>
                  </a:lnTo>
                  <a:lnTo>
                    <a:pt x="228" y="108"/>
                  </a:lnTo>
                  <a:lnTo>
                    <a:pt x="234" y="126"/>
                  </a:lnTo>
                  <a:lnTo>
                    <a:pt x="234" y="84"/>
                  </a:lnTo>
                  <a:lnTo>
                    <a:pt x="240" y="84"/>
                  </a:lnTo>
                  <a:lnTo>
                    <a:pt x="246" y="84"/>
                  </a:lnTo>
                  <a:lnTo>
                    <a:pt x="252" y="42"/>
                  </a:lnTo>
                  <a:lnTo>
                    <a:pt x="258" y="6"/>
                  </a:lnTo>
                  <a:lnTo>
                    <a:pt x="258" y="42"/>
                  </a:lnTo>
                  <a:lnTo>
                    <a:pt x="264" y="60"/>
                  </a:lnTo>
                  <a:lnTo>
                    <a:pt x="270" y="132"/>
                  </a:lnTo>
                  <a:lnTo>
                    <a:pt x="276" y="84"/>
                  </a:lnTo>
                  <a:lnTo>
                    <a:pt x="282" y="84"/>
                  </a:lnTo>
                  <a:lnTo>
                    <a:pt x="288" y="84"/>
                  </a:lnTo>
                  <a:lnTo>
                    <a:pt x="294" y="0"/>
                  </a:lnTo>
                  <a:lnTo>
                    <a:pt x="300" y="1110"/>
                  </a:lnTo>
                  <a:lnTo>
                    <a:pt x="306" y="1110"/>
                  </a:lnTo>
                  <a:lnTo>
                    <a:pt x="312" y="1110"/>
                  </a:lnTo>
                  <a:lnTo>
                    <a:pt x="318" y="1110"/>
                  </a:lnTo>
                  <a:lnTo>
                    <a:pt x="324" y="1110"/>
                  </a:lnTo>
                  <a:lnTo>
                    <a:pt x="330" y="1110"/>
                  </a:lnTo>
                  <a:lnTo>
                    <a:pt x="336" y="1110"/>
                  </a:lnTo>
                  <a:lnTo>
                    <a:pt x="342" y="1110"/>
                  </a:lnTo>
                  <a:lnTo>
                    <a:pt x="348" y="1110"/>
                  </a:lnTo>
                  <a:lnTo>
                    <a:pt x="354" y="1110"/>
                  </a:lnTo>
                  <a:lnTo>
                    <a:pt x="360" y="1110"/>
                  </a:lnTo>
                  <a:lnTo>
                    <a:pt x="366" y="1110"/>
                  </a:lnTo>
                  <a:lnTo>
                    <a:pt x="372" y="1110"/>
                  </a:lnTo>
                  <a:lnTo>
                    <a:pt x="378" y="1110"/>
                  </a:lnTo>
                  <a:lnTo>
                    <a:pt x="384" y="1110"/>
                  </a:lnTo>
                  <a:lnTo>
                    <a:pt x="390" y="1110"/>
                  </a:lnTo>
                  <a:lnTo>
                    <a:pt x="396" y="1110"/>
                  </a:lnTo>
                  <a:lnTo>
                    <a:pt x="402" y="1110"/>
                  </a:lnTo>
                  <a:lnTo>
                    <a:pt x="408" y="1110"/>
                  </a:lnTo>
                  <a:lnTo>
                    <a:pt x="414" y="1110"/>
                  </a:lnTo>
                  <a:lnTo>
                    <a:pt x="420" y="1110"/>
                  </a:lnTo>
                  <a:lnTo>
                    <a:pt x="426" y="1110"/>
                  </a:lnTo>
                  <a:lnTo>
                    <a:pt x="432" y="1110"/>
                  </a:lnTo>
                  <a:lnTo>
                    <a:pt x="438" y="1110"/>
                  </a:lnTo>
                  <a:lnTo>
                    <a:pt x="444" y="1110"/>
                  </a:lnTo>
                  <a:lnTo>
                    <a:pt x="450" y="1110"/>
                  </a:lnTo>
                  <a:lnTo>
                    <a:pt x="456" y="1110"/>
                  </a:lnTo>
                  <a:lnTo>
                    <a:pt x="462" y="1110"/>
                  </a:lnTo>
                  <a:lnTo>
                    <a:pt x="468" y="1110"/>
                  </a:lnTo>
                  <a:lnTo>
                    <a:pt x="474" y="1110"/>
                  </a:lnTo>
                  <a:lnTo>
                    <a:pt x="480" y="1110"/>
                  </a:lnTo>
                  <a:lnTo>
                    <a:pt x="486" y="1110"/>
                  </a:lnTo>
                  <a:lnTo>
                    <a:pt x="492" y="1110"/>
                  </a:lnTo>
                  <a:lnTo>
                    <a:pt x="498" y="1110"/>
                  </a:lnTo>
                  <a:lnTo>
                    <a:pt x="504" y="1110"/>
                  </a:lnTo>
                  <a:lnTo>
                    <a:pt x="510" y="1110"/>
                  </a:lnTo>
                  <a:lnTo>
                    <a:pt x="516" y="1110"/>
                  </a:lnTo>
                  <a:lnTo>
                    <a:pt x="522" y="1110"/>
                  </a:lnTo>
                  <a:lnTo>
                    <a:pt x="528" y="1110"/>
                  </a:lnTo>
                  <a:lnTo>
                    <a:pt x="534" y="1110"/>
                  </a:lnTo>
                  <a:lnTo>
                    <a:pt x="540" y="1110"/>
                  </a:lnTo>
                  <a:lnTo>
                    <a:pt x="546" y="1110"/>
                  </a:lnTo>
                  <a:lnTo>
                    <a:pt x="552" y="1110"/>
                  </a:lnTo>
                  <a:lnTo>
                    <a:pt x="558" y="1110"/>
                  </a:lnTo>
                  <a:lnTo>
                    <a:pt x="564" y="1110"/>
                  </a:lnTo>
                  <a:lnTo>
                    <a:pt x="570" y="1110"/>
                  </a:lnTo>
                  <a:lnTo>
                    <a:pt x="576" y="1110"/>
                  </a:lnTo>
                  <a:lnTo>
                    <a:pt x="582" y="1110"/>
                  </a:lnTo>
                  <a:lnTo>
                    <a:pt x="588" y="1110"/>
                  </a:lnTo>
                  <a:lnTo>
                    <a:pt x="594" y="1110"/>
                  </a:lnTo>
                  <a:lnTo>
                    <a:pt x="600" y="1110"/>
                  </a:lnTo>
                  <a:lnTo>
                    <a:pt x="606" y="1110"/>
                  </a:lnTo>
                  <a:lnTo>
                    <a:pt x="612" y="1110"/>
                  </a:lnTo>
                  <a:lnTo>
                    <a:pt x="618" y="1110"/>
                  </a:lnTo>
                  <a:lnTo>
                    <a:pt x="624" y="1110"/>
                  </a:lnTo>
                  <a:lnTo>
                    <a:pt x="630" y="1110"/>
                  </a:lnTo>
                  <a:lnTo>
                    <a:pt x="636" y="948"/>
                  </a:lnTo>
                  <a:lnTo>
                    <a:pt x="642" y="948"/>
                  </a:lnTo>
                  <a:lnTo>
                    <a:pt x="648" y="948"/>
                  </a:lnTo>
                  <a:lnTo>
                    <a:pt x="654" y="948"/>
                  </a:lnTo>
                  <a:lnTo>
                    <a:pt x="660" y="948"/>
                  </a:lnTo>
                  <a:lnTo>
                    <a:pt x="666" y="948"/>
                  </a:lnTo>
                  <a:lnTo>
                    <a:pt x="672" y="948"/>
                  </a:lnTo>
                  <a:lnTo>
                    <a:pt x="678" y="948"/>
                  </a:lnTo>
                  <a:lnTo>
                    <a:pt x="684" y="924"/>
                  </a:lnTo>
                  <a:lnTo>
                    <a:pt x="690" y="918"/>
                  </a:lnTo>
                  <a:lnTo>
                    <a:pt x="696" y="918"/>
                  </a:lnTo>
                  <a:lnTo>
                    <a:pt x="702" y="918"/>
                  </a:lnTo>
                  <a:lnTo>
                    <a:pt x="708" y="918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90" name="Freeform 346"/>
            <p:cNvSpPr>
              <a:spLocks/>
            </p:cNvSpPr>
            <p:nvPr/>
          </p:nvSpPr>
          <p:spPr bwMode="auto">
            <a:xfrm>
              <a:off x="5837238" y="6818189"/>
              <a:ext cx="809625" cy="1762125"/>
            </a:xfrm>
            <a:custGeom>
              <a:avLst/>
              <a:gdLst/>
              <a:ahLst/>
              <a:cxnLst>
                <a:cxn ang="0">
                  <a:pos x="6" y="918"/>
                </a:cxn>
                <a:cxn ang="0">
                  <a:pos x="18" y="918"/>
                </a:cxn>
                <a:cxn ang="0">
                  <a:pos x="30" y="792"/>
                </a:cxn>
                <a:cxn ang="0">
                  <a:pos x="42" y="792"/>
                </a:cxn>
                <a:cxn ang="0">
                  <a:pos x="54" y="792"/>
                </a:cxn>
                <a:cxn ang="0">
                  <a:pos x="66" y="792"/>
                </a:cxn>
                <a:cxn ang="0">
                  <a:pos x="78" y="474"/>
                </a:cxn>
                <a:cxn ang="0">
                  <a:pos x="90" y="474"/>
                </a:cxn>
                <a:cxn ang="0">
                  <a:pos x="102" y="474"/>
                </a:cxn>
                <a:cxn ang="0">
                  <a:pos x="114" y="474"/>
                </a:cxn>
                <a:cxn ang="0">
                  <a:pos x="120" y="84"/>
                </a:cxn>
                <a:cxn ang="0">
                  <a:pos x="132" y="96"/>
                </a:cxn>
                <a:cxn ang="0">
                  <a:pos x="144" y="108"/>
                </a:cxn>
                <a:cxn ang="0">
                  <a:pos x="156" y="114"/>
                </a:cxn>
                <a:cxn ang="0">
                  <a:pos x="168" y="0"/>
                </a:cxn>
                <a:cxn ang="0">
                  <a:pos x="180" y="24"/>
                </a:cxn>
                <a:cxn ang="0">
                  <a:pos x="192" y="24"/>
                </a:cxn>
                <a:cxn ang="0">
                  <a:pos x="198" y="0"/>
                </a:cxn>
                <a:cxn ang="0">
                  <a:pos x="210" y="0"/>
                </a:cxn>
                <a:cxn ang="0">
                  <a:pos x="222" y="0"/>
                </a:cxn>
                <a:cxn ang="0">
                  <a:pos x="234" y="0"/>
                </a:cxn>
                <a:cxn ang="0">
                  <a:pos x="246" y="0"/>
                </a:cxn>
                <a:cxn ang="0">
                  <a:pos x="258" y="42"/>
                </a:cxn>
                <a:cxn ang="0">
                  <a:pos x="270" y="1110"/>
                </a:cxn>
                <a:cxn ang="0">
                  <a:pos x="282" y="1110"/>
                </a:cxn>
                <a:cxn ang="0">
                  <a:pos x="294" y="1110"/>
                </a:cxn>
                <a:cxn ang="0">
                  <a:pos x="306" y="1110"/>
                </a:cxn>
                <a:cxn ang="0">
                  <a:pos x="318" y="1110"/>
                </a:cxn>
                <a:cxn ang="0">
                  <a:pos x="330" y="1110"/>
                </a:cxn>
                <a:cxn ang="0">
                  <a:pos x="342" y="1110"/>
                </a:cxn>
                <a:cxn ang="0">
                  <a:pos x="354" y="1110"/>
                </a:cxn>
                <a:cxn ang="0">
                  <a:pos x="366" y="1110"/>
                </a:cxn>
                <a:cxn ang="0">
                  <a:pos x="378" y="1110"/>
                </a:cxn>
                <a:cxn ang="0">
                  <a:pos x="390" y="1110"/>
                </a:cxn>
                <a:cxn ang="0">
                  <a:pos x="402" y="1110"/>
                </a:cxn>
                <a:cxn ang="0">
                  <a:pos x="414" y="1110"/>
                </a:cxn>
                <a:cxn ang="0">
                  <a:pos x="426" y="1110"/>
                </a:cxn>
                <a:cxn ang="0">
                  <a:pos x="438" y="1110"/>
                </a:cxn>
                <a:cxn ang="0">
                  <a:pos x="450" y="1110"/>
                </a:cxn>
                <a:cxn ang="0">
                  <a:pos x="462" y="1110"/>
                </a:cxn>
                <a:cxn ang="0">
                  <a:pos x="474" y="1110"/>
                </a:cxn>
                <a:cxn ang="0">
                  <a:pos x="486" y="1110"/>
                </a:cxn>
                <a:cxn ang="0">
                  <a:pos x="498" y="1110"/>
                </a:cxn>
                <a:cxn ang="0">
                  <a:pos x="510" y="1110"/>
                </a:cxn>
              </a:cxnLst>
              <a:rect l="0" t="0" r="r" b="b"/>
              <a:pathLst>
                <a:path w="510" h="1110">
                  <a:moveTo>
                    <a:pt x="0" y="918"/>
                  </a:moveTo>
                  <a:lnTo>
                    <a:pt x="6" y="918"/>
                  </a:lnTo>
                  <a:lnTo>
                    <a:pt x="12" y="918"/>
                  </a:lnTo>
                  <a:lnTo>
                    <a:pt x="18" y="918"/>
                  </a:lnTo>
                  <a:lnTo>
                    <a:pt x="24" y="792"/>
                  </a:lnTo>
                  <a:lnTo>
                    <a:pt x="30" y="792"/>
                  </a:lnTo>
                  <a:lnTo>
                    <a:pt x="36" y="792"/>
                  </a:lnTo>
                  <a:lnTo>
                    <a:pt x="42" y="792"/>
                  </a:lnTo>
                  <a:lnTo>
                    <a:pt x="48" y="792"/>
                  </a:lnTo>
                  <a:lnTo>
                    <a:pt x="54" y="792"/>
                  </a:lnTo>
                  <a:lnTo>
                    <a:pt x="60" y="792"/>
                  </a:lnTo>
                  <a:lnTo>
                    <a:pt x="66" y="792"/>
                  </a:lnTo>
                  <a:lnTo>
                    <a:pt x="72" y="474"/>
                  </a:lnTo>
                  <a:lnTo>
                    <a:pt x="78" y="474"/>
                  </a:lnTo>
                  <a:lnTo>
                    <a:pt x="84" y="474"/>
                  </a:lnTo>
                  <a:lnTo>
                    <a:pt x="90" y="474"/>
                  </a:lnTo>
                  <a:lnTo>
                    <a:pt x="96" y="474"/>
                  </a:lnTo>
                  <a:lnTo>
                    <a:pt x="102" y="474"/>
                  </a:lnTo>
                  <a:lnTo>
                    <a:pt x="108" y="474"/>
                  </a:lnTo>
                  <a:lnTo>
                    <a:pt x="114" y="474"/>
                  </a:lnTo>
                  <a:lnTo>
                    <a:pt x="120" y="96"/>
                  </a:lnTo>
                  <a:lnTo>
                    <a:pt x="120" y="84"/>
                  </a:lnTo>
                  <a:lnTo>
                    <a:pt x="126" y="84"/>
                  </a:lnTo>
                  <a:lnTo>
                    <a:pt x="132" y="96"/>
                  </a:lnTo>
                  <a:lnTo>
                    <a:pt x="138" y="102"/>
                  </a:lnTo>
                  <a:lnTo>
                    <a:pt x="144" y="108"/>
                  </a:lnTo>
                  <a:lnTo>
                    <a:pt x="150" y="108"/>
                  </a:lnTo>
                  <a:lnTo>
                    <a:pt x="156" y="114"/>
                  </a:lnTo>
                  <a:lnTo>
                    <a:pt x="162" y="114"/>
                  </a:lnTo>
                  <a:lnTo>
                    <a:pt x="168" y="0"/>
                  </a:lnTo>
                  <a:lnTo>
                    <a:pt x="174" y="24"/>
                  </a:lnTo>
                  <a:lnTo>
                    <a:pt x="180" y="24"/>
                  </a:lnTo>
                  <a:lnTo>
                    <a:pt x="186" y="24"/>
                  </a:lnTo>
                  <a:lnTo>
                    <a:pt x="192" y="24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42"/>
                  </a:lnTo>
                  <a:lnTo>
                    <a:pt x="258" y="42"/>
                  </a:lnTo>
                  <a:lnTo>
                    <a:pt x="264" y="1110"/>
                  </a:lnTo>
                  <a:lnTo>
                    <a:pt x="270" y="1110"/>
                  </a:lnTo>
                  <a:lnTo>
                    <a:pt x="276" y="1110"/>
                  </a:lnTo>
                  <a:lnTo>
                    <a:pt x="282" y="1110"/>
                  </a:lnTo>
                  <a:lnTo>
                    <a:pt x="288" y="1110"/>
                  </a:lnTo>
                  <a:lnTo>
                    <a:pt x="294" y="1110"/>
                  </a:lnTo>
                  <a:lnTo>
                    <a:pt x="300" y="1110"/>
                  </a:lnTo>
                  <a:lnTo>
                    <a:pt x="306" y="1110"/>
                  </a:lnTo>
                  <a:lnTo>
                    <a:pt x="312" y="1110"/>
                  </a:lnTo>
                  <a:lnTo>
                    <a:pt x="318" y="1110"/>
                  </a:lnTo>
                  <a:lnTo>
                    <a:pt x="324" y="1110"/>
                  </a:lnTo>
                  <a:lnTo>
                    <a:pt x="330" y="1110"/>
                  </a:lnTo>
                  <a:lnTo>
                    <a:pt x="336" y="1110"/>
                  </a:lnTo>
                  <a:lnTo>
                    <a:pt x="342" y="1110"/>
                  </a:lnTo>
                  <a:lnTo>
                    <a:pt x="348" y="1110"/>
                  </a:lnTo>
                  <a:lnTo>
                    <a:pt x="354" y="1110"/>
                  </a:lnTo>
                  <a:lnTo>
                    <a:pt x="360" y="1110"/>
                  </a:lnTo>
                  <a:lnTo>
                    <a:pt x="366" y="1110"/>
                  </a:lnTo>
                  <a:lnTo>
                    <a:pt x="372" y="1110"/>
                  </a:lnTo>
                  <a:lnTo>
                    <a:pt x="378" y="1110"/>
                  </a:lnTo>
                  <a:lnTo>
                    <a:pt x="384" y="1110"/>
                  </a:lnTo>
                  <a:lnTo>
                    <a:pt x="390" y="1110"/>
                  </a:lnTo>
                  <a:lnTo>
                    <a:pt x="396" y="1110"/>
                  </a:lnTo>
                  <a:lnTo>
                    <a:pt x="402" y="1110"/>
                  </a:lnTo>
                  <a:lnTo>
                    <a:pt x="408" y="1110"/>
                  </a:lnTo>
                  <a:lnTo>
                    <a:pt x="414" y="1110"/>
                  </a:lnTo>
                  <a:lnTo>
                    <a:pt x="420" y="1110"/>
                  </a:lnTo>
                  <a:lnTo>
                    <a:pt x="426" y="1110"/>
                  </a:lnTo>
                  <a:lnTo>
                    <a:pt x="432" y="1110"/>
                  </a:lnTo>
                  <a:lnTo>
                    <a:pt x="438" y="1110"/>
                  </a:lnTo>
                  <a:lnTo>
                    <a:pt x="444" y="1110"/>
                  </a:lnTo>
                  <a:lnTo>
                    <a:pt x="450" y="1110"/>
                  </a:lnTo>
                  <a:lnTo>
                    <a:pt x="456" y="1110"/>
                  </a:lnTo>
                  <a:lnTo>
                    <a:pt x="462" y="1110"/>
                  </a:lnTo>
                  <a:lnTo>
                    <a:pt x="468" y="1110"/>
                  </a:lnTo>
                  <a:lnTo>
                    <a:pt x="474" y="1110"/>
                  </a:lnTo>
                  <a:lnTo>
                    <a:pt x="480" y="1110"/>
                  </a:lnTo>
                  <a:lnTo>
                    <a:pt x="486" y="1110"/>
                  </a:lnTo>
                  <a:lnTo>
                    <a:pt x="492" y="1110"/>
                  </a:lnTo>
                  <a:lnTo>
                    <a:pt x="498" y="1110"/>
                  </a:lnTo>
                  <a:lnTo>
                    <a:pt x="504" y="1110"/>
                  </a:lnTo>
                  <a:lnTo>
                    <a:pt x="510" y="1110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91" name="Freeform 347"/>
            <p:cNvSpPr>
              <a:spLocks/>
            </p:cNvSpPr>
            <p:nvPr/>
          </p:nvSpPr>
          <p:spPr bwMode="auto">
            <a:xfrm>
              <a:off x="2455863" y="6932489"/>
              <a:ext cx="1171575" cy="1647825"/>
            </a:xfrm>
            <a:custGeom>
              <a:avLst/>
              <a:gdLst/>
              <a:ahLst/>
              <a:cxnLst>
                <a:cxn ang="0">
                  <a:pos x="12" y="1038"/>
                </a:cxn>
                <a:cxn ang="0">
                  <a:pos x="30" y="1038"/>
                </a:cxn>
                <a:cxn ang="0">
                  <a:pos x="48" y="1038"/>
                </a:cxn>
                <a:cxn ang="0">
                  <a:pos x="66" y="1038"/>
                </a:cxn>
                <a:cxn ang="0">
                  <a:pos x="84" y="1038"/>
                </a:cxn>
                <a:cxn ang="0">
                  <a:pos x="96" y="0"/>
                </a:cxn>
                <a:cxn ang="0">
                  <a:pos x="114" y="0"/>
                </a:cxn>
                <a:cxn ang="0">
                  <a:pos x="132" y="0"/>
                </a:cxn>
                <a:cxn ang="0">
                  <a:pos x="150" y="0"/>
                </a:cxn>
                <a:cxn ang="0">
                  <a:pos x="168" y="0"/>
                </a:cxn>
                <a:cxn ang="0">
                  <a:pos x="186" y="0"/>
                </a:cxn>
                <a:cxn ang="0">
                  <a:pos x="204" y="0"/>
                </a:cxn>
                <a:cxn ang="0">
                  <a:pos x="222" y="0"/>
                </a:cxn>
                <a:cxn ang="0">
                  <a:pos x="240" y="0"/>
                </a:cxn>
                <a:cxn ang="0">
                  <a:pos x="258" y="0"/>
                </a:cxn>
                <a:cxn ang="0">
                  <a:pos x="276" y="0"/>
                </a:cxn>
                <a:cxn ang="0">
                  <a:pos x="294" y="0"/>
                </a:cxn>
                <a:cxn ang="0">
                  <a:pos x="312" y="114"/>
                </a:cxn>
                <a:cxn ang="0">
                  <a:pos x="330" y="0"/>
                </a:cxn>
                <a:cxn ang="0">
                  <a:pos x="342" y="1038"/>
                </a:cxn>
                <a:cxn ang="0">
                  <a:pos x="360" y="1038"/>
                </a:cxn>
                <a:cxn ang="0">
                  <a:pos x="378" y="1038"/>
                </a:cxn>
                <a:cxn ang="0">
                  <a:pos x="396" y="1038"/>
                </a:cxn>
                <a:cxn ang="0">
                  <a:pos x="414" y="1038"/>
                </a:cxn>
                <a:cxn ang="0">
                  <a:pos x="426" y="0"/>
                </a:cxn>
                <a:cxn ang="0">
                  <a:pos x="444" y="0"/>
                </a:cxn>
                <a:cxn ang="0">
                  <a:pos x="462" y="0"/>
                </a:cxn>
                <a:cxn ang="0">
                  <a:pos x="480" y="0"/>
                </a:cxn>
                <a:cxn ang="0">
                  <a:pos x="498" y="0"/>
                </a:cxn>
                <a:cxn ang="0">
                  <a:pos x="516" y="0"/>
                </a:cxn>
                <a:cxn ang="0">
                  <a:pos x="534" y="0"/>
                </a:cxn>
                <a:cxn ang="0">
                  <a:pos x="552" y="0"/>
                </a:cxn>
                <a:cxn ang="0">
                  <a:pos x="570" y="0"/>
                </a:cxn>
                <a:cxn ang="0">
                  <a:pos x="588" y="0"/>
                </a:cxn>
                <a:cxn ang="0">
                  <a:pos x="606" y="0"/>
                </a:cxn>
                <a:cxn ang="0">
                  <a:pos x="624" y="0"/>
                </a:cxn>
                <a:cxn ang="0">
                  <a:pos x="636" y="114"/>
                </a:cxn>
                <a:cxn ang="0">
                  <a:pos x="654" y="0"/>
                </a:cxn>
                <a:cxn ang="0">
                  <a:pos x="672" y="1038"/>
                </a:cxn>
                <a:cxn ang="0">
                  <a:pos x="690" y="1038"/>
                </a:cxn>
                <a:cxn ang="0">
                  <a:pos x="708" y="1038"/>
                </a:cxn>
                <a:cxn ang="0">
                  <a:pos x="726" y="1038"/>
                </a:cxn>
              </a:cxnLst>
              <a:rect l="0" t="0" r="r" b="b"/>
              <a:pathLst>
                <a:path w="738" h="1038">
                  <a:moveTo>
                    <a:pt x="0" y="1038"/>
                  </a:moveTo>
                  <a:lnTo>
                    <a:pt x="6" y="1038"/>
                  </a:lnTo>
                  <a:lnTo>
                    <a:pt x="12" y="1038"/>
                  </a:lnTo>
                  <a:lnTo>
                    <a:pt x="18" y="1038"/>
                  </a:lnTo>
                  <a:lnTo>
                    <a:pt x="24" y="1038"/>
                  </a:lnTo>
                  <a:lnTo>
                    <a:pt x="30" y="1038"/>
                  </a:lnTo>
                  <a:lnTo>
                    <a:pt x="36" y="1038"/>
                  </a:lnTo>
                  <a:lnTo>
                    <a:pt x="42" y="1038"/>
                  </a:lnTo>
                  <a:lnTo>
                    <a:pt x="48" y="1038"/>
                  </a:lnTo>
                  <a:lnTo>
                    <a:pt x="54" y="1038"/>
                  </a:lnTo>
                  <a:lnTo>
                    <a:pt x="60" y="1038"/>
                  </a:lnTo>
                  <a:lnTo>
                    <a:pt x="66" y="1038"/>
                  </a:lnTo>
                  <a:lnTo>
                    <a:pt x="72" y="1038"/>
                  </a:lnTo>
                  <a:lnTo>
                    <a:pt x="78" y="1038"/>
                  </a:lnTo>
                  <a:lnTo>
                    <a:pt x="84" y="1038"/>
                  </a:lnTo>
                  <a:lnTo>
                    <a:pt x="90" y="1038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114"/>
                  </a:lnTo>
                  <a:lnTo>
                    <a:pt x="318" y="114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0" y="1038"/>
                  </a:lnTo>
                  <a:lnTo>
                    <a:pt x="336" y="1038"/>
                  </a:lnTo>
                  <a:lnTo>
                    <a:pt x="342" y="1038"/>
                  </a:lnTo>
                  <a:lnTo>
                    <a:pt x="348" y="1038"/>
                  </a:lnTo>
                  <a:lnTo>
                    <a:pt x="354" y="1038"/>
                  </a:lnTo>
                  <a:lnTo>
                    <a:pt x="360" y="1038"/>
                  </a:lnTo>
                  <a:lnTo>
                    <a:pt x="366" y="1038"/>
                  </a:lnTo>
                  <a:lnTo>
                    <a:pt x="372" y="1038"/>
                  </a:lnTo>
                  <a:lnTo>
                    <a:pt x="378" y="1038"/>
                  </a:lnTo>
                  <a:lnTo>
                    <a:pt x="384" y="1038"/>
                  </a:lnTo>
                  <a:lnTo>
                    <a:pt x="390" y="1038"/>
                  </a:lnTo>
                  <a:lnTo>
                    <a:pt x="396" y="1038"/>
                  </a:lnTo>
                  <a:lnTo>
                    <a:pt x="402" y="1038"/>
                  </a:lnTo>
                  <a:lnTo>
                    <a:pt x="408" y="1038"/>
                  </a:lnTo>
                  <a:lnTo>
                    <a:pt x="414" y="1038"/>
                  </a:lnTo>
                  <a:lnTo>
                    <a:pt x="420" y="1038"/>
                  </a:lnTo>
                  <a:lnTo>
                    <a:pt x="426" y="1038"/>
                  </a:lnTo>
                  <a:lnTo>
                    <a:pt x="426" y="0"/>
                  </a:lnTo>
                  <a:lnTo>
                    <a:pt x="432" y="114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114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3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36" y="114"/>
                  </a:lnTo>
                  <a:lnTo>
                    <a:pt x="642" y="114"/>
                  </a:lnTo>
                  <a:lnTo>
                    <a:pt x="648" y="0"/>
                  </a:lnTo>
                  <a:lnTo>
                    <a:pt x="654" y="0"/>
                  </a:lnTo>
                  <a:lnTo>
                    <a:pt x="660" y="0"/>
                  </a:lnTo>
                  <a:lnTo>
                    <a:pt x="666" y="1038"/>
                  </a:lnTo>
                  <a:lnTo>
                    <a:pt x="672" y="1038"/>
                  </a:lnTo>
                  <a:lnTo>
                    <a:pt x="678" y="1038"/>
                  </a:lnTo>
                  <a:lnTo>
                    <a:pt x="684" y="1038"/>
                  </a:lnTo>
                  <a:lnTo>
                    <a:pt x="690" y="1038"/>
                  </a:lnTo>
                  <a:lnTo>
                    <a:pt x="696" y="1038"/>
                  </a:lnTo>
                  <a:lnTo>
                    <a:pt x="702" y="1038"/>
                  </a:lnTo>
                  <a:lnTo>
                    <a:pt x="708" y="1038"/>
                  </a:lnTo>
                  <a:lnTo>
                    <a:pt x="714" y="1038"/>
                  </a:lnTo>
                  <a:lnTo>
                    <a:pt x="720" y="1038"/>
                  </a:lnTo>
                  <a:lnTo>
                    <a:pt x="726" y="1038"/>
                  </a:lnTo>
                  <a:lnTo>
                    <a:pt x="732" y="1038"/>
                  </a:lnTo>
                  <a:lnTo>
                    <a:pt x="738" y="1038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92" name="Freeform 348"/>
            <p:cNvSpPr>
              <a:spLocks/>
            </p:cNvSpPr>
            <p:nvPr/>
          </p:nvSpPr>
          <p:spPr bwMode="auto">
            <a:xfrm>
              <a:off x="3627438" y="6932489"/>
              <a:ext cx="1209675" cy="1647825"/>
            </a:xfrm>
            <a:custGeom>
              <a:avLst/>
              <a:gdLst/>
              <a:ahLst/>
              <a:cxnLst>
                <a:cxn ang="0">
                  <a:pos x="12" y="1038"/>
                </a:cxn>
                <a:cxn ang="0">
                  <a:pos x="30" y="1038"/>
                </a:cxn>
                <a:cxn ang="0">
                  <a:pos x="48" y="1038"/>
                </a:cxn>
                <a:cxn ang="0">
                  <a:pos x="66" y="1038"/>
                </a:cxn>
                <a:cxn ang="0">
                  <a:pos x="84" y="888"/>
                </a:cxn>
                <a:cxn ang="0">
                  <a:pos x="102" y="888"/>
                </a:cxn>
                <a:cxn ang="0">
                  <a:pos x="120" y="738"/>
                </a:cxn>
                <a:cxn ang="0">
                  <a:pos x="138" y="738"/>
                </a:cxn>
                <a:cxn ang="0">
                  <a:pos x="156" y="738"/>
                </a:cxn>
                <a:cxn ang="0">
                  <a:pos x="174" y="588"/>
                </a:cxn>
                <a:cxn ang="0">
                  <a:pos x="192" y="588"/>
                </a:cxn>
                <a:cxn ang="0">
                  <a:pos x="210" y="588"/>
                </a:cxn>
                <a:cxn ang="0">
                  <a:pos x="228" y="444"/>
                </a:cxn>
                <a:cxn ang="0">
                  <a:pos x="246" y="444"/>
                </a:cxn>
                <a:cxn ang="0">
                  <a:pos x="264" y="294"/>
                </a:cxn>
                <a:cxn ang="0">
                  <a:pos x="282" y="294"/>
                </a:cxn>
                <a:cxn ang="0">
                  <a:pos x="300" y="294"/>
                </a:cxn>
                <a:cxn ang="0">
                  <a:pos x="318" y="144"/>
                </a:cxn>
                <a:cxn ang="0">
                  <a:pos x="336" y="144"/>
                </a:cxn>
                <a:cxn ang="0">
                  <a:pos x="354" y="144"/>
                </a:cxn>
                <a:cxn ang="0">
                  <a:pos x="372" y="0"/>
                </a:cxn>
                <a:cxn ang="0">
                  <a:pos x="390" y="0"/>
                </a:cxn>
                <a:cxn ang="0">
                  <a:pos x="408" y="0"/>
                </a:cxn>
                <a:cxn ang="0">
                  <a:pos x="426" y="0"/>
                </a:cxn>
                <a:cxn ang="0">
                  <a:pos x="444" y="0"/>
                </a:cxn>
                <a:cxn ang="0">
                  <a:pos x="462" y="0"/>
                </a:cxn>
                <a:cxn ang="0">
                  <a:pos x="480" y="0"/>
                </a:cxn>
                <a:cxn ang="0">
                  <a:pos x="498" y="0"/>
                </a:cxn>
                <a:cxn ang="0">
                  <a:pos x="516" y="0"/>
                </a:cxn>
                <a:cxn ang="0">
                  <a:pos x="534" y="0"/>
                </a:cxn>
                <a:cxn ang="0">
                  <a:pos x="552" y="0"/>
                </a:cxn>
                <a:cxn ang="0">
                  <a:pos x="570" y="0"/>
                </a:cxn>
                <a:cxn ang="0">
                  <a:pos x="588" y="0"/>
                </a:cxn>
                <a:cxn ang="0">
                  <a:pos x="606" y="0"/>
                </a:cxn>
                <a:cxn ang="0">
                  <a:pos x="624" y="0"/>
                </a:cxn>
                <a:cxn ang="0">
                  <a:pos x="642" y="0"/>
                </a:cxn>
                <a:cxn ang="0">
                  <a:pos x="660" y="0"/>
                </a:cxn>
                <a:cxn ang="0">
                  <a:pos x="678" y="0"/>
                </a:cxn>
                <a:cxn ang="0">
                  <a:pos x="696" y="0"/>
                </a:cxn>
                <a:cxn ang="0">
                  <a:pos x="714" y="0"/>
                </a:cxn>
                <a:cxn ang="0">
                  <a:pos x="732" y="0"/>
                </a:cxn>
                <a:cxn ang="0">
                  <a:pos x="750" y="0"/>
                </a:cxn>
              </a:cxnLst>
              <a:rect l="0" t="0" r="r" b="b"/>
              <a:pathLst>
                <a:path w="762" h="1038">
                  <a:moveTo>
                    <a:pt x="0" y="1038"/>
                  </a:moveTo>
                  <a:lnTo>
                    <a:pt x="6" y="1038"/>
                  </a:lnTo>
                  <a:lnTo>
                    <a:pt x="12" y="1038"/>
                  </a:lnTo>
                  <a:lnTo>
                    <a:pt x="18" y="1038"/>
                  </a:lnTo>
                  <a:lnTo>
                    <a:pt x="24" y="1020"/>
                  </a:lnTo>
                  <a:lnTo>
                    <a:pt x="30" y="1038"/>
                  </a:lnTo>
                  <a:lnTo>
                    <a:pt x="36" y="1038"/>
                  </a:lnTo>
                  <a:lnTo>
                    <a:pt x="42" y="1038"/>
                  </a:lnTo>
                  <a:lnTo>
                    <a:pt x="48" y="1038"/>
                  </a:lnTo>
                  <a:lnTo>
                    <a:pt x="54" y="1038"/>
                  </a:lnTo>
                  <a:lnTo>
                    <a:pt x="60" y="1038"/>
                  </a:lnTo>
                  <a:lnTo>
                    <a:pt x="66" y="1038"/>
                  </a:lnTo>
                  <a:lnTo>
                    <a:pt x="72" y="888"/>
                  </a:lnTo>
                  <a:lnTo>
                    <a:pt x="78" y="888"/>
                  </a:lnTo>
                  <a:lnTo>
                    <a:pt x="84" y="888"/>
                  </a:lnTo>
                  <a:lnTo>
                    <a:pt x="90" y="888"/>
                  </a:lnTo>
                  <a:lnTo>
                    <a:pt x="96" y="888"/>
                  </a:lnTo>
                  <a:lnTo>
                    <a:pt x="102" y="888"/>
                  </a:lnTo>
                  <a:lnTo>
                    <a:pt x="108" y="888"/>
                  </a:lnTo>
                  <a:lnTo>
                    <a:pt x="114" y="888"/>
                  </a:lnTo>
                  <a:lnTo>
                    <a:pt x="120" y="738"/>
                  </a:lnTo>
                  <a:lnTo>
                    <a:pt x="126" y="738"/>
                  </a:lnTo>
                  <a:lnTo>
                    <a:pt x="132" y="738"/>
                  </a:lnTo>
                  <a:lnTo>
                    <a:pt x="138" y="738"/>
                  </a:lnTo>
                  <a:lnTo>
                    <a:pt x="144" y="738"/>
                  </a:lnTo>
                  <a:lnTo>
                    <a:pt x="150" y="738"/>
                  </a:lnTo>
                  <a:lnTo>
                    <a:pt x="156" y="738"/>
                  </a:lnTo>
                  <a:lnTo>
                    <a:pt x="162" y="738"/>
                  </a:lnTo>
                  <a:lnTo>
                    <a:pt x="168" y="588"/>
                  </a:lnTo>
                  <a:lnTo>
                    <a:pt x="174" y="588"/>
                  </a:lnTo>
                  <a:lnTo>
                    <a:pt x="180" y="588"/>
                  </a:lnTo>
                  <a:lnTo>
                    <a:pt x="186" y="588"/>
                  </a:lnTo>
                  <a:lnTo>
                    <a:pt x="192" y="588"/>
                  </a:lnTo>
                  <a:lnTo>
                    <a:pt x="198" y="588"/>
                  </a:lnTo>
                  <a:lnTo>
                    <a:pt x="204" y="588"/>
                  </a:lnTo>
                  <a:lnTo>
                    <a:pt x="210" y="588"/>
                  </a:lnTo>
                  <a:lnTo>
                    <a:pt x="216" y="444"/>
                  </a:lnTo>
                  <a:lnTo>
                    <a:pt x="222" y="444"/>
                  </a:lnTo>
                  <a:lnTo>
                    <a:pt x="228" y="444"/>
                  </a:lnTo>
                  <a:lnTo>
                    <a:pt x="234" y="444"/>
                  </a:lnTo>
                  <a:lnTo>
                    <a:pt x="240" y="444"/>
                  </a:lnTo>
                  <a:lnTo>
                    <a:pt x="246" y="444"/>
                  </a:lnTo>
                  <a:lnTo>
                    <a:pt x="252" y="444"/>
                  </a:lnTo>
                  <a:lnTo>
                    <a:pt x="258" y="444"/>
                  </a:lnTo>
                  <a:lnTo>
                    <a:pt x="264" y="294"/>
                  </a:lnTo>
                  <a:lnTo>
                    <a:pt x="270" y="294"/>
                  </a:lnTo>
                  <a:lnTo>
                    <a:pt x="276" y="294"/>
                  </a:lnTo>
                  <a:lnTo>
                    <a:pt x="282" y="294"/>
                  </a:lnTo>
                  <a:lnTo>
                    <a:pt x="288" y="294"/>
                  </a:lnTo>
                  <a:lnTo>
                    <a:pt x="294" y="294"/>
                  </a:lnTo>
                  <a:lnTo>
                    <a:pt x="300" y="294"/>
                  </a:lnTo>
                  <a:lnTo>
                    <a:pt x="306" y="294"/>
                  </a:lnTo>
                  <a:lnTo>
                    <a:pt x="312" y="144"/>
                  </a:lnTo>
                  <a:lnTo>
                    <a:pt x="318" y="144"/>
                  </a:lnTo>
                  <a:lnTo>
                    <a:pt x="324" y="144"/>
                  </a:lnTo>
                  <a:lnTo>
                    <a:pt x="330" y="144"/>
                  </a:lnTo>
                  <a:lnTo>
                    <a:pt x="336" y="144"/>
                  </a:lnTo>
                  <a:lnTo>
                    <a:pt x="342" y="144"/>
                  </a:lnTo>
                  <a:lnTo>
                    <a:pt x="348" y="144"/>
                  </a:lnTo>
                  <a:lnTo>
                    <a:pt x="354" y="144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8" y="0"/>
                  </a:lnTo>
                  <a:lnTo>
                    <a:pt x="654" y="0"/>
                  </a:lnTo>
                  <a:lnTo>
                    <a:pt x="660" y="0"/>
                  </a:lnTo>
                  <a:lnTo>
                    <a:pt x="666" y="0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84" y="0"/>
                  </a:lnTo>
                  <a:lnTo>
                    <a:pt x="690" y="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8" y="0"/>
                  </a:lnTo>
                  <a:lnTo>
                    <a:pt x="714" y="0"/>
                  </a:lnTo>
                  <a:lnTo>
                    <a:pt x="720" y="0"/>
                  </a:lnTo>
                  <a:lnTo>
                    <a:pt x="726" y="0"/>
                  </a:lnTo>
                  <a:lnTo>
                    <a:pt x="732" y="0"/>
                  </a:lnTo>
                  <a:lnTo>
                    <a:pt x="738" y="0"/>
                  </a:lnTo>
                  <a:lnTo>
                    <a:pt x="744" y="0"/>
                  </a:lnTo>
                  <a:lnTo>
                    <a:pt x="750" y="0"/>
                  </a:lnTo>
                  <a:lnTo>
                    <a:pt x="756" y="0"/>
                  </a:lnTo>
                  <a:lnTo>
                    <a:pt x="762" y="0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93" name="Freeform 349"/>
            <p:cNvSpPr>
              <a:spLocks/>
            </p:cNvSpPr>
            <p:nvPr/>
          </p:nvSpPr>
          <p:spPr bwMode="auto">
            <a:xfrm>
              <a:off x="4837113" y="6932489"/>
              <a:ext cx="1209675" cy="16478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0"/>
                </a:cxn>
                <a:cxn ang="0">
                  <a:pos x="48" y="0"/>
                </a:cxn>
                <a:cxn ang="0">
                  <a:pos x="66" y="0"/>
                </a:cxn>
                <a:cxn ang="0">
                  <a:pos x="84" y="0"/>
                </a:cxn>
                <a:cxn ang="0">
                  <a:pos x="102" y="0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0"/>
                </a:cxn>
                <a:cxn ang="0">
                  <a:pos x="174" y="0"/>
                </a:cxn>
                <a:cxn ang="0">
                  <a:pos x="192" y="0"/>
                </a:cxn>
                <a:cxn ang="0">
                  <a:pos x="210" y="0"/>
                </a:cxn>
                <a:cxn ang="0">
                  <a:pos x="228" y="1038"/>
                </a:cxn>
                <a:cxn ang="0">
                  <a:pos x="246" y="1038"/>
                </a:cxn>
                <a:cxn ang="0">
                  <a:pos x="264" y="1038"/>
                </a:cxn>
                <a:cxn ang="0">
                  <a:pos x="282" y="1038"/>
                </a:cxn>
                <a:cxn ang="0">
                  <a:pos x="300" y="1038"/>
                </a:cxn>
                <a:cxn ang="0">
                  <a:pos x="318" y="1038"/>
                </a:cxn>
                <a:cxn ang="0">
                  <a:pos x="336" y="1038"/>
                </a:cxn>
                <a:cxn ang="0">
                  <a:pos x="354" y="1038"/>
                </a:cxn>
                <a:cxn ang="0">
                  <a:pos x="372" y="1038"/>
                </a:cxn>
                <a:cxn ang="0">
                  <a:pos x="390" y="1038"/>
                </a:cxn>
                <a:cxn ang="0">
                  <a:pos x="408" y="1038"/>
                </a:cxn>
                <a:cxn ang="0">
                  <a:pos x="426" y="1038"/>
                </a:cxn>
                <a:cxn ang="0">
                  <a:pos x="444" y="1038"/>
                </a:cxn>
                <a:cxn ang="0">
                  <a:pos x="462" y="1038"/>
                </a:cxn>
                <a:cxn ang="0">
                  <a:pos x="480" y="1038"/>
                </a:cxn>
                <a:cxn ang="0">
                  <a:pos x="498" y="1038"/>
                </a:cxn>
                <a:cxn ang="0">
                  <a:pos x="516" y="1038"/>
                </a:cxn>
                <a:cxn ang="0">
                  <a:pos x="534" y="1038"/>
                </a:cxn>
                <a:cxn ang="0">
                  <a:pos x="552" y="1038"/>
                </a:cxn>
                <a:cxn ang="0">
                  <a:pos x="570" y="888"/>
                </a:cxn>
                <a:cxn ang="0">
                  <a:pos x="588" y="888"/>
                </a:cxn>
                <a:cxn ang="0">
                  <a:pos x="606" y="870"/>
                </a:cxn>
                <a:cxn ang="0">
                  <a:pos x="624" y="870"/>
                </a:cxn>
                <a:cxn ang="0">
                  <a:pos x="642" y="870"/>
                </a:cxn>
                <a:cxn ang="0">
                  <a:pos x="660" y="738"/>
                </a:cxn>
                <a:cxn ang="0">
                  <a:pos x="678" y="738"/>
                </a:cxn>
                <a:cxn ang="0">
                  <a:pos x="696" y="738"/>
                </a:cxn>
                <a:cxn ang="0">
                  <a:pos x="714" y="444"/>
                </a:cxn>
                <a:cxn ang="0">
                  <a:pos x="732" y="444"/>
                </a:cxn>
                <a:cxn ang="0">
                  <a:pos x="750" y="96"/>
                </a:cxn>
              </a:cxnLst>
              <a:rect l="0" t="0" r="r" b="b"/>
              <a:pathLst>
                <a:path w="762" h="1038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1038"/>
                  </a:lnTo>
                  <a:lnTo>
                    <a:pt x="228" y="1038"/>
                  </a:lnTo>
                  <a:lnTo>
                    <a:pt x="234" y="1038"/>
                  </a:lnTo>
                  <a:lnTo>
                    <a:pt x="240" y="1038"/>
                  </a:lnTo>
                  <a:lnTo>
                    <a:pt x="246" y="1038"/>
                  </a:lnTo>
                  <a:lnTo>
                    <a:pt x="252" y="1038"/>
                  </a:lnTo>
                  <a:lnTo>
                    <a:pt x="258" y="1038"/>
                  </a:lnTo>
                  <a:lnTo>
                    <a:pt x="264" y="1038"/>
                  </a:lnTo>
                  <a:lnTo>
                    <a:pt x="270" y="1038"/>
                  </a:lnTo>
                  <a:lnTo>
                    <a:pt x="276" y="1038"/>
                  </a:lnTo>
                  <a:lnTo>
                    <a:pt x="282" y="1038"/>
                  </a:lnTo>
                  <a:lnTo>
                    <a:pt x="288" y="1038"/>
                  </a:lnTo>
                  <a:lnTo>
                    <a:pt x="294" y="1038"/>
                  </a:lnTo>
                  <a:lnTo>
                    <a:pt x="300" y="1038"/>
                  </a:lnTo>
                  <a:lnTo>
                    <a:pt x="306" y="1038"/>
                  </a:lnTo>
                  <a:lnTo>
                    <a:pt x="312" y="1038"/>
                  </a:lnTo>
                  <a:lnTo>
                    <a:pt x="318" y="1038"/>
                  </a:lnTo>
                  <a:lnTo>
                    <a:pt x="324" y="1038"/>
                  </a:lnTo>
                  <a:lnTo>
                    <a:pt x="330" y="1038"/>
                  </a:lnTo>
                  <a:lnTo>
                    <a:pt x="336" y="1038"/>
                  </a:lnTo>
                  <a:lnTo>
                    <a:pt x="342" y="1038"/>
                  </a:lnTo>
                  <a:lnTo>
                    <a:pt x="348" y="1038"/>
                  </a:lnTo>
                  <a:lnTo>
                    <a:pt x="354" y="1038"/>
                  </a:lnTo>
                  <a:lnTo>
                    <a:pt x="360" y="1038"/>
                  </a:lnTo>
                  <a:lnTo>
                    <a:pt x="366" y="1038"/>
                  </a:lnTo>
                  <a:lnTo>
                    <a:pt x="372" y="1038"/>
                  </a:lnTo>
                  <a:lnTo>
                    <a:pt x="378" y="1038"/>
                  </a:lnTo>
                  <a:lnTo>
                    <a:pt x="384" y="1038"/>
                  </a:lnTo>
                  <a:lnTo>
                    <a:pt x="390" y="1038"/>
                  </a:lnTo>
                  <a:lnTo>
                    <a:pt x="396" y="1038"/>
                  </a:lnTo>
                  <a:lnTo>
                    <a:pt x="402" y="1038"/>
                  </a:lnTo>
                  <a:lnTo>
                    <a:pt x="408" y="1038"/>
                  </a:lnTo>
                  <a:lnTo>
                    <a:pt x="414" y="1038"/>
                  </a:lnTo>
                  <a:lnTo>
                    <a:pt x="420" y="1038"/>
                  </a:lnTo>
                  <a:lnTo>
                    <a:pt x="426" y="1038"/>
                  </a:lnTo>
                  <a:lnTo>
                    <a:pt x="432" y="1038"/>
                  </a:lnTo>
                  <a:lnTo>
                    <a:pt x="438" y="1038"/>
                  </a:lnTo>
                  <a:lnTo>
                    <a:pt x="444" y="1038"/>
                  </a:lnTo>
                  <a:lnTo>
                    <a:pt x="450" y="1038"/>
                  </a:lnTo>
                  <a:lnTo>
                    <a:pt x="456" y="1038"/>
                  </a:lnTo>
                  <a:lnTo>
                    <a:pt x="462" y="1038"/>
                  </a:lnTo>
                  <a:lnTo>
                    <a:pt x="468" y="1038"/>
                  </a:lnTo>
                  <a:lnTo>
                    <a:pt x="474" y="1038"/>
                  </a:lnTo>
                  <a:lnTo>
                    <a:pt x="480" y="1038"/>
                  </a:lnTo>
                  <a:lnTo>
                    <a:pt x="486" y="1038"/>
                  </a:lnTo>
                  <a:lnTo>
                    <a:pt x="492" y="1038"/>
                  </a:lnTo>
                  <a:lnTo>
                    <a:pt x="498" y="1038"/>
                  </a:lnTo>
                  <a:lnTo>
                    <a:pt x="504" y="1038"/>
                  </a:lnTo>
                  <a:lnTo>
                    <a:pt x="510" y="1038"/>
                  </a:lnTo>
                  <a:lnTo>
                    <a:pt x="516" y="1038"/>
                  </a:lnTo>
                  <a:lnTo>
                    <a:pt x="522" y="1038"/>
                  </a:lnTo>
                  <a:lnTo>
                    <a:pt x="528" y="1038"/>
                  </a:lnTo>
                  <a:lnTo>
                    <a:pt x="534" y="1038"/>
                  </a:lnTo>
                  <a:lnTo>
                    <a:pt x="540" y="1038"/>
                  </a:lnTo>
                  <a:lnTo>
                    <a:pt x="546" y="1038"/>
                  </a:lnTo>
                  <a:lnTo>
                    <a:pt x="552" y="1038"/>
                  </a:lnTo>
                  <a:lnTo>
                    <a:pt x="558" y="888"/>
                  </a:lnTo>
                  <a:lnTo>
                    <a:pt x="564" y="888"/>
                  </a:lnTo>
                  <a:lnTo>
                    <a:pt x="570" y="888"/>
                  </a:lnTo>
                  <a:lnTo>
                    <a:pt x="576" y="888"/>
                  </a:lnTo>
                  <a:lnTo>
                    <a:pt x="582" y="888"/>
                  </a:lnTo>
                  <a:lnTo>
                    <a:pt x="588" y="888"/>
                  </a:lnTo>
                  <a:lnTo>
                    <a:pt x="594" y="888"/>
                  </a:lnTo>
                  <a:lnTo>
                    <a:pt x="600" y="888"/>
                  </a:lnTo>
                  <a:lnTo>
                    <a:pt x="606" y="870"/>
                  </a:lnTo>
                  <a:lnTo>
                    <a:pt x="612" y="870"/>
                  </a:lnTo>
                  <a:lnTo>
                    <a:pt x="618" y="870"/>
                  </a:lnTo>
                  <a:lnTo>
                    <a:pt x="624" y="870"/>
                  </a:lnTo>
                  <a:lnTo>
                    <a:pt x="630" y="870"/>
                  </a:lnTo>
                  <a:lnTo>
                    <a:pt x="636" y="870"/>
                  </a:lnTo>
                  <a:lnTo>
                    <a:pt x="642" y="870"/>
                  </a:lnTo>
                  <a:lnTo>
                    <a:pt x="648" y="870"/>
                  </a:lnTo>
                  <a:lnTo>
                    <a:pt x="654" y="738"/>
                  </a:lnTo>
                  <a:lnTo>
                    <a:pt x="660" y="738"/>
                  </a:lnTo>
                  <a:lnTo>
                    <a:pt x="666" y="738"/>
                  </a:lnTo>
                  <a:lnTo>
                    <a:pt x="672" y="738"/>
                  </a:lnTo>
                  <a:lnTo>
                    <a:pt x="678" y="738"/>
                  </a:lnTo>
                  <a:lnTo>
                    <a:pt x="684" y="738"/>
                  </a:lnTo>
                  <a:lnTo>
                    <a:pt x="690" y="738"/>
                  </a:lnTo>
                  <a:lnTo>
                    <a:pt x="696" y="738"/>
                  </a:lnTo>
                  <a:lnTo>
                    <a:pt x="702" y="444"/>
                  </a:lnTo>
                  <a:lnTo>
                    <a:pt x="708" y="444"/>
                  </a:lnTo>
                  <a:lnTo>
                    <a:pt x="714" y="444"/>
                  </a:lnTo>
                  <a:lnTo>
                    <a:pt x="720" y="444"/>
                  </a:lnTo>
                  <a:lnTo>
                    <a:pt x="726" y="444"/>
                  </a:lnTo>
                  <a:lnTo>
                    <a:pt x="732" y="444"/>
                  </a:lnTo>
                  <a:lnTo>
                    <a:pt x="738" y="444"/>
                  </a:lnTo>
                  <a:lnTo>
                    <a:pt x="744" y="444"/>
                  </a:lnTo>
                  <a:lnTo>
                    <a:pt x="750" y="96"/>
                  </a:lnTo>
                  <a:lnTo>
                    <a:pt x="756" y="96"/>
                  </a:lnTo>
                  <a:lnTo>
                    <a:pt x="762" y="96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94" name="Freeform 350"/>
            <p:cNvSpPr>
              <a:spLocks/>
            </p:cNvSpPr>
            <p:nvPr/>
          </p:nvSpPr>
          <p:spPr bwMode="auto">
            <a:xfrm>
              <a:off x="6046788" y="6932489"/>
              <a:ext cx="600075" cy="1647825"/>
            </a:xfrm>
            <a:custGeom>
              <a:avLst/>
              <a:gdLst/>
              <a:ahLst/>
              <a:cxnLst>
                <a:cxn ang="0">
                  <a:pos x="6" y="96"/>
                </a:cxn>
                <a:cxn ang="0">
                  <a:pos x="18" y="96"/>
                </a:cxn>
                <a:cxn ang="0">
                  <a:pos x="30" y="114"/>
                </a:cxn>
                <a:cxn ang="0">
                  <a:pos x="42" y="0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8" y="0"/>
                </a:cxn>
                <a:cxn ang="0">
                  <a:pos x="90" y="0"/>
                </a:cxn>
                <a:cxn ang="0">
                  <a:pos x="102" y="0"/>
                </a:cxn>
                <a:cxn ang="0">
                  <a:pos x="114" y="0"/>
                </a:cxn>
                <a:cxn ang="0">
                  <a:pos x="126" y="0"/>
                </a:cxn>
                <a:cxn ang="0">
                  <a:pos x="138" y="1038"/>
                </a:cxn>
                <a:cxn ang="0">
                  <a:pos x="150" y="1038"/>
                </a:cxn>
                <a:cxn ang="0">
                  <a:pos x="162" y="1038"/>
                </a:cxn>
                <a:cxn ang="0">
                  <a:pos x="174" y="1038"/>
                </a:cxn>
                <a:cxn ang="0">
                  <a:pos x="186" y="1038"/>
                </a:cxn>
                <a:cxn ang="0">
                  <a:pos x="198" y="1038"/>
                </a:cxn>
                <a:cxn ang="0">
                  <a:pos x="210" y="1038"/>
                </a:cxn>
                <a:cxn ang="0">
                  <a:pos x="222" y="1038"/>
                </a:cxn>
                <a:cxn ang="0">
                  <a:pos x="234" y="1038"/>
                </a:cxn>
                <a:cxn ang="0">
                  <a:pos x="246" y="1038"/>
                </a:cxn>
                <a:cxn ang="0">
                  <a:pos x="258" y="1038"/>
                </a:cxn>
                <a:cxn ang="0">
                  <a:pos x="270" y="1038"/>
                </a:cxn>
                <a:cxn ang="0">
                  <a:pos x="282" y="1038"/>
                </a:cxn>
                <a:cxn ang="0">
                  <a:pos x="294" y="1038"/>
                </a:cxn>
                <a:cxn ang="0">
                  <a:pos x="306" y="1038"/>
                </a:cxn>
                <a:cxn ang="0">
                  <a:pos x="318" y="1038"/>
                </a:cxn>
                <a:cxn ang="0">
                  <a:pos x="330" y="1038"/>
                </a:cxn>
                <a:cxn ang="0">
                  <a:pos x="342" y="1038"/>
                </a:cxn>
                <a:cxn ang="0">
                  <a:pos x="354" y="1038"/>
                </a:cxn>
                <a:cxn ang="0">
                  <a:pos x="366" y="1038"/>
                </a:cxn>
                <a:cxn ang="0">
                  <a:pos x="378" y="1038"/>
                </a:cxn>
              </a:cxnLst>
              <a:rect l="0" t="0" r="r" b="b"/>
              <a:pathLst>
                <a:path w="378" h="1038">
                  <a:moveTo>
                    <a:pt x="0" y="96"/>
                  </a:moveTo>
                  <a:lnTo>
                    <a:pt x="6" y="96"/>
                  </a:lnTo>
                  <a:lnTo>
                    <a:pt x="12" y="9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30" y="114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1038"/>
                  </a:lnTo>
                  <a:lnTo>
                    <a:pt x="138" y="1038"/>
                  </a:lnTo>
                  <a:lnTo>
                    <a:pt x="144" y="1038"/>
                  </a:lnTo>
                  <a:lnTo>
                    <a:pt x="150" y="1038"/>
                  </a:lnTo>
                  <a:lnTo>
                    <a:pt x="156" y="1038"/>
                  </a:lnTo>
                  <a:lnTo>
                    <a:pt x="162" y="1038"/>
                  </a:lnTo>
                  <a:lnTo>
                    <a:pt x="168" y="1038"/>
                  </a:lnTo>
                  <a:lnTo>
                    <a:pt x="174" y="1038"/>
                  </a:lnTo>
                  <a:lnTo>
                    <a:pt x="180" y="1038"/>
                  </a:lnTo>
                  <a:lnTo>
                    <a:pt x="186" y="1038"/>
                  </a:lnTo>
                  <a:lnTo>
                    <a:pt x="192" y="1038"/>
                  </a:lnTo>
                  <a:lnTo>
                    <a:pt x="198" y="1038"/>
                  </a:lnTo>
                  <a:lnTo>
                    <a:pt x="204" y="1038"/>
                  </a:lnTo>
                  <a:lnTo>
                    <a:pt x="210" y="1038"/>
                  </a:lnTo>
                  <a:lnTo>
                    <a:pt x="216" y="1038"/>
                  </a:lnTo>
                  <a:lnTo>
                    <a:pt x="222" y="1038"/>
                  </a:lnTo>
                  <a:lnTo>
                    <a:pt x="228" y="1038"/>
                  </a:lnTo>
                  <a:lnTo>
                    <a:pt x="234" y="1038"/>
                  </a:lnTo>
                  <a:lnTo>
                    <a:pt x="240" y="1038"/>
                  </a:lnTo>
                  <a:lnTo>
                    <a:pt x="246" y="1038"/>
                  </a:lnTo>
                  <a:lnTo>
                    <a:pt x="252" y="1038"/>
                  </a:lnTo>
                  <a:lnTo>
                    <a:pt x="258" y="1038"/>
                  </a:lnTo>
                  <a:lnTo>
                    <a:pt x="264" y="1038"/>
                  </a:lnTo>
                  <a:lnTo>
                    <a:pt x="270" y="1038"/>
                  </a:lnTo>
                  <a:lnTo>
                    <a:pt x="276" y="1038"/>
                  </a:lnTo>
                  <a:lnTo>
                    <a:pt x="282" y="1038"/>
                  </a:lnTo>
                  <a:lnTo>
                    <a:pt x="288" y="1038"/>
                  </a:lnTo>
                  <a:lnTo>
                    <a:pt x="294" y="1038"/>
                  </a:lnTo>
                  <a:lnTo>
                    <a:pt x="300" y="1038"/>
                  </a:lnTo>
                  <a:lnTo>
                    <a:pt x="306" y="1038"/>
                  </a:lnTo>
                  <a:lnTo>
                    <a:pt x="312" y="1038"/>
                  </a:lnTo>
                  <a:lnTo>
                    <a:pt x="318" y="1038"/>
                  </a:lnTo>
                  <a:lnTo>
                    <a:pt x="324" y="1038"/>
                  </a:lnTo>
                  <a:lnTo>
                    <a:pt x="330" y="1038"/>
                  </a:lnTo>
                  <a:lnTo>
                    <a:pt x="336" y="1038"/>
                  </a:lnTo>
                  <a:lnTo>
                    <a:pt x="342" y="1038"/>
                  </a:lnTo>
                  <a:lnTo>
                    <a:pt x="348" y="1038"/>
                  </a:lnTo>
                  <a:lnTo>
                    <a:pt x="354" y="1038"/>
                  </a:lnTo>
                  <a:lnTo>
                    <a:pt x="360" y="1038"/>
                  </a:lnTo>
                  <a:lnTo>
                    <a:pt x="366" y="1038"/>
                  </a:lnTo>
                  <a:lnTo>
                    <a:pt x="372" y="1038"/>
                  </a:lnTo>
                  <a:lnTo>
                    <a:pt x="378" y="1038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95" name="Freeform 351"/>
            <p:cNvSpPr>
              <a:spLocks/>
            </p:cNvSpPr>
            <p:nvPr/>
          </p:nvSpPr>
          <p:spPr bwMode="auto">
            <a:xfrm>
              <a:off x="2455863" y="7113464"/>
              <a:ext cx="1181100" cy="1466850"/>
            </a:xfrm>
            <a:custGeom>
              <a:avLst/>
              <a:gdLst/>
              <a:ahLst/>
              <a:cxnLst>
                <a:cxn ang="0">
                  <a:pos x="12" y="924"/>
                </a:cxn>
                <a:cxn ang="0">
                  <a:pos x="30" y="924"/>
                </a:cxn>
                <a:cxn ang="0">
                  <a:pos x="48" y="924"/>
                </a:cxn>
                <a:cxn ang="0">
                  <a:pos x="66" y="924"/>
                </a:cxn>
                <a:cxn ang="0">
                  <a:pos x="84" y="924"/>
                </a:cxn>
                <a:cxn ang="0">
                  <a:pos x="96" y="0"/>
                </a:cxn>
                <a:cxn ang="0">
                  <a:pos x="114" y="0"/>
                </a:cxn>
                <a:cxn ang="0">
                  <a:pos x="132" y="0"/>
                </a:cxn>
                <a:cxn ang="0">
                  <a:pos x="150" y="0"/>
                </a:cxn>
                <a:cxn ang="0">
                  <a:pos x="168" y="0"/>
                </a:cxn>
                <a:cxn ang="0">
                  <a:pos x="186" y="0"/>
                </a:cxn>
                <a:cxn ang="0">
                  <a:pos x="204" y="0"/>
                </a:cxn>
                <a:cxn ang="0">
                  <a:pos x="222" y="0"/>
                </a:cxn>
                <a:cxn ang="0">
                  <a:pos x="240" y="0"/>
                </a:cxn>
                <a:cxn ang="0">
                  <a:pos x="258" y="0"/>
                </a:cxn>
                <a:cxn ang="0">
                  <a:pos x="276" y="0"/>
                </a:cxn>
                <a:cxn ang="0">
                  <a:pos x="294" y="0"/>
                </a:cxn>
                <a:cxn ang="0">
                  <a:pos x="312" y="0"/>
                </a:cxn>
                <a:cxn ang="0">
                  <a:pos x="330" y="0"/>
                </a:cxn>
                <a:cxn ang="0">
                  <a:pos x="342" y="924"/>
                </a:cxn>
                <a:cxn ang="0">
                  <a:pos x="360" y="924"/>
                </a:cxn>
                <a:cxn ang="0">
                  <a:pos x="378" y="924"/>
                </a:cxn>
                <a:cxn ang="0">
                  <a:pos x="396" y="924"/>
                </a:cxn>
                <a:cxn ang="0">
                  <a:pos x="414" y="924"/>
                </a:cxn>
                <a:cxn ang="0">
                  <a:pos x="426" y="0"/>
                </a:cxn>
                <a:cxn ang="0">
                  <a:pos x="444" y="0"/>
                </a:cxn>
                <a:cxn ang="0">
                  <a:pos x="462" y="0"/>
                </a:cxn>
                <a:cxn ang="0">
                  <a:pos x="480" y="0"/>
                </a:cxn>
                <a:cxn ang="0">
                  <a:pos x="498" y="0"/>
                </a:cxn>
                <a:cxn ang="0">
                  <a:pos x="516" y="0"/>
                </a:cxn>
                <a:cxn ang="0">
                  <a:pos x="534" y="0"/>
                </a:cxn>
                <a:cxn ang="0">
                  <a:pos x="552" y="0"/>
                </a:cxn>
                <a:cxn ang="0">
                  <a:pos x="570" y="0"/>
                </a:cxn>
                <a:cxn ang="0">
                  <a:pos x="588" y="0"/>
                </a:cxn>
                <a:cxn ang="0">
                  <a:pos x="606" y="0"/>
                </a:cxn>
                <a:cxn ang="0">
                  <a:pos x="624" y="0"/>
                </a:cxn>
                <a:cxn ang="0">
                  <a:pos x="642" y="0"/>
                </a:cxn>
                <a:cxn ang="0">
                  <a:pos x="660" y="0"/>
                </a:cxn>
                <a:cxn ang="0">
                  <a:pos x="678" y="924"/>
                </a:cxn>
                <a:cxn ang="0">
                  <a:pos x="696" y="924"/>
                </a:cxn>
                <a:cxn ang="0">
                  <a:pos x="714" y="924"/>
                </a:cxn>
                <a:cxn ang="0">
                  <a:pos x="732" y="924"/>
                </a:cxn>
              </a:cxnLst>
              <a:rect l="0" t="0" r="r" b="b"/>
              <a:pathLst>
                <a:path w="744" h="924">
                  <a:moveTo>
                    <a:pt x="0" y="924"/>
                  </a:moveTo>
                  <a:lnTo>
                    <a:pt x="6" y="924"/>
                  </a:lnTo>
                  <a:lnTo>
                    <a:pt x="12" y="924"/>
                  </a:lnTo>
                  <a:lnTo>
                    <a:pt x="18" y="924"/>
                  </a:lnTo>
                  <a:lnTo>
                    <a:pt x="24" y="924"/>
                  </a:lnTo>
                  <a:lnTo>
                    <a:pt x="30" y="924"/>
                  </a:lnTo>
                  <a:lnTo>
                    <a:pt x="36" y="924"/>
                  </a:lnTo>
                  <a:lnTo>
                    <a:pt x="42" y="924"/>
                  </a:lnTo>
                  <a:lnTo>
                    <a:pt x="48" y="924"/>
                  </a:lnTo>
                  <a:lnTo>
                    <a:pt x="54" y="924"/>
                  </a:lnTo>
                  <a:lnTo>
                    <a:pt x="60" y="924"/>
                  </a:lnTo>
                  <a:lnTo>
                    <a:pt x="66" y="924"/>
                  </a:lnTo>
                  <a:lnTo>
                    <a:pt x="72" y="924"/>
                  </a:lnTo>
                  <a:lnTo>
                    <a:pt x="78" y="924"/>
                  </a:lnTo>
                  <a:lnTo>
                    <a:pt x="84" y="924"/>
                  </a:lnTo>
                  <a:lnTo>
                    <a:pt x="90" y="924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0" y="924"/>
                  </a:lnTo>
                  <a:lnTo>
                    <a:pt x="336" y="924"/>
                  </a:lnTo>
                  <a:lnTo>
                    <a:pt x="342" y="924"/>
                  </a:lnTo>
                  <a:lnTo>
                    <a:pt x="348" y="924"/>
                  </a:lnTo>
                  <a:lnTo>
                    <a:pt x="354" y="924"/>
                  </a:lnTo>
                  <a:lnTo>
                    <a:pt x="360" y="924"/>
                  </a:lnTo>
                  <a:lnTo>
                    <a:pt x="366" y="924"/>
                  </a:lnTo>
                  <a:lnTo>
                    <a:pt x="372" y="924"/>
                  </a:lnTo>
                  <a:lnTo>
                    <a:pt x="378" y="924"/>
                  </a:lnTo>
                  <a:lnTo>
                    <a:pt x="384" y="924"/>
                  </a:lnTo>
                  <a:lnTo>
                    <a:pt x="390" y="924"/>
                  </a:lnTo>
                  <a:lnTo>
                    <a:pt x="396" y="924"/>
                  </a:lnTo>
                  <a:lnTo>
                    <a:pt x="402" y="924"/>
                  </a:lnTo>
                  <a:lnTo>
                    <a:pt x="408" y="924"/>
                  </a:lnTo>
                  <a:lnTo>
                    <a:pt x="414" y="924"/>
                  </a:lnTo>
                  <a:lnTo>
                    <a:pt x="420" y="924"/>
                  </a:lnTo>
                  <a:lnTo>
                    <a:pt x="426" y="924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8" y="0"/>
                  </a:lnTo>
                  <a:lnTo>
                    <a:pt x="654" y="0"/>
                  </a:lnTo>
                  <a:lnTo>
                    <a:pt x="660" y="0"/>
                  </a:lnTo>
                  <a:lnTo>
                    <a:pt x="666" y="924"/>
                  </a:lnTo>
                  <a:lnTo>
                    <a:pt x="672" y="924"/>
                  </a:lnTo>
                  <a:lnTo>
                    <a:pt x="678" y="924"/>
                  </a:lnTo>
                  <a:lnTo>
                    <a:pt x="684" y="924"/>
                  </a:lnTo>
                  <a:lnTo>
                    <a:pt x="690" y="924"/>
                  </a:lnTo>
                  <a:lnTo>
                    <a:pt x="696" y="924"/>
                  </a:lnTo>
                  <a:lnTo>
                    <a:pt x="702" y="924"/>
                  </a:lnTo>
                  <a:lnTo>
                    <a:pt x="708" y="924"/>
                  </a:lnTo>
                  <a:lnTo>
                    <a:pt x="714" y="924"/>
                  </a:lnTo>
                  <a:lnTo>
                    <a:pt x="720" y="924"/>
                  </a:lnTo>
                  <a:lnTo>
                    <a:pt x="726" y="924"/>
                  </a:lnTo>
                  <a:lnTo>
                    <a:pt x="732" y="924"/>
                  </a:lnTo>
                  <a:lnTo>
                    <a:pt x="738" y="924"/>
                  </a:lnTo>
                  <a:lnTo>
                    <a:pt x="744" y="92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96" name="Freeform 352"/>
            <p:cNvSpPr>
              <a:spLocks/>
            </p:cNvSpPr>
            <p:nvPr/>
          </p:nvSpPr>
          <p:spPr bwMode="auto">
            <a:xfrm>
              <a:off x="3636963" y="7113464"/>
              <a:ext cx="1209675" cy="1466850"/>
            </a:xfrm>
            <a:custGeom>
              <a:avLst/>
              <a:gdLst/>
              <a:ahLst/>
              <a:cxnLst>
                <a:cxn ang="0">
                  <a:pos x="12" y="924"/>
                </a:cxn>
                <a:cxn ang="0">
                  <a:pos x="30" y="924"/>
                </a:cxn>
                <a:cxn ang="0">
                  <a:pos x="48" y="924"/>
                </a:cxn>
                <a:cxn ang="0">
                  <a:pos x="66" y="792"/>
                </a:cxn>
                <a:cxn ang="0">
                  <a:pos x="84" y="792"/>
                </a:cxn>
                <a:cxn ang="0">
                  <a:pos x="102" y="792"/>
                </a:cxn>
                <a:cxn ang="0">
                  <a:pos x="120" y="660"/>
                </a:cxn>
                <a:cxn ang="0">
                  <a:pos x="138" y="660"/>
                </a:cxn>
                <a:cxn ang="0">
                  <a:pos x="156" y="660"/>
                </a:cxn>
                <a:cxn ang="0">
                  <a:pos x="174" y="528"/>
                </a:cxn>
                <a:cxn ang="0">
                  <a:pos x="192" y="528"/>
                </a:cxn>
                <a:cxn ang="0">
                  <a:pos x="210" y="396"/>
                </a:cxn>
                <a:cxn ang="0">
                  <a:pos x="228" y="396"/>
                </a:cxn>
                <a:cxn ang="0">
                  <a:pos x="246" y="396"/>
                </a:cxn>
                <a:cxn ang="0">
                  <a:pos x="264" y="264"/>
                </a:cxn>
                <a:cxn ang="0">
                  <a:pos x="282" y="264"/>
                </a:cxn>
                <a:cxn ang="0">
                  <a:pos x="300" y="264"/>
                </a:cxn>
                <a:cxn ang="0">
                  <a:pos x="318" y="132"/>
                </a:cxn>
                <a:cxn ang="0">
                  <a:pos x="336" y="132"/>
                </a:cxn>
                <a:cxn ang="0">
                  <a:pos x="354" y="0"/>
                </a:cxn>
                <a:cxn ang="0">
                  <a:pos x="372" y="0"/>
                </a:cxn>
                <a:cxn ang="0">
                  <a:pos x="390" y="0"/>
                </a:cxn>
                <a:cxn ang="0">
                  <a:pos x="408" y="0"/>
                </a:cxn>
                <a:cxn ang="0">
                  <a:pos x="426" y="0"/>
                </a:cxn>
                <a:cxn ang="0">
                  <a:pos x="444" y="0"/>
                </a:cxn>
                <a:cxn ang="0">
                  <a:pos x="462" y="0"/>
                </a:cxn>
                <a:cxn ang="0">
                  <a:pos x="480" y="0"/>
                </a:cxn>
                <a:cxn ang="0">
                  <a:pos x="498" y="0"/>
                </a:cxn>
                <a:cxn ang="0">
                  <a:pos x="516" y="0"/>
                </a:cxn>
                <a:cxn ang="0">
                  <a:pos x="534" y="0"/>
                </a:cxn>
                <a:cxn ang="0">
                  <a:pos x="552" y="0"/>
                </a:cxn>
                <a:cxn ang="0">
                  <a:pos x="570" y="0"/>
                </a:cxn>
                <a:cxn ang="0">
                  <a:pos x="588" y="0"/>
                </a:cxn>
                <a:cxn ang="0">
                  <a:pos x="606" y="0"/>
                </a:cxn>
                <a:cxn ang="0">
                  <a:pos x="624" y="0"/>
                </a:cxn>
                <a:cxn ang="0">
                  <a:pos x="642" y="0"/>
                </a:cxn>
                <a:cxn ang="0">
                  <a:pos x="660" y="0"/>
                </a:cxn>
                <a:cxn ang="0">
                  <a:pos x="678" y="0"/>
                </a:cxn>
                <a:cxn ang="0">
                  <a:pos x="696" y="0"/>
                </a:cxn>
                <a:cxn ang="0">
                  <a:pos x="714" y="0"/>
                </a:cxn>
                <a:cxn ang="0">
                  <a:pos x="732" y="0"/>
                </a:cxn>
                <a:cxn ang="0">
                  <a:pos x="750" y="0"/>
                </a:cxn>
              </a:cxnLst>
              <a:rect l="0" t="0" r="r" b="b"/>
              <a:pathLst>
                <a:path w="762" h="924">
                  <a:moveTo>
                    <a:pt x="0" y="924"/>
                  </a:moveTo>
                  <a:lnTo>
                    <a:pt x="6" y="924"/>
                  </a:lnTo>
                  <a:lnTo>
                    <a:pt x="12" y="924"/>
                  </a:lnTo>
                  <a:lnTo>
                    <a:pt x="18" y="924"/>
                  </a:lnTo>
                  <a:lnTo>
                    <a:pt x="24" y="924"/>
                  </a:lnTo>
                  <a:lnTo>
                    <a:pt x="30" y="924"/>
                  </a:lnTo>
                  <a:lnTo>
                    <a:pt x="36" y="924"/>
                  </a:lnTo>
                  <a:lnTo>
                    <a:pt x="42" y="924"/>
                  </a:lnTo>
                  <a:lnTo>
                    <a:pt x="48" y="924"/>
                  </a:lnTo>
                  <a:lnTo>
                    <a:pt x="54" y="924"/>
                  </a:lnTo>
                  <a:lnTo>
                    <a:pt x="60" y="924"/>
                  </a:lnTo>
                  <a:lnTo>
                    <a:pt x="66" y="792"/>
                  </a:lnTo>
                  <a:lnTo>
                    <a:pt x="72" y="792"/>
                  </a:lnTo>
                  <a:lnTo>
                    <a:pt x="78" y="792"/>
                  </a:lnTo>
                  <a:lnTo>
                    <a:pt x="84" y="792"/>
                  </a:lnTo>
                  <a:lnTo>
                    <a:pt x="90" y="792"/>
                  </a:lnTo>
                  <a:lnTo>
                    <a:pt x="96" y="792"/>
                  </a:lnTo>
                  <a:lnTo>
                    <a:pt x="102" y="792"/>
                  </a:lnTo>
                  <a:lnTo>
                    <a:pt x="108" y="792"/>
                  </a:lnTo>
                  <a:lnTo>
                    <a:pt x="114" y="660"/>
                  </a:lnTo>
                  <a:lnTo>
                    <a:pt x="120" y="660"/>
                  </a:lnTo>
                  <a:lnTo>
                    <a:pt x="126" y="660"/>
                  </a:lnTo>
                  <a:lnTo>
                    <a:pt x="132" y="660"/>
                  </a:lnTo>
                  <a:lnTo>
                    <a:pt x="138" y="660"/>
                  </a:lnTo>
                  <a:lnTo>
                    <a:pt x="144" y="660"/>
                  </a:lnTo>
                  <a:lnTo>
                    <a:pt x="150" y="660"/>
                  </a:lnTo>
                  <a:lnTo>
                    <a:pt x="156" y="660"/>
                  </a:lnTo>
                  <a:lnTo>
                    <a:pt x="162" y="528"/>
                  </a:lnTo>
                  <a:lnTo>
                    <a:pt x="168" y="528"/>
                  </a:lnTo>
                  <a:lnTo>
                    <a:pt x="174" y="528"/>
                  </a:lnTo>
                  <a:lnTo>
                    <a:pt x="180" y="528"/>
                  </a:lnTo>
                  <a:lnTo>
                    <a:pt x="186" y="528"/>
                  </a:lnTo>
                  <a:lnTo>
                    <a:pt x="192" y="528"/>
                  </a:lnTo>
                  <a:lnTo>
                    <a:pt x="198" y="528"/>
                  </a:lnTo>
                  <a:lnTo>
                    <a:pt x="204" y="528"/>
                  </a:lnTo>
                  <a:lnTo>
                    <a:pt x="210" y="396"/>
                  </a:lnTo>
                  <a:lnTo>
                    <a:pt x="216" y="396"/>
                  </a:lnTo>
                  <a:lnTo>
                    <a:pt x="222" y="396"/>
                  </a:lnTo>
                  <a:lnTo>
                    <a:pt x="228" y="396"/>
                  </a:lnTo>
                  <a:lnTo>
                    <a:pt x="234" y="396"/>
                  </a:lnTo>
                  <a:lnTo>
                    <a:pt x="240" y="396"/>
                  </a:lnTo>
                  <a:lnTo>
                    <a:pt x="246" y="396"/>
                  </a:lnTo>
                  <a:lnTo>
                    <a:pt x="252" y="396"/>
                  </a:lnTo>
                  <a:lnTo>
                    <a:pt x="258" y="264"/>
                  </a:lnTo>
                  <a:lnTo>
                    <a:pt x="264" y="264"/>
                  </a:lnTo>
                  <a:lnTo>
                    <a:pt x="270" y="264"/>
                  </a:lnTo>
                  <a:lnTo>
                    <a:pt x="276" y="264"/>
                  </a:lnTo>
                  <a:lnTo>
                    <a:pt x="282" y="264"/>
                  </a:lnTo>
                  <a:lnTo>
                    <a:pt x="288" y="264"/>
                  </a:lnTo>
                  <a:lnTo>
                    <a:pt x="294" y="264"/>
                  </a:lnTo>
                  <a:lnTo>
                    <a:pt x="300" y="264"/>
                  </a:lnTo>
                  <a:lnTo>
                    <a:pt x="306" y="132"/>
                  </a:lnTo>
                  <a:lnTo>
                    <a:pt x="312" y="132"/>
                  </a:lnTo>
                  <a:lnTo>
                    <a:pt x="318" y="132"/>
                  </a:lnTo>
                  <a:lnTo>
                    <a:pt x="324" y="132"/>
                  </a:lnTo>
                  <a:lnTo>
                    <a:pt x="330" y="132"/>
                  </a:lnTo>
                  <a:lnTo>
                    <a:pt x="336" y="132"/>
                  </a:lnTo>
                  <a:lnTo>
                    <a:pt x="342" y="132"/>
                  </a:lnTo>
                  <a:lnTo>
                    <a:pt x="348" y="132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8" y="0"/>
                  </a:lnTo>
                  <a:lnTo>
                    <a:pt x="654" y="0"/>
                  </a:lnTo>
                  <a:lnTo>
                    <a:pt x="660" y="0"/>
                  </a:lnTo>
                  <a:lnTo>
                    <a:pt x="666" y="0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84" y="0"/>
                  </a:lnTo>
                  <a:lnTo>
                    <a:pt x="690" y="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8" y="0"/>
                  </a:lnTo>
                  <a:lnTo>
                    <a:pt x="714" y="0"/>
                  </a:lnTo>
                  <a:lnTo>
                    <a:pt x="720" y="0"/>
                  </a:lnTo>
                  <a:lnTo>
                    <a:pt x="726" y="0"/>
                  </a:lnTo>
                  <a:lnTo>
                    <a:pt x="732" y="0"/>
                  </a:lnTo>
                  <a:lnTo>
                    <a:pt x="738" y="0"/>
                  </a:lnTo>
                  <a:lnTo>
                    <a:pt x="744" y="0"/>
                  </a:lnTo>
                  <a:lnTo>
                    <a:pt x="750" y="0"/>
                  </a:lnTo>
                  <a:lnTo>
                    <a:pt x="756" y="0"/>
                  </a:lnTo>
                  <a:lnTo>
                    <a:pt x="76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97" name="Freeform 353"/>
            <p:cNvSpPr>
              <a:spLocks/>
            </p:cNvSpPr>
            <p:nvPr/>
          </p:nvSpPr>
          <p:spPr bwMode="auto">
            <a:xfrm>
              <a:off x="4846638" y="7113464"/>
              <a:ext cx="1209675" cy="14668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0"/>
                </a:cxn>
                <a:cxn ang="0">
                  <a:pos x="48" y="0"/>
                </a:cxn>
                <a:cxn ang="0">
                  <a:pos x="66" y="0"/>
                </a:cxn>
                <a:cxn ang="0">
                  <a:pos x="84" y="0"/>
                </a:cxn>
                <a:cxn ang="0">
                  <a:pos x="102" y="0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0"/>
                </a:cxn>
                <a:cxn ang="0">
                  <a:pos x="174" y="0"/>
                </a:cxn>
                <a:cxn ang="0">
                  <a:pos x="192" y="0"/>
                </a:cxn>
                <a:cxn ang="0">
                  <a:pos x="210" y="0"/>
                </a:cxn>
                <a:cxn ang="0">
                  <a:pos x="228" y="924"/>
                </a:cxn>
                <a:cxn ang="0">
                  <a:pos x="246" y="924"/>
                </a:cxn>
                <a:cxn ang="0">
                  <a:pos x="264" y="924"/>
                </a:cxn>
                <a:cxn ang="0">
                  <a:pos x="282" y="924"/>
                </a:cxn>
                <a:cxn ang="0">
                  <a:pos x="300" y="924"/>
                </a:cxn>
                <a:cxn ang="0">
                  <a:pos x="318" y="924"/>
                </a:cxn>
                <a:cxn ang="0">
                  <a:pos x="336" y="924"/>
                </a:cxn>
                <a:cxn ang="0">
                  <a:pos x="354" y="924"/>
                </a:cxn>
                <a:cxn ang="0">
                  <a:pos x="372" y="924"/>
                </a:cxn>
                <a:cxn ang="0">
                  <a:pos x="390" y="924"/>
                </a:cxn>
                <a:cxn ang="0">
                  <a:pos x="408" y="924"/>
                </a:cxn>
                <a:cxn ang="0">
                  <a:pos x="426" y="924"/>
                </a:cxn>
                <a:cxn ang="0">
                  <a:pos x="444" y="924"/>
                </a:cxn>
                <a:cxn ang="0">
                  <a:pos x="462" y="924"/>
                </a:cxn>
                <a:cxn ang="0">
                  <a:pos x="480" y="924"/>
                </a:cxn>
                <a:cxn ang="0">
                  <a:pos x="498" y="924"/>
                </a:cxn>
                <a:cxn ang="0">
                  <a:pos x="516" y="924"/>
                </a:cxn>
                <a:cxn ang="0">
                  <a:pos x="534" y="924"/>
                </a:cxn>
                <a:cxn ang="0">
                  <a:pos x="552" y="792"/>
                </a:cxn>
                <a:cxn ang="0">
                  <a:pos x="570" y="792"/>
                </a:cxn>
                <a:cxn ang="0">
                  <a:pos x="588" y="792"/>
                </a:cxn>
                <a:cxn ang="0">
                  <a:pos x="606" y="792"/>
                </a:cxn>
                <a:cxn ang="0">
                  <a:pos x="624" y="792"/>
                </a:cxn>
                <a:cxn ang="0">
                  <a:pos x="642" y="792"/>
                </a:cxn>
                <a:cxn ang="0">
                  <a:pos x="660" y="660"/>
                </a:cxn>
                <a:cxn ang="0">
                  <a:pos x="678" y="660"/>
                </a:cxn>
                <a:cxn ang="0">
                  <a:pos x="696" y="396"/>
                </a:cxn>
                <a:cxn ang="0">
                  <a:pos x="714" y="396"/>
                </a:cxn>
                <a:cxn ang="0">
                  <a:pos x="732" y="396"/>
                </a:cxn>
                <a:cxn ang="0">
                  <a:pos x="750" y="96"/>
                </a:cxn>
              </a:cxnLst>
              <a:rect l="0" t="0" r="r" b="b"/>
              <a:pathLst>
                <a:path w="762" h="924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924"/>
                  </a:lnTo>
                  <a:lnTo>
                    <a:pt x="222" y="924"/>
                  </a:lnTo>
                  <a:lnTo>
                    <a:pt x="228" y="924"/>
                  </a:lnTo>
                  <a:lnTo>
                    <a:pt x="234" y="924"/>
                  </a:lnTo>
                  <a:lnTo>
                    <a:pt x="240" y="924"/>
                  </a:lnTo>
                  <a:lnTo>
                    <a:pt x="246" y="924"/>
                  </a:lnTo>
                  <a:lnTo>
                    <a:pt x="252" y="924"/>
                  </a:lnTo>
                  <a:lnTo>
                    <a:pt x="258" y="924"/>
                  </a:lnTo>
                  <a:lnTo>
                    <a:pt x="264" y="924"/>
                  </a:lnTo>
                  <a:lnTo>
                    <a:pt x="270" y="924"/>
                  </a:lnTo>
                  <a:lnTo>
                    <a:pt x="276" y="924"/>
                  </a:lnTo>
                  <a:lnTo>
                    <a:pt x="282" y="924"/>
                  </a:lnTo>
                  <a:lnTo>
                    <a:pt x="288" y="924"/>
                  </a:lnTo>
                  <a:lnTo>
                    <a:pt x="294" y="924"/>
                  </a:lnTo>
                  <a:lnTo>
                    <a:pt x="300" y="924"/>
                  </a:lnTo>
                  <a:lnTo>
                    <a:pt x="306" y="924"/>
                  </a:lnTo>
                  <a:lnTo>
                    <a:pt x="312" y="924"/>
                  </a:lnTo>
                  <a:lnTo>
                    <a:pt x="318" y="924"/>
                  </a:lnTo>
                  <a:lnTo>
                    <a:pt x="324" y="924"/>
                  </a:lnTo>
                  <a:lnTo>
                    <a:pt x="330" y="924"/>
                  </a:lnTo>
                  <a:lnTo>
                    <a:pt x="336" y="924"/>
                  </a:lnTo>
                  <a:lnTo>
                    <a:pt x="342" y="924"/>
                  </a:lnTo>
                  <a:lnTo>
                    <a:pt x="348" y="924"/>
                  </a:lnTo>
                  <a:lnTo>
                    <a:pt x="354" y="924"/>
                  </a:lnTo>
                  <a:lnTo>
                    <a:pt x="360" y="924"/>
                  </a:lnTo>
                  <a:lnTo>
                    <a:pt x="366" y="924"/>
                  </a:lnTo>
                  <a:lnTo>
                    <a:pt x="372" y="924"/>
                  </a:lnTo>
                  <a:lnTo>
                    <a:pt x="378" y="924"/>
                  </a:lnTo>
                  <a:lnTo>
                    <a:pt x="384" y="924"/>
                  </a:lnTo>
                  <a:lnTo>
                    <a:pt x="390" y="924"/>
                  </a:lnTo>
                  <a:lnTo>
                    <a:pt x="396" y="924"/>
                  </a:lnTo>
                  <a:lnTo>
                    <a:pt x="402" y="924"/>
                  </a:lnTo>
                  <a:lnTo>
                    <a:pt x="408" y="924"/>
                  </a:lnTo>
                  <a:lnTo>
                    <a:pt x="414" y="924"/>
                  </a:lnTo>
                  <a:lnTo>
                    <a:pt x="420" y="924"/>
                  </a:lnTo>
                  <a:lnTo>
                    <a:pt x="426" y="924"/>
                  </a:lnTo>
                  <a:lnTo>
                    <a:pt x="432" y="924"/>
                  </a:lnTo>
                  <a:lnTo>
                    <a:pt x="438" y="924"/>
                  </a:lnTo>
                  <a:lnTo>
                    <a:pt x="444" y="924"/>
                  </a:lnTo>
                  <a:lnTo>
                    <a:pt x="450" y="924"/>
                  </a:lnTo>
                  <a:lnTo>
                    <a:pt x="456" y="924"/>
                  </a:lnTo>
                  <a:lnTo>
                    <a:pt x="462" y="924"/>
                  </a:lnTo>
                  <a:lnTo>
                    <a:pt x="468" y="924"/>
                  </a:lnTo>
                  <a:lnTo>
                    <a:pt x="474" y="924"/>
                  </a:lnTo>
                  <a:lnTo>
                    <a:pt x="480" y="924"/>
                  </a:lnTo>
                  <a:lnTo>
                    <a:pt x="486" y="924"/>
                  </a:lnTo>
                  <a:lnTo>
                    <a:pt x="492" y="924"/>
                  </a:lnTo>
                  <a:lnTo>
                    <a:pt x="498" y="924"/>
                  </a:lnTo>
                  <a:lnTo>
                    <a:pt x="504" y="924"/>
                  </a:lnTo>
                  <a:lnTo>
                    <a:pt x="510" y="924"/>
                  </a:lnTo>
                  <a:lnTo>
                    <a:pt x="516" y="924"/>
                  </a:lnTo>
                  <a:lnTo>
                    <a:pt x="522" y="924"/>
                  </a:lnTo>
                  <a:lnTo>
                    <a:pt x="528" y="924"/>
                  </a:lnTo>
                  <a:lnTo>
                    <a:pt x="534" y="924"/>
                  </a:lnTo>
                  <a:lnTo>
                    <a:pt x="540" y="924"/>
                  </a:lnTo>
                  <a:lnTo>
                    <a:pt x="546" y="924"/>
                  </a:lnTo>
                  <a:lnTo>
                    <a:pt x="552" y="792"/>
                  </a:lnTo>
                  <a:lnTo>
                    <a:pt x="558" y="792"/>
                  </a:lnTo>
                  <a:lnTo>
                    <a:pt x="564" y="792"/>
                  </a:lnTo>
                  <a:lnTo>
                    <a:pt x="570" y="792"/>
                  </a:lnTo>
                  <a:lnTo>
                    <a:pt x="576" y="792"/>
                  </a:lnTo>
                  <a:lnTo>
                    <a:pt x="582" y="792"/>
                  </a:lnTo>
                  <a:lnTo>
                    <a:pt x="588" y="792"/>
                  </a:lnTo>
                  <a:lnTo>
                    <a:pt x="594" y="792"/>
                  </a:lnTo>
                  <a:lnTo>
                    <a:pt x="600" y="792"/>
                  </a:lnTo>
                  <a:lnTo>
                    <a:pt x="606" y="792"/>
                  </a:lnTo>
                  <a:lnTo>
                    <a:pt x="612" y="792"/>
                  </a:lnTo>
                  <a:lnTo>
                    <a:pt x="618" y="792"/>
                  </a:lnTo>
                  <a:lnTo>
                    <a:pt x="624" y="792"/>
                  </a:lnTo>
                  <a:lnTo>
                    <a:pt x="630" y="792"/>
                  </a:lnTo>
                  <a:lnTo>
                    <a:pt x="636" y="792"/>
                  </a:lnTo>
                  <a:lnTo>
                    <a:pt x="642" y="792"/>
                  </a:lnTo>
                  <a:lnTo>
                    <a:pt x="648" y="660"/>
                  </a:lnTo>
                  <a:lnTo>
                    <a:pt x="654" y="660"/>
                  </a:lnTo>
                  <a:lnTo>
                    <a:pt x="660" y="660"/>
                  </a:lnTo>
                  <a:lnTo>
                    <a:pt x="666" y="660"/>
                  </a:lnTo>
                  <a:lnTo>
                    <a:pt x="672" y="660"/>
                  </a:lnTo>
                  <a:lnTo>
                    <a:pt x="678" y="660"/>
                  </a:lnTo>
                  <a:lnTo>
                    <a:pt x="684" y="660"/>
                  </a:lnTo>
                  <a:lnTo>
                    <a:pt x="690" y="660"/>
                  </a:lnTo>
                  <a:lnTo>
                    <a:pt x="696" y="396"/>
                  </a:lnTo>
                  <a:lnTo>
                    <a:pt x="702" y="396"/>
                  </a:lnTo>
                  <a:lnTo>
                    <a:pt x="708" y="396"/>
                  </a:lnTo>
                  <a:lnTo>
                    <a:pt x="714" y="396"/>
                  </a:lnTo>
                  <a:lnTo>
                    <a:pt x="720" y="396"/>
                  </a:lnTo>
                  <a:lnTo>
                    <a:pt x="726" y="396"/>
                  </a:lnTo>
                  <a:lnTo>
                    <a:pt x="732" y="396"/>
                  </a:lnTo>
                  <a:lnTo>
                    <a:pt x="738" y="396"/>
                  </a:lnTo>
                  <a:lnTo>
                    <a:pt x="744" y="96"/>
                  </a:lnTo>
                  <a:lnTo>
                    <a:pt x="750" y="96"/>
                  </a:lnTo>
                  <a:lnTo>
                    <a:pt x="756" y="96"/>
                  </a:lnTo>
                  <a:lnTo>
                    <a:pt x="762" y="96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98" name="Freeform 354"/>
            <p:cNvSpPr>
              <a:spLocks/>
            </p:cNvSpPr>
            <p:nvPr/>
          </p:nvSpPr>
          <p:spPr bwMode="auto">
            <a:xfrm>
              <a:off x="6056313" y="7113464"/>
              <a:ext cx="590550" cy="146685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6" y="132"/>
                </a:cxn>
                <a:cxn ang="0">
                  <a:pos x="12" y="132"/>
                </a:cxn>
                <a:cxn ang="0">
                  <a:pos x="18" y="132"/>
                </a:cxn>
                <a:cxn ang="0">
                  <a:pos x="24" y="132"/>
                </a:cxn>
                <a:cxn ang="0">
                  <a:pos x="30" y="0"/>
                </a:cxn>
                <a:cxn ang="0">
                  <a:pos x="36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0"/>
                </a:cxn>
                <a:cxn ang="0">
                  <a:pos x="72" y="0"/>
                </a:cxn>
                <a:cxn ang="0">
                  <a:pos x="78" y="0"/>
                </a:cxn>
                <a:cxn ang="0">
                  <a:pos x="84" y="0"/>
                </a:cxn>
                <a:cxn ang="0">
                  <a:pos x="90" y="0"/>
                </a:cxn>
                <a:cxn ang="0">
                  <a:pos x="96" y="0"/>
                </a:cxn>
                <a:cxn ang="0">
                  <a:pos x="102" y="0"/>
                </a:cxn>
                <a:cxn ang="0">
                  <a:pos x="108" y="0"/>
                </a:cxn>
                <a:cxn ang="0">
                  <a:pos x="114" y="0"/>
                </a:cxn>
                <a:cxn ang="0">
                  <a:pos x="120" y="0"/>
                </a:cxn>
                <a:cxn ang="0">
                  <a:pos x="126" y="924"/>
                </a:cxn>
                <a:cxn ang="0">
                  <a:pos x="132" y="924"/>
                </a:cxn>
                <a:cxn ang="0">
                  <a:pos x="138" y="924"/>
                </a:cxn>
                <a:cxn ang="0">
                  <a:pos x="144" y="924"/>
                </a:cxn>
                <a:cxn ang="0">
                  <a:pos x="150" y="924"/>
                </a:cxn>
                <a:cxn ang="0">
                  <a:pos x="156" y="924"/>
                </a:cxn>
                <a:cxn ang="0">
                  <a:pos x="162" y="924"/>
                </a:cxn>
                <a:cxn ang="0">
                  <a:pos x="168" y="924"/>
                </a:cxn>
                <a:cxn ang="0">
                  <a:pos x="174" y="924"/>
                </a:cxn>
                <a:cxn ang="0">
                  <a:pos x="180" y="924"/>
                </a:cxn>
                <a:cxn ang="0">
                  <a:pos x="186" y="924"/>
                </a:cxn>
                <a:cxn ang="0">
                  <a:pos x="192" y="924"/>
                </a:cxn>
                <a:cxn ang="0">
                  <a:pos x="198" y="924"/>
                </a:cxn>
                <a:cxn ang="0">
                  <a:pos x="204" y="924"/>
                </a:cxn>
                <a:cxn ang="0">
                  <a:pos x="210" y="924"/>
                </a:cxn>
                <a:cxn ang="0">
                  <a:pos x="216" y="924"/>
                </a:cxn>
                <a:cxn ang="0">
                  <a:pos x="222" y="924"/>
                </a:cxn>
                <a:cxn ang="0">
                  <a:pos x="228" y="924"/>
                </a:cxn>
                <a:cxn ang="0">
                  <a:pos x="234" y="924"/>
                </a:cxn>
                <a:cxn ang="0">
                  <a:pos x="240" y="924"/>
                </a:cxn>
                <a:cxn ang="0">
                  <a:pos x="246" y="924"/>
                </a:cxn>
                <a:cxn ang="0">
                  <a:pos x="252" y="924"/>
                </a:cxn>
                <a:cxn ang="0">
                  <a:pos x="258" y="924"/>
                </a:cxn>
                <a:cxn ang="0">
                  <a:pos x="264" y="924"/>
                </a:cxn>
                <a:cxn ang="0">
                  <a:pos x="270" y="924"/>
                </a:cxn>
                <a:cxn ang="0">
                  <a:pos x="276" y="924"/>
                </a:cxn>
                <a:cxn ang="0">
                  <a:pos x="282" y="924"/>
                </a:cxn>
                <a:cxn ang="0">
                  <a:pos x="288" y="924"/>
                </a:cxn>
                <a:cxn ang="0">
                  <a:pos x="294" y="924"/>
                </a:cxn>
                <a:cxn ang="0">
                  <a:pos x="300" y="924"/>
                </a:cxn>
                <a:cxn ang="0">
                  <a:pos x="306" y="924"/>
                </a:cxn>
                <a:cxn ang="0">
                  <a:pos x="312" y="924"/>
                </a:cxn>
                <a:cxn ang="0">
                  <a:pos x="318" y="924"/>
                </a:cxn>
                <a:cxn ang="0">
                  <a:pos x="324" y="924"/>
                </a:cxn>
                <a:cxn ang="0">
                  <a:pos x="330" y="924"/>
                </a:cxn>
                <a:cxn ang="0">
                  <a:pos x="336" y="924"/>
                </a:cxn>
                <a:cxn ang="0">
                  <a:pos x="342" y="924"/>
                </a:cxn>
                <a:cxn ang="0">
                  <a:pos x="348" y="924"/>
                </a:cxn>
                <a:cxn ang="0">
                  <a:pos x="354" y="924"/>
                </a:cxn>
                <a:cxn ang="0">
                  <a:pos x="360" y="924"/>
                </a:cxn>
                <a:cxn ang="0">
                  <a:pos x="366" y="924"/>
                </a:cxn>
                <a:cxn ang="0">
                  <a:pos x="372" y="924"/>
                </a:cxn>
              </a:cxnLst>
              <a:rect l="0" t="0" r="r" b="b"/>
              <a:pathLst>
                <a:path w="372" h="924">
                  <a:moveTo>
                    <a:pt x="0" y="96"/>
                  </a:moveTo>
                  <a:lnTo>
                    <a:pt x="6" y="132"/>
                  </a:lnTo>
                  <a:lnTo>
                    <a:pt x="12" y="132"/>
                  </a:lnTo>
                  <a:lnTo>
                    <a:pt x="18" y="132"/>
                  </a:lnTo>
                  <a:lnTo>
                    <a:pt x="24" y="132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924"/>
                  </a:lnTo>
                  <a:lnTo>
                    <a:pt x="132" y="924"/>
                  </a:lnTo>
                  <a:lnTo>
                    <a:pt x="138" y="924"/>
                  </a:lnTo>
                  <a:lnTo>
                    <a:pt x="144" y="924"/>
                  </a:lnTo>
                  <a:lnTo>
                    <a:pt x="150" y="924"/>
                  </a:lnTo>
                  <a:lnTo>
                    <a:pt x="156" y="924"/>
                  </a:lnTo>
                  <a:lnTo>
                    <a:pt x="162" y="924"/>
                  </a:lnTo>
                  <a:lnTo>
                    <a:pt x="168" y="924"/>
                  </a:lnTo>
                  <a:lnTo>
                    <a:pt x="174" y="924"/>
                  </a:lnTo>
                  <a:lnTo>
                    <a:pt x="180" y="924"/>
                  </a:lnTo>
                  <a:lnTo>
                    <a:pt x="186" y="924"/>
                  </a:lnTo>
                  <a:lnTo>
                    <a:pt x="192" y="924"/>
                  </a:lnTo>
                  <a:lnTo>
                    <a:pt x="198" y="924"/>
                  </a:lnTo>
                  <a:lnTo>
                    <a:pt x="204" y="924"/>
                  </a:lnTo>
                  <a:lnTo>
                    <a:pt x="210" y="924"/>
                  </a:lnTo>
                  <a:lnTo>
                    <a:pt x="216" y="924"/>
                  </a:lnTo>
                  <a:lnTo>
                    <a:pt x="222" y="924"/>
                  </a:lnTo>
                  <a:lnTo>
                    <a:pt x="228" y="924"/>
                  </a:lnTo>
                  <a:lnTo>
                    <a:pt x="234" y="924"/>
                  </a:lnTo>
                  <a:lnTo>
                    <a:pt x="240" y="924"/>
                  </a:lnTo>
                  <a:lnTo>
                    <a:pt x="246" y="924"/>
                  </a:lnTo>
                  <a:lnTo>
                    <a:pt x="252" y="924"/>
                  </a:lnTo>
                  <a:lnTo>
                    <a:pt x="258" y="924"/>
                  </a:lnTo>
                  <a:lnTo>
                    <a:pt x="264" y="924"/>
                  </a:lnTo>
                  <a:lnTo>
                    <a:pt x="270" y="924"/>
                  </a:lnTo>
                  <a:lnTo>
                    <a:pt x="276" y="924"/>
                  </a:lnTo>
                  <a:lnTo>
                    <a:pt x="282" y="924"/>
                  </a:lnTo>
                  <a:lnTo>
                    <a:pt x="288" y="924"/>
                  </a:lnTo>
                  <a:lnTo>
                    <a:pt x="294" y="924"/>
                  </a:lnTo>
                  <a:lnTo>
                    <a:pt x="300" y="924"/>
                  </a:lnTo>
                  <a:lnTo>
                    <a:pt x="306" y="924"/>
                  </a:lnTo>
                  <a:lnTo>
                    <a:pt x="312" y="924"/>
                  </a:lnTo>
                  <a:lnTo>
                    <a:pt x="318" y="924"/>
                  </a:lnTo>
                  <a:lnTo>
                    <a:pt x="324" y="924"/>
                  </a:lnTo>
                  <a:lnTo>
                    <a:pt x="330" y="924"/>
                  </a:lnTo>
                  <a:lnTo>
                    <a:pt x="336" y="924"/>
                  </a:lnTo>
                  <a:lnTo>
                    <a:pt x="342" y="924"/>
                  </a:lnTo>
                  <a:lnTo>
                    <a:pt x="348" y="924"/>
                  </a:lnTo>
                  <a:lnTo>
                    <a:pt x="354" y="924"/>
                  </a:lnTo>
                  <a:lnTo>
                    <a:pt x="360" y="924"/>
                  </a:lnTo>
                  <a:lnTo>
                    <a:pt x="366" y="924"/>
                  </a:lnTo>
                  <a:lnTo>
                    <a:pt x="372" y="92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99" name="Rectangle 355"/>
            <p:cNvSpPr>
              <a:spLocks noChangeArrowheads="1"/>
            </p:cNvSpPr>
            <p:nvPr/>
          </p:nvSpPr>
          <p:spPr bwMode="auto">
            <a:xfrm>
              <a:off x="4208463" y="8818439"/>
              <a:ext cx="7620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Time [s]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00" name="Rectangle 356"/>
            <p:cNvSpPr>
              <a:spLocks noChangeArrowheads="1"/>
            </p:cNvSpPr>
            <p:nvPr/>
          </p:nvSpPr>
          <p:spPr bwMode="auto">
            <a:xfrm rot="16200000">
              <a:off x="1235076" y="6427664"/>
              <a:ext cx="1333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x-velocity [m/s]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01" name="Rectangle 357"/>
            <p:cNvSpPr>
              <a:spLocks noChangeArrowheads="1"/>
            </p:cNvSpPr>
            <p:nvPr/>
          </p:nvSpPr>
          <p:spPr bwMode="auto">
            <a:xfrm>
              <a:off x="2865438" y="4699992"/>
              <a:ext cx="36290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Variation BS;UND=Cornered;FR=10 FPS;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02" name="Rectangle 358"/>
            <p:cNvSpPr>
              <a:spLocks noChangeArrowheads="1"/>
            </p:cNvSpPr>
            <p:nvPr/>
          </p:nvSpPr>
          <p:spPr bwMode="auto">
            <a:xfrm>
              <a:off x="3446463" y="4909542"/>
              <a:ext cx="235267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IS=640x480;ALGO=BMOF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03" name="Rectangle 359"/>
            <p:cNvSpPr>
              <a:spLocks noChangeArrowheads="1"/>
            </p:cNvSpPr>
            <p:nvPr/>
          </p:nvSpPr>
          <p:spPr bwMode="auto">
            <a:xfrm>
              <a:off x="2436813" y="8513639"/>
              <a:ext cx="95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04" name="Rectangle 360"/>
            <p:cNvSpPr>
              <a:spLocks noChangeArrowheads="1"/>
            </p:cNvSpPr>
            <p:nvPr/>
          </p:nvSpPr>
          <p:spPr bwMode="auto">
            <a:xfrm>
              <a:off x="6627813" y="4589339"/>
              <a:ext cx="95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88" name="Gerade Verbindung mit Pfeil 387"/>
            <p:cNvCxnSpPr/>
            <p:nvPr/>
          </p:nvCxnSpPr>
          <p:spPr>
            <a:xfrm rot="5400000">
              <a:off x="2556571" y="6452541"/>
              <a:ext cx="432046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Textfeld 388"/>
            <p:cNvSpPr txBox="1"/>
            <p:nvPr/>
          </p:nvSpPr>
          <p:spPr>
            <a:xfrm>
              <a:off x="2591401" y="58052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1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cxnSp>
          <p:nvCxnSpPr>
            <p:cNvPr id="396" name="Gerade Verbindung mit Pfeil 395"/>
            <p:cNvCxnSpPr/>
            <p:nvPr/>
          </p:nvCxnSpPr>
          <p:spPr>
            <a:xfrm rot="5400000">
              <a:off x="3060627" y="6452541"/>
              <a:ext cx="432046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Textfeld 396"/>
            <p:cNvSpPr txBox="1"/>
            <p:nvPr/>
          </p:nvSpPr>
          <p:spPr>
            <a:xfrm>
              <a:off x="3131840" y="58052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2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cxnSp>
          <p:nvCxnSpPr>
            <p:cNvPr id="402" name="Gerade Verbindung mit Pfeil 401"/>
            <p:cNvCxnSpPr/>
            <p:nvPr/>
          </p:nvCxnSpPr>
          <p:spPr>
            <a:xfrm rot="5400000">
              <a:off x="4428779" y="6524549"/>
              <a:ext cx="432046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Textfeld 402"/>
            <p:cNvSpPr txBox="1"/>
            <p:nvPr/>
          </p:nvSpPr>
          <p:spPr>
            <a:xfrm>
              <a:off x="4499992" y="58772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3</a:t>
              </a:r>
              <a:endParaRPr lang="de-DE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0" name="Gruppieren 219"/>
          <p:cNvGrpSpPr/>
          <p:nvPr/>
        </p:nvGrpSpPr>
        <p:grpSpPr>
          <a:xfrm>
            <a:off x="4211960" y="217190"/>
            <a:ext cx="5328592" cy="4099723"/>
            <a:chOff x="4211960" y="217190"/>
            <a:chExt cx="5328592" cy="4099723"/>
          </a:xfrm>
        </p:grpSpPr>
        <p:sp>
          <p:nvSpPr>
            <p:cNvPr id="31967" name="Line 223"/>
            <p:cNvSpPr>
              <a:spLocks noChangeShapeType="1"/>
            </p:cNvSpPr>
            <p:nvPr/>
          </p:nvSpPr>
          <p:spPr bwMode="auto">
            <a:xfrm>
              <a:off x="4595986" y="3884315"/>
              <a:ext cx="43624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69" name="Line 225"/>
            <p:cNvSpPr>
              <a:spLocks noChangeShapeType="1"/>
            </p:cNvSpPr>
            <p:nvPr/>
          </p:nvSpPr>
          <p:spPr bwMode="auto">
            <a:xfrm flipV="1">
              <a:off x="4595986" y="217190"/>
              <a:ext cx="1588" cy="36671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70" name="Line 226"/>
            <p:cNvSpPr>
              <a:spLocks noChangeShapeType="1"/>
            </p:cNvSpPr>
            <p:nvPr/>
          </p:nvSpPr>
          <p:spPr bwMode="auto">
            <a:xfrm>
              <a:off x="4595986" y="3884315"/>
              <a:ext cx="43624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71" name="Line 227"/>
            <p:cNvSpPr>
              <a:spLocks noChangeShapeType="1"/>
            </p:cNvSpPr>
            <p:nvPr/>
          </p:nvSpPr>
          <p:spPr bwMode="auto">
            <a:xfrm flipV="1">
              <a:off x="4595986" y="217190"/>
              <a:ext cx="1588" cy="36671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72" name="Line 228"/>
            <p:cNvSpPr>
              <a:spLocks noChangeShapeType="1"/>
            </p:cNvSpPr>
            <p:nvPr/>
          </p:nvSpPr>
          <p:spPr bwMode="auto">
            <a:xfrm flipV="1">
              <a:off x="4595986" y="3836690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73" name="Line 229"/>
            <p:cNvSpPr>
              <a:spLocks noChangeShapeType="1"/>
            </p:cNvSpPr>
            <p:nvPr/>
          </p:nvSpPr>
          <p:spPr bwMode="auto">
            <a:xfrm>
              <a:off x="4595986" y="217190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74" name="Rectangle 230"/>
            <p:cNvSpPr>
              <a:spLocks noChangeArrowheads="1"/>
            </p:cNvSpPr>
            <p:nvPr/>
          </p:nvSpPr>
          <p:spPr bwMode="auto">
            <a:xfrm>
              <a:off x="4582269" y="3897222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75" name="Line 231"/>
            <p:cNvSpPr>
              <a:spLocks noChangeShapeType="1"/>
            </p:cNvSpPr>
            <p:nvPr/>
          </p:nvSpPr>
          <p:spPr bwMode="auto">
            <a:xfrm flipV="1">
              <a:off x="5386561" y="3836690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77" name="Rectangle 233"/>
            <p:cNvSpPr>
              <a:spLocks noChangeArrowheads="1"/>
            </p:cNvSpPr>
            <p:nvPr/>
          </p:nvSpPr>
          <p:spPr bwMode="auto">
            <a:xfrm>
              <a:off x="5338936" y="391289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78" name="Line 234"/>
            <p:cNvSpPr>
              <a:spLocks noChangeShapeType="1"/>
            </p:cNvSpPr>
            <p:nvPr/>
          </p:nvSpPr>
          <p:spPr bwMode="auto">
            <a:xfrm flipV="1">
              <a:off x="6177136" y="3836690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80" name="Rectangle 236"/>
            <p:cNvSpPr>
              <a:spLocks noChangeArrowheads="1"/>
            </p:cNvSpPr>
            <p:nvPr/>
          </p:nvSpPr>
          <p:spPr bwMode="auto">
            <a:xfrm>
              <a:off x="6129511" y="391289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81" name="Line 237"/>
            <p:cNvSpPr>
              <a:spLocks noChangeShapeType="1"/>
            </p:cNvSpPr>
            <p:nvPr/>
          </p:nvSpPr>
          <p:spPr bwMode="auto">
            <a:xfrm flipV="1">
              <a:off x="6967711" y="3836690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83" name="Rectangle 239"/>
            <p:cNvSpPr>
              <a:spLocks noChangeArrowheads="1"/>
            </p:cNvSpPr>
            <p:nvPr/>
          </p:nvSpPr>
          <p:spPr bwMode="auto">
            <a:xfrm>
              <a:off x="6920086" y="391289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84" name="Line 240"/>
            <p:cNvSpPr>
              <a:spLocks noChangeShapeType="1"/>
            </p:cNvSpPr>
            <p:nvPr/>
          </p:nvSpPr>
          <p:spPr bwMode="auto">
            <a:xfrm flipV="1">
              <a:off x="7767811" y="3836690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86" name="Rectangle 242"/>
            <p:cNvSpPr>
              <a:spLocks noChangeArrowheads="1"/>
            </p:cNvSpPr>
            <p:nvPr/>
          </p:nvSpPr>
          <p:spPr bwMode="auto">
            <a:xfrm>
              <a:off x="7720186" y="391289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87" name="Line 243"/>
            <p:cNvSpPr>
              <a:spLocks noChangeShapeType="1"/>
            </p:cNvSpPr>
            <p:nvPr/>
          </p:nvSpPr>
          <p:spPr bwMode="auto">
            <a:xfrm flipV="1">
              <a:off x="8558386" y="3836690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89" name="Rectangle 245"/>
            <p:cNvSpPr>
              <a:spLocks noChangeArrowheads="1"/>
            </p:cNvSpPr>
            <p:nvPr/>
          </p:nvSpPr>
          <p:spPr bwMode="auto">
            <a:xfrm>
              <a:off x="8510761" y="391289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90" name="Line 246"/>
            <p:cNvSpPr>
              <a:spLocks noChangeShapeType="1"/>
            </p:cNvSpPr>
            <p:nvPr/>
          </p:nvSpPr>
          <p:spPr bwMode="auto">
            <a:xfrm>
              <a:off x="4595986" y="388431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91" name="Line 247"/>
            <p:cNvSpPr>
              <a:spLocks noChangeShapeType="1"/>
            </p:cNvSpPr>
            <p:nvPr/>
          </p:nvSpPr>
          <p:spPr bwMode="auto">
            <a:xfrm flipH="1">
              <a:off x="8910811" y="3884315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93" name="Line 249"/>
            <p:cNvSpPr>
              <a:spLocks noChangeShapeType="1"/>
            </p:cNvSpPr>
            <p:nvPr/>
          </p:nvSpPr>
          <p:spPr bwMode="auto">
            <a:xfrm>
              <a:off x="4595986" y="315089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96" name="Line 252"/>
            <p:cNvSpPr>
              <a:spLocks noChangeShapeType="1"/>
            </p:cNvSpPr>
            <p:nvPr/>
          </p:nvSpPr>
          <p:spPr bwMode="auto">
            <a:xfrm>
              <a:off x="4595986" y="241746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999" name="Line 255"/>
            <p:cNvSpPr>
              <a:spLocks noChangeShapeType="1"/>
            </p:cNvSpPr>
            <p:nvPr/>
          </p:nvSpPr>
          <p:spPr bwMode="auto">
            <a:xfrm>
              <a:off x="4595986" y="167451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02" name="Line 258"/>
            <p:cNvSpPr>
              <a:spLocks noChangeShapeType="1"/>
            </p:cNvSpPr>
            <p:nvPr/>
          </p:nvSpPr>
          <p:spPr bwMode="auto">
            <a:xfrm>
              <a:off x="4595986" y="95061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05" name="Line 261"/>
            <p:cNvSpPr>
              <a:spLocks noChangeShapeType="1"/>
            </p:cNvSpPr>
            <p:nvPr/>
          </p:nvSpPr>
          <p:spPr bwMode="auto">
            <a:xfrm>
              <a:off x="4595986" y="21719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09" name="Line 265"/>
            <p:cNvSpPr>
              <a:spLocks noChangeShapeType="1"/>
            </p:cNvSpPr>
            <p:nvPr/>
          </p:nvSpPr>
          <p:spPr bwMode="auto">
            <a:xfrm>
              <a:off x="4595986" y="3884315"/>
              <a:ext cx="43624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11" name="Line 267"/>
            <p:cNvSpPr>
              <a:spLocks noChangeShapeType="1"/>
            </p:cNvSpPr>
            <p:nvPr/>
          </p:nvSpPr>
          <p:spPr bwMode="auto">
            <a:xfrm flipV="1">
              <a:off x="4595986" y="217190"/>
              <a:ext cx="1588" cy="36671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12" name="Freeform 268"/>
            <p:cNvSpPr>
              <a:spLocks/>
            </p:cNvSpPr>
            <p:nvPr/>
          </p:nvSpPr>
          <p:spPr bwMode="auto">
            <a:xfrm>
              <a:off x="4595986" y="950615"/>
              <a:ext cx="1200150" cy="2933700"/>
            </a:xfrm>
            <a:custGeom>
              <a:avLst/>
              <a:gdLst/>
              <a:ahLst/>
              <a:cxnLst>
                <a:cxn ang="0">
                  <a:pos x="12" y="1848"/>
                </a:cxn>
                <a:cxn ang="0">
                  <a:pos x="30" y="1848"/>
                </a:cxn>
                <a:cxn ang="0">
                  <a:pos x="48" y="924"/>
                </a:cxn>
                <a:cxn ang="0">
                  <a:pos x="66" y="924"/>
                </a:cxn>
                <a:cxn ang="0">
                  <a:pos x="84" y="924"/>
                </a:cxn>
                <a:cxn ang="0">
                  <a:pos x="102" y="924"/>
                </a:cxn>
                <a:cxn ang="0">
                  <a:pos x="120" y="924"/>
                </a:cxn>
                <a:cxn ang="0">
                  <a:pos x="138" y="924"/>
                </a:cxn>
                <a:cxn ang="0">
                  <a:pos x="156" y="924"/>
                </a:cxn>
                <a:cxn ang="0">
                  <a:pos x="174" y="924"/>
                </a:cxn>
                <a:cxn ang="0">
                  <a:pos x="192" y="924"/>
                </a:cxn>
                <a:cxn ang="0">
                  <a:pos x="210" y="924"/>
                </a:cxn>
                <a:cxn ang="0">
                  <a:pos x="228" y="924"/>
                </a:cxn>
                <a:cxn ang="0">
                  <a:pos x="246" y="924"/>
                </a:cxn>
                <a:cxn ang="0">
                  <a:pos x="264" y="924"/>
                </a:cxn>
                <a:cxn ang="0">
                  <a:pos x="282" y="924"/>
                </a:cxn>
                <a:cxn ang="0">
                  <a:pos x="294" y="1848"/>
                </a:cxn>
                <a:cxn ang="0">
                  <a:pos x="312" y="1848"/>
                </a:cxn>
                <a:cxn ang="0">
                  <a:pos x="330" y="1848"/>
                </a:cxn>
                <a:cxn ang="0">
                  <a:pos x="348" y="1848"/>
                </a:cxn>
                <a:cxn ang="0">
                  <a:pos x="366" y="1848"/>
                </a:cxn>
                <a:cxn ang="0">
                  <a:pos x="384" y="1848"/>
                </a:cxn>
                <a:cxn ang="0">
                  <a:pos x="402" y="0"/>
                </a:cxn>
                <a:cxn ang="0">
                  <a:pos x="420" y="0"/>
                </a:cxn>
                <a:cxn ang="0">
                  <a:pos x="438" y="0"/>
                </a:cxn>
                <a:cxn ang="0">
                  <a:pos x="456" y="0"/>
                </a:cxn>
                <a:cxn ang="0">
                  <a:pos x="474" y="0"/>
                </a:cxn>
                <a:cxn ang="0">
                  <a:pos x="492" y="0"/>
                </a:cxn>
                <a:cxn ang="0">
                  <a:pos x="510" y="0"/>
                </a:cxn>
                <a:cxn ang="0">
                  <a:pos x="528" y="0"/>
                </a:cxn>
                <a:cxn ang="0">
                  <a:pos x="546" y="0"/>
                </a:cxn>
                <a:cxn ang="0">
                  <a:pos x="564" y="0"/>
                </a:cxn>
                <a:cxn ang="0">
                  <a:pos x="582" y="0"/>
                </a:cxn>
                <a:cxn ang="0">
                  <a:pos x="600" y="0"/>
                </a:cxn>
                <a:cxn ang="0">
                  <a:pos x="618" y="0"/>
                </a:cxn>
                <a:cxn ang="0">
                  <a:pos x="636" y="0"/>
                </a:cxn>
                <a:cxn ang="0">
                  <a:pos x="654" y="1848"/>
                </a:cxn>
                <a:cxn ang="0">
                  <a:pos x="672" y="1848"/>
                </a:cxn>
                <a:cxn ang="0">
                  <a:pos x="690" y="1848"/>
                </a:cxn>
                <a:cxn ang="0">
                  <a:pos x="708" y="1848"/>
                </a:cxn>
                <a:cxn ang="0">
                  <a:pos x="726" y="1848"/>
                </a:cxn>
                <a:cxn ang="0">
                  <a:pos x="744" y="1848"/>
                </a:cxn>
              </a:cxnLst>
              <a:rect l="0" t="0" r="r" b="b"/>
              <a:pathLst>
                <a:path w="756" h="1848">
                  <a:moveTo>
                    <a:pt x="0" y="1848"/>
                  </a:moveTo>
                  <a:lnTo>
                    <a:pt x="6" y="1848"/>
                  </a:lnTo>
                  <a:lnTo>
                    <a:pt x="12" y="1848"/>
                  </a:lnTo>
                  <a:lnTo>
                    <a:pt x="18" y="1848"/>
                  </a:lnTo>
                  <a:lnTo>
                    <a:pt x="24" y="1848"/>
                  </a:lnTo>
                  <a:lnTo>
                    <a:pt x="30" y="1848"/>
                  </a:lnTo>
                  <a:lnTo>
                    <a:pt x="36" y="1848"/>
                  </a:lnTo>
                  <a:lnTo>
                    <a:pt x="42" y="1848"/>
                  </a:lnTo>
                  <a:lnTo>
                    <a:pt x="48" y="924"/>
                  </a:lnTo>
                  <a:lnTo>
                    <a:pt x="54" y="924"/>
                  </a:lnTo>
                  <a:lnTo>
                    <a:pt x="60" y="924"/>
                  </a:lnTo>
                  <a:lnTo>
                    <a:pt x="66" y="924"/>
                  </a:lnTo>
                  <a:lnTo>
                    <a:pt x="72" y="924"/>
                  </a:lnTo>
                  <a:lnTo>
                    <a:pt x="78" y="924"/>
                  </a:lnTo>
                  <a:lnTo>
                    <a:pt x="84" y="924"/>
                  </a:lnTo>
                  <a:lnTo>
                    <a:pt x="90" y="924"/>
                  </a:lnTo>
                  <a:lnTo>
                    <a:pt x="96" y="924"/>
                  </a:lnTo>
                  <a:lnTo>
                    <a:pt x="102" y="924"/>
                  </a:lnTo>
                  <a:lnTo>
                    <a:pt x="108" y="924"/>
                  </a:lnTo>
                  <a:lnTo>
                    <a:pt x="114" y="924"/>
                  </a:lnTo>
                  <a:lnTo>
                    <a:pt x="120" y="924"/>
                  </a:lnTo>
                  <a:lnTo>
                    <a:pt x="126" y="924"/>
                  </a:lnTo>
                  <a:lnTo>
                    <a:pt x="132" y="924"/>
                  </a:lnTo>
                  <a:lnTo>
                    <a:pt x="138" y="924"/>
                  </a:lnTo>
                  <a:lnTo>
                    <a:pt x="144" y="924"/>
                  </a:lnTo>
                  <a:lnTo>
                    <a:pt x="150" y="924"/>
                  </a:lnTo>
                  <a:lnTo>
                    <a:pt x="156" y="924"/>
                  </a:lnTo>
                  <a:lnTo>
                    <a:pt x="162" y="924"/>
                  </a:lnTo>
                  <a:lnTo>
                    <a:pt x="168" y="924"/>
                  </a:lnTo>
                  <a:lnTo>
                    <a:pt x="174" y="924"/>
                  </a:lnTo>
                  <a:lnTo>
                    <a:pt x="180" y="924"/>
                  </a:lnTo>
                  <a:lnTo>
                    <a:pt x="186" y="924"/>
                  </a:lnTo>
                  <a:lnTo>
                    <a:pt x="192" y="924"/>
                  </a:lnTo>
                  <a:lnTo>
                    <a:pt x="198" y="924"/>
                  </a:lnTo>
                  <a:lnTo>
                    <a:pt x="204" y="924"/>
                  </a:lnTo>
                  <a:lnTo>
                    <a:pt x="210" y="924"/>
                  </a:lnTo>
                  <a:lnTo>
                    <a:pt x="216" y="924"/>
                  </a:lnTo>
                  <a:lnTo>
                    <a:pt x="222" y="924"/>
                  </a:lnTo>
                  <a:lnTo>
                    <a:pt x="228" y="924"/>
                  </a:lnTo>
                  <a:lnTo>
                    <a:pt x="234" y="924"/>
                  </a:lnTo>
                  <a:lnTo>
                    <a:pt x="240" y="924"/>
                  </a:lnTo>
                  <a:lnTo>
                    <a:pt x="246" y="924"/>
                  </a:lnTo>
                  <a:lnTo>
                    <a:pt x="252" y="924"/>
                  </a:lnTo>
                  <a:lnTo>
                    <a:pt x="258" y="924"/>
                  </a:lnTo>
                  <a:lnTo>
                    <a:pt x="264" y="924"/>
                  </a:lnTo>
                  <a:lnTo>
                    <a:pt x="270" y="924"/>
                  </a:lnTo>
                  <a:lnTo>
                    <a:pt x="276" y="924"/>
                  </a:lnTo>
                  <a:lnTo>
                    <a:pt x="282" y="924"/>
                  </a:lnTo>
                  <a:lnTo>
                    <a:pt x="288" y="924"/>
                  </a:lnTo>
                  <a:lnTo>
                    <a:pt x="294" y="924"/>
                  </a:lnTo>
                  <a:lnTo>
                    <a:pt x="294" y="1848"/>
                  </a:lnTo>
                  <a:lnTo>
                    <a:pt x="300" y="1848"/>
                  </a:lnTo>
                  <a:lnTo>
                    <a:pt x="306" y="1848"/>
                  </a:lnTo>
                  <a:lnTo>
                    <a:pt x="312" y="1848"/>
                  </a:lnTo>
                  <a:lnTo>
                    <a:pt x="318" y="1848"/>
                  </a:lnTo>
                  <a:lnTo>
                    <a:pt x="324" y="1848"/>
                  </a:lnTo>
                  <a:lnTo>
                    <a:pt x="330" y="1848"/>
                  </a:lnTo>
                  <a:lnTo>
                    <a:pt x="336" y="1848"/>
                  </a:lnTo>
                  <a:lnTo>
                    <a:pt x="342" y="1848"/>
                  </a:lnTo>
                  <a:lnTo>
                    <a:pt x="348" y="1848"/>
                  </a:lnTo>
                  <a:lnTo>
                    <a:pt x="354" y="1848"/>
                  </a:lnTo>
                  <a:lnTo>
                    <a:pt x="360" y="1848"/>
                  </a:lnTo>
                  <a:lnTo>
                    <a:pt x="366" y="1848"/>
                  </a:lnTo>
                  <a:lnTo>
                    <a:pt x="372" y="1848"/>
                  </a:lnTo>
                  <a:lnTo>
                    <a:pt x="378" y="1848"/>
                  </a:lnTo>
                  <a:lnTo>
                    <a:pt x="384" y="1848"/>
                  </a:lnTo>
                  <a:lnTo>
                    <a:pt x="390" y="1848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8" y="1848"/>
                  </a:lnTo>
                  <a:lnTo>
                    <a:pt x="654" y="1848"/>
                  </a:lnTo>
                  <a:lnTo>
                    <a:pt x="660" y="1848"/>
                  </a:lnTo>
                  <a:lnTo>
                    <a:pt x="666" y="1848"/>
                  </a:lnTo>
                  <a:lnTo>
                    <a:pt x="672" y="1848"/>
                  </a:lnTo>
                  <a:lnTo>
                    <a:pt x="678" y="1848"/>
                  </a:lnTo>
                  <a:lnTo>
                    <a:pt x="684" y="1848"/>
                  </a:lnTo>
                  <a:lnTo>
                    <a:pt x="690" y="1848"/>
                  </a:lnTo>
                  <a:lnTo>
                    <a:pt x="696" y="1848"/>
                  </a:lnTo>
                  <a:lnTo>
                    <a:pt x="702" y="1848"/>
                  </a:lnTo>
                  <a:lnTo>
                    <a:pt x="708" y="1848"/>
                  </a:lnTo>
                  <a:lnTo>
                    <a:pt x="714" y="1848"/>
                  </a:lnTo>
                  <a:lnTo>
                    <a:pt x="720" y="1848"/>
                  </a:lnTo>
                  <a:lnTo>
                    <a:pt x="726" y="1848"/>
                  </a:lnTo>
                  <a:lnTo>
                    <a:pt x="732" y="1848"/>
                  </a:lnTo>
                  <a:lnTo>
                    <a:pt x="738" y="1848"/>
                  </a:lnTo>
                  <a:lnTo>
                    <a:pt x="744" y="1848"/>
                  </a:lnTo>
                  <a:lnTo>
                    <a:pt x="750" y="1836"/>
                  </a:lnTo>
                  <a:lnTo>
                    <a:pt x="756" y="1824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13" name="Freeform 269"/>
            <p:cNvSpPr>
              <a:spLocks/>
            </p:cNvSpPr>
            <p:nvPr/>
          </p:nvSpPr>
          <p:spPr bwMode="auto">
            <a:xfrm>
              <a:off x="5796136" y="1988840"/>
              <a:ext cx="1009650" cy="1857375"/>
            </a:xfrm>
            <a:custGeom>
              <a:avLst/>
              <a:gdLst/>
              <a:ahLst/>
              <a:cxnLst>
                <a:cxn ang="0">
                  <a:pos x="12" y="1152"/>
                </a:cxn>
                <a:cxn ang="0">
                  <a:pos x="24" y="1128"/>
                </a:cxn>
                <a:cxn ang="0">
                  <a:pos x="42" y="1098"/>
                </a:cxn>
                <a:cxn ang="0">
                  <a:pos x="54" y="1068"/>
                </a:cxn>
                <a:cxn ang="0">
                  <a:pos x="72" y="1044"/>
                </a:cxn>
                <a:cxn ang="0">
                  <a:pos x="84" y="1014"/>
                </a:cxn>
                <a:cxn ang="0">
                  <a:pos x="102" y="990"/>
                </a:cxn>
                <a:cxn ang="0">
                  <a:pos x="114" y="960"/>
                </a:cxn>
                <a:cxn ang="0">
                  <a:pos x="132" y="930"/>
                </a:cxn>
                <a:cxn ang="0">
                  <a:pos x="144" y="906"/>
                </a:cxn>
                <a:cxn ang="0">
                  <a:pos x="162" y="876"/>
                </a:cxn>
                <a:cxn ang="0">
                  <a:pos x="174" y="852"/>
                </a:cxn>
                <a:cxn ang="0">
                  <a:pos x="192" y="822"/>
                </a:cxn>
                <a:cxn ang="0">
                  <a:pos x="204" y="792"/>
                </a:cxn>
                <a:cxn ang="0">
                  <a:pos x="222" y="768"/>
                </a:cxn>
                <a:cxn ang="0">
                  <a:pos x="234" y="738"/>
                </a:cxn>
                <a:cxn ang="0">
                  <a:pos x="252" y="708"/>
                </a:cxn>
                <a:cxn ang="0">
                  <a:pos x="264" y="684"/>
                </a:cxn>
                <a:cxn ang="0">
                  <a:pos x="282" y="654"/>
                </a:cxn>
                <a:cxn ang="0">
                  <a:pos x="294" y="630"/>
                </a:cxn>
                <a:cxn ang="0">
                  <a:pos x="312" y="600"/>
                </a:cxn>
                <a:cxn ang="0">
                  <a:pos x="324" y="570"/>
                </a:cxn>
                <a:cxn ang="0">
                  <a:pos x="342" y="546"/>
                </a:cxn>
                <a:cxn ang="0">
                  <a:pos x="354" y="516"/>
                </a:cxn>
                <a:cxn ang="0">
                  <a:pos x="372" y="486"/>
                </a:cxn>
                <a:cxn ang="0">
                  <a:pos x="384" y="462"/>
                </a:cxn>
                <a:cxn ang="0">
                  <a:pos x="402" y="432"/>
                </a:cxn>
                <a:cxn ang="0">
                  <a:pos x="414" y="408"/>
                </a:cxn>
                <a:cxn ang="0">
                  <a:pos x="432" y="378"/>
                </a:cxn>
                <a:cxn ang="0">
                  <a:pos x="444" y="348"/>
                </a:cxn>
                <a:cxn ang="0">
                  <a:pos x="462" y="324"/>
                </a:cxn>
                <a:cxn ang="0">
                  <a:pos x="474" y="294"/>
                </a:cxn>
                <a:cxn ang="0">
                  <a:pos x="492" y="270"/>
                </a:cxn>
                <a:cxn ang="0">
                  <a:pos x="504" y="240"/>
                </a:cxn>
                <a:cxn ang="0">
                  <a:pos x="522" y="210"/>
                </a:cxn>
                <a:cxn ang="0">
                  <a:pos x="534" y="186"/>
                </a:cxn>
                <a:cxn ang="0">
                  <a:pos x="552" y="156"/>
                </a:cxn>
                <a:cxn ang="0">
                  <a:pos x="564" y="126"/>
                </a:cxn>
                <a:cxn ang="0">
                  <a:pos x="582" y="102"/>
                </a:cxn>
                <a:cxn ang="0">
                  <a:pos x="594" y="72"/>
                </a:cxn>
                <a:cxn ang="0">
                  <a:pos x="612" y="48"/>
                </a:cxn>
                <a:cxn ang="0">
                  <a:pos x="624" y="18"/>
                </a:cxn>
              </a:cxnLst>
              <a:rect l="0" t="0" r="r" b="b"/>
              <a:pathLst>
                <a:path w="636" h="1170">
                  <a:moveTo>
                    <a:pt x="0" y="1170"/>
                  </a:moveTo>
                  <a:lnTo>
                    <a:pt x="6" y="1164"/>
                  </a:lnTo>
                  <a:lnTo>
                    <a:pt x="12" y="1152"/>
                  </a:lnTo>
                  <a:lnTo>
                    <a:pt x="18" y="1146"/>
                  </a:lnTo>
                  <a:lnTo>
                    <a:pt x="18" y="1134"/>
                  </a:lnTo>
                  <a:lnTo>
                    <a:pt x="24" y="1128"/>
                  </a:lnTo>
                  <a:lnTo>
                    <a:pt x="30" y="1116"/>
                  </a:lnTo>
                  <a:lnTo>
                    <a:pt x="36" y="1110"/>
                  </a:lnTo>
                  <a:lnTo>
                    <a:pt x="42" y="1098"/>
                  </a:lnTo>
                  <a:lnTo>
                    <a:pt x="48" y="1092"/>
                  </a:lnTo>
                  <a:lnTo>
                    <a:pt x="48" y="1080"/>
                  </a:lnTo>
                  <a:lnTo>
                    <a:pt x="54" y="1068"/>
                  </a:lnTo>
                  <a:lnTo>
                    <a:pt x="60" y="1062"/>
                  </a:lnTo>
                  <a:lnTo>
                    <a:pt x="66" y="1050"/>
                  </a:lnTo>
                  <a:lnTo>
                    <a:pt x="72" y="1044"/>
                  </a:lnTo>
                  <a:lnTo>
                    <a:pt x="78" y="1032"/>
                  </a:lnTo>
                  <a:lnTo>
                    <a:pt x="78" y="1026"/>
                  </a:lnTo>
                  <a:lnTo>
                    <a:pt x="84" y="1014"/>
                  </a:lnTo>
                  <a:lnTo>
                    <a:pt x="90" y="1008"/>
                  </a:lnTo>
                  <a:lnTo>
                    <a:pt x="96" y="996"/>
                  </a:lnTo>
                  <a:lnTo>
                    <a:pt x="102" y="990"/>
                  </a:lnTo>
                  <a:lnTo>
                    <a:pt x="108" y="978"/>
                  </a:lnTo>
                  <a:lnTo>
                    <a:pt x="108" y="972"/>
                  </a:lnTo>
                  <a:lnTo>
                    <a:pt x="114" y="960"/>
                  </a:lnTo>
                  <a:lnTo>
                    <a:pt x="120" y="948"/>
                  </a:lnTo>
                  <a:lnTo>
                    <a:pt x="126" y="942"/>
                  </a:lnTo>
                  <a:lnTo>
                    <a:pt x="132" y="930"/>
                  </a:lnTo>
                  <a:lnTo>
                    <a:pt x="138" y="924"/>
                  </a:lnTo>
                  <a:lnTo>
                    <a:pt x="138" y="912"/>
                  </a:lnTo>
                  <a:lnTo>
                    <a:pt x="144" y="906"/>
                  </a:lnTo>
                  <a:lnTo>
                    <a:pt x="150" y="894"/>
                  </a:lnTo>
                  <a:lnTo>
                    <a:pt x="156" y="888"/>
                  </a:lnTo>
                  <a:lnTo>
                    <a:pt x="162" y="876"/>
                  </a:lnTo>
                  <a:lnTo>
                    <a:pt x="168" y="870"/>
                  </a:lnTo>
                  <a:lnTo>
                    <a:pt x="168" y="858"/>
                  </a:lnTo>
                  <a:lnTo>
                    <a:pt x="174" y="852"/>
                  </a:lnTo>
                  <a:lnTo>
                    <a:pt x="180" y="840"/>
                  </a:lnTo>
                  <a:lnTo>
                    <a:pt x="186" y="828"/>
                  </a:lnTo>
                  <a:lnTo>
                    <a:pt x="192" y="822"/>
                  </a:lnTo>
                  <a:lnTo>
                    <a:pt x="198" y="810"/>
                  </a:lnTo>
                  <a:lnTo>
                    <a:pt x="198" y="804"/>
                  </a:lnTo>
                  <a:lnTo>
                    <a:pt x="204" y="792"/>
                  </a:lnTo>
                  <a:lnTo>
                    <a:pt x="210" y="786"/>
                  </a:lnTo>
                  <a:lnTo>
                    <a:pt x="216" y="774"/>
                  </a:lnTo>
                  <a:lnTo>
                    <a:pt x="222" y="768"/>
                  </a:lnTo>
                  <a:lnTo>
                    <a:pt x="228" y="756"/>
                  </a:lnTo>
                  <a:lnTo>
                    <a:pt x="228" y="750"/>
                  </a:lnTo>
                  <a:lnTo>
                    <a:pt x="234" y="738"/>
                  </a:lnTo>
                  <a:lnTo>
                    <a:pt x="240" y="732"/>
                  </a:lnTo>
                  <a:lnTo>
                    <a:pt x="246" y="720"/>
                  </a:lnTo>
                  <a:lnTo>
                    <a:pt x="252" y="708"/>
                  </a:lnTo>
                  <a:lnTo>
                    <a:pt x="258" y="702"/>
                  </a:lnTo>
                  <a:lnTo>
                    <a:pt x="258" y="690"/>
                  </a:lnTo>
                  <a:lnTo>
                    <a:pt x="264" y="684"/>
                  </a:lnTo>
                  <a:lnTo>
                    <a:pt x="270" y="672"/>
                  </a:lnTo>
                  <a:lnTo>
                    <a:pt x="276" y="666"/>
                  </a:lnTo>
                  <a:lnTo>
                    <a:pt x="282" y="654"/>
                  </a:lnTo>
                  <a:lnTo>
                    <a:pt x="288" y="648"/>
                  </a:lnTo>
                  <a:lnTo>
                    <a:pt x="288" y="636"/>
                  </a:lnTo>
                  <a:lnTo>
                    <a:pt x="294" y="630"/>
                  </a:lnTo>
                  <a:lnTo>
                    <a:pt x="300" y="618"/>
                  </a:lnTo>
                  <a:lnTo>
                    <a:pt x="306" y="606"/>
                  </a:lnTo>
                  <a:lnTo>
                    <a:pt x="312" y="600"/>
                  </a:lnTo>
                  <a:lnTo>
                    <a:pt x="318" y="588"/>
                  </a:lnTo>
                  <a:lnTo>
                    <a:pt x="318" y="582"/>
                  </a:lnTo>
                  <a:lnTo>
                    <a:pt x="324" y="570"/>
                  </a:lnTo>
                  <a:lnTo>
                    <a:pt x="330" y="564"/>
                  </a:lnTo>
                  <a:lnTo>
                    <a:pt x="336" y="552"/>
                  </a:lnTo>
                  <a:lnTo>
                    <a:pt x="342" y="546"/>
                  </a:lnTo>
                  <a:lnTo>
                    <a:pt x="348" y="534"/>
                  </a:lnTo>
                  <a:lnTo>
                    <a:pt x="348" y="528"/>
                  </a:lnTo>
                  <a:lnTo>
                    <a:pt x="354" y="516"/>
                  </a:lnTo>
                  <a:lnTo>
                    <a:pt x="360" y="510"/>
                  </a:lnTo>
                  <a:lnTo>
                    <a:pt x="366" y="498"/>
                  </a:lnTo>
                  <a:lnTo>
                    <a:pt x="372" y="486"/>
                  </a:lnTo>
                  <a:lnTo>
                    <a:pt x="378" y="480"/>
                  </a:lnTo>
                  <a:lnTo>
                    <a:pt x="378" y="468"/>
                  </a:lnTo>
                  <a:lnTo>
                    <a:pt x="384" y="462"/>
                  </a:lnTo>
                  <a:lnTo>
                    <a:pt x="390" y="450"/>
                  </a:lnTo>
                  <a:lnTo>
                    <a:pt x="396" y="444"/>
                  </a:lnTo>
                  <a:lnTo>
                    <a:pt x="402" y="432"/>
                  </a:lnTo>
                  <a:lnTo>
                    <a:pt x="408" y="426"/>
                  </a:lnTo>
                  <a:lnTo>
                    <a:pt x="408" y="414"/>
                  </a:lnTo>
                  <a:lnTo>
                    <a:pt x="414" y="408"/>
                  </a:lnTo>
                  <a:lnTo>
                    <a:pt x="420" y="396"/>
                  </a:lnTo>
                  <a:lnTo>
                    <a:pt x="426" y="390"/>
                  </a:lnTo>
                  <a:lnTo>
                    <a:pt x="432" y="378"/>
                  </a:lnTo>
                  <a:lnTo>
                    <a:pt x="438" y="366"/>
                  </a:lnTo>
                  <a:lnTo>
                    <a:pt x="438" y="360"/>
                  </a:lnTo>
                  <a:lnTo>
                    <a:pt x="444" y="348"/>
                  </a:lnTo>
                  <a:lnTo>
                    <a:pt x="450" y="342"/>
                  </a:lnTo>
                  <a:lnTo>
                    <a:pt x="456" y="330"/>
                  </a:lnTo>
                  <a:lnTo>
                    <a:pt x="462" y="324"/>
                  </a:lnTo>
                  <a:lnTo>
                    <a:pt x="468" y="312"/>
                  </a:lnTo>
                  <a:lnTo>
                    <a:pt x="468" y="306"/>
                  </a:lnTo>
                  <a:lnTo>
                    <a:pt x="474" y="294"/>
                  </a:lnTo>
                  <a:lnTo>
                    <a:pt x="480" y="288"/>
                  </a:lnTo>
                  <a:lnTo>
                    <a:pt x="486" y="276"/>
                  </a:lnTo>
                  <a:lnTo>
                    <a:pt x="492" y="270"/>
                  </a:lnTo>
                  <a:lnTo>
                    <a:pt x="498" y="258"/>
                  </a:lnTo>
                  <a:lnTo>
                    <a:pt x="498" y="246"/>
                  </a:lnTo>
                  <a:lnTo>
                    <a:pt x="504" y="240"/>
                  </a:lnTo>
                  <a:lnTo>
                    <a:pt x="510" y="228"/>
                  </a:lnTo>
                  <a:lnTo>
                    <a:pt x="516" y="222"/>
                  </a:lnTo>
                  <a:lnTo>
                    <a:pt x="522" y="210"/>
                  </a:lnTo>
                  <a:lnTo>
                    <a:pt x="528" y="204"/>
                  </a:lnTo>
                  <a:lnTo>
                    <a:pt x="528" y="192"/>
                  </a:lnTo>
                  <a:lnTo>
                    <a:pt x="534" y="186"/>
                  </a:lnTo>
                  <a:lnTo>
                    <a:pt x="540" y="174"/>
                  </a:lnTo>
                  <a:lnTo>
                    <a:pt x="546" y="168"/>
                  </a:lnTo>
                  <a:lnTo>
                    <a:pt x="552" y="156"/>
                  </a:lnTo>
                  <a:lnTo>
                    <a:pt x="558" y="144"/>
                  </a:lnTo>
                  <a:lnTo>
                    <a:pt x="558" y="138"/>
                  </a:lnTo>
                  <a:lnTo>
                    <a:pt x="564" y="126"/>
                  </a:lnTo>
                  <a:lnTo>
                    <a:pt x="570" y="120"/>
                  </a:lnTo>
                  <a:lnTo>
                    <a:pt x="576" y="108"/>
                  </a:lnTo>
                  <a:lnTo>
                    <a:pt x="582" y="102"/>
                  </a:lnTo>
                  <a:lnTo>
                    <a:pt x="588" y="90"/>
                  </a:lnTo>
                  <a:lnTo>
                    <a:pt x="588" y="84"/>
                  </a:lnTo>
                  <a:lnTo>
                    <a:pt x="594" y="72"/>
                  </a:lnTo>
                  <a:lnTo>
                    <a:pt x="600" y="66"/>
                  </a:lnTo>
                  <a:lnTo>
                    <a:pt x="606" y="54"/>
                  </a:lnTo>
                  <a:lnTo>
                    <a:pt x="612" y="48"/>
                  </a:lnTo>
                  <a:lnTo>
                    <a:pt x="618" y="36"/>
                  </a:lnTo>
                  <a:lnTo>
                    <a:pt x="618" y="24"/>
                  </a:lnTo>
                  <a:lnTo>
                    <a:pt x="624" y="18"/>
                  </a:lnTo>
                  <a:lnTo>
                    <a:pt x="630" y="6"/>
                  </a:lnTo>
                  <a:lnTo>
                    <a:pt x="636" y="0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14" name="Freeform 270"/>
            <p:cNvSpPr>
              <a:spLocks/>
            </p:cNvSpPr>
            <p:nvPr/>
          </p:nvSpPr>
          <p:spPr bwMode="auto">
            <a:xfrm>
              <a:off x="6805786" y="960140"/>
              <a:ext cx="1085850" cy="2924175"/>
            </a:xfrm>
            <a:custGeom>
              <a:avLst/>
              <a:gdLst/>
              <a:ahLst/>
              <a:cxnLst>
                <a:cxn ang="0">
                  <a:pos x="6" y="630"/>
                </a:cxn>
                <a:cxn ang="0">
                  <a:pos x="24" y="600"/>
                </a:cxn>
                <a:cxn ang="0">
                  <a:pos x="36" y="576"/>
                </a:cxn>
                <a:cxn ang="0">
                  <a:pos x="54" y="546"/>
                </a:cxn>
                <a:cxn ang="0">
                  <a:pos x="66" y="516"/>
                </a:cxn>
                <a:cxn ang="0">
                  <a:pos x="84" y="492"/>
                </a:cxn>
                <a:cxn ang="0">
                  <a:pos x="96" y="462"/>
                </a:cxn>
                <a:cxn ang="0">
                  <a:pos x="114" y="432"/>
                </a:cxn>
                <a:cxn ang="0">
                  <a:pos x="126" y="408"/>
                </a:cxn>
                <a:cxn ang="0">
                  <a:pos x="144" y="378"/>
                </a:cxn>
                <a:cxn ang="0">
                  <a:pos x="156" y="354"/>
                </a:cxn>
                <a:cxn ang="0">
                  <a:pos x="174" y="324"/>
                </a:cxn>
                <a:cxn ang="0">
                  <a:pos x="186" y="294"/>
                </a:cxn>
                <a:cxn ang="0">
                  <a:pos x="204" y="270"/>
                </a:cxn>
                <a:cxn ang="0">
                  <a:pos x="216" y="240"/>
                </a:cxn>
                <a:cxn ang="0">
                  <a:pos x="234" y="210"/>
                </a:cxn>
                <a:cxn ang="0">
                  <a:pos x="246" y="186"/>
                </a:cxn>
                <a:cxn ang="0">
                  <a:pos x="264" y="156"/>
                </a:cxn>
                <a:cxn ang="0">
                  <a:pos x="276" y="132"/>
                </a:cxn>
                <a:cxn ang="0">
                  <a:pos x="294" y="102"/>
                </a:cxn>
                <a:cxn ang="0">
                  <a:pos x="306" y="72"/>
                </a:cxn>
                <a:cxn ang="0">
                  <a:pos x="324" y="48"/>
                </a:cxn>
                <a:cxn ang="0">
                  <a:pos x="336" y="18"/>
                </a:cxn>
                <a:cxn ang="0">
                  <a:pos x="354" y="1842"/>
                </a:cxn>
                <a:cxn ang="0">
                  <a:pos x="372" y="1842"/>
                </a:cxn>
                <a:cxn ang="0">
                  <a:pos x="390" y="1842"/>
                </a:cxn>
                <a:cxn ang="0">
                  <a:pos x="408" y="1842"/>
                </a:cxn>
                <a:cxn ang="0">
                  <a:pos x="426" y="1842"/>
                </a:cxn>
                <a:cxn ang="0">
                  <a:pos x="444" y="1842"/>
                </a:cxn>
                <a:cxn ang="0">
                  <a:pos x="462" y="1842"/>
                </a:cxn>
                <a:cxn ang="0">
                  <a:pos x="480" y="1842"/>
                </a:cxn>
                <a:cxn ang="0">
                  <a:pos x="498" y="1842"/>
                </a:cxn>
                <a:cxn ang="0">
                  <a:pos x="516" y="1842"/>
                </a:cxn>
                <a:cxn ang="0">
                  <a:pos x="534" y="1842"/>
                </a:cxn>
                <a:cxn ang="0">
                  <a:pos x="552" y="1842"/>
                </a:cxn>
                <a:cxn ang="0">
                  <a:pos x="570" y="1842"/>
                </a:cxn>
                <a:cxn ang="0">
                  <a:pos x="588" y="1842"/>
                </a:cxn>
                <a:cxn ang="0">
                  <a:pos x="606" y="1842"/>
                </a:cxn>
                <a:cxn ang="0">
                  <a:pos x="624" y="1842"/>
                </a:cxn>
                <a:cxn ang="0">
                  <a:pos x="642" y="1842"/>
                </a:cxn>
                <a:cxn ang="0">
                  <a:pos x="660" y="1836"/>
                </a:cxn>
                <a:cxn ang="0">
                  <a:pos x="672" y="1818"/>
                </a:cxn>
              </a:cxnLst>
              <a:rect l="0" t="0" r="r" b="b"/>
              <a:pathLst>
                <a:path w="684" h="1842">
                  <a:moveTo>
                    <a:pt x="0" y="648"/>
                  </a:moveTo>
                  <a:lnTo>
                    <a:pt x="6" y="636"/>
                  </a:lnTo>
                  <a:lnTo>
                    <a:pt x="6" y="630"/>
                  </a:lnTo>
                  <a:lnTo>
                    <a:pt x="12" y="618"/>
                  </a:lnTo>
                  <a:lnTo>
                    <a:pt x="18" y="612"/>
                  </a:lnTo>
                  <a:lnTo>
                    <a:pt x="24" y="600"/>
                  </a:lnTo>
                  <a:lnTo>
                    <a:pt x="30" y="594"/>
                  </a:lnTo>
                  <a:lnTo>
                    <a:pt x="36" y="582"/>
                  </a:lnTo>
                  <a:lnTo>
                    <a:pt x="36" y="576"/>
                  </a:lnTo>
                  <a:lnTo>
                    <a:pt x="42" y="564"/>
                  </a:lnTo>
                  <a:lnTo>
                    <a:pt x="48" y="552"/>
                  </a:lnTo>
                  <a:lnTo>
                    <a:pt x="54" y="546"/>
                  </a:lnTo>
                  <a:lnTo>
                    <a:pt x="60" y="534"/>
                  </a:lnTo>
                  <a:lnTo>
                    <a:pt x="66" y="528"/>
                  </a:lnTo>
                  <a:lnTo>
                    <a:pt x="66" y="516"/>
                  </a:lnTo>
                  <a:lnTo>
                    <a:pt x="72" y="510"/>
                  </a:lnTo>
                  <a:lnTo>
                    <a:pt x="78" y="498"/>
                  </a:lnTo>
                  <a:lnTo>
                    <a:pt x="84" y="492"/>
                  </a:lnTo>
                  <a:lnTo>
                    <a:pt x="90" y="480"/>
                  </a:lnTo>
                  <a:lnTo>
                    <a:pt x="96" y="474"/>
                  </a:lnTo>
                  <a:lnTo>
                    <a:pt x="96" y="462"/>
                  </a:lnTo>
                  <a:lnTo>
                    <a:pt x="102" y="450"/>
                  </a:lnTo>
                  <a:lnTo>
                    <a:pt x="108" y="444"/>
                  </a:lnTo>
                  <a:lnTo>
                    <a:pt x="114" y="432"/>
                  </a:lnTo>
                  <a:lnTo>
                    <a:pt x="120" y="426"/>
                  </a:lnTo>
                  <a:lnTo>
                    <a:pt x="126" y="414"/>
                  </a:lnTo>
                  <a:lnTo>
                    <a:pt x="126" y="408"/>
                  </a:lnTo>
                  <a:lnTo>
                    <a:pt x="132" y="396"/>
                  </a:lnTo>
                  <a:lnTo>
                    <a:pt x="138" y="390"/>
                  </a:lnTo>
                  <a:lnTo>
                    <a:pt x="144" y="378"/>
                  </a:lnTo>
                  <a:lnTo>
                    <a:pt x="150" y="372"/>
                  </a:lnTo>
                  <a:lnTo>
                    <a:pt x="156" y="360"/>
                  </a:lnTo>
                  <a:lnTo>
                    <a:pt x="156" y="354"/>
                  </a:lnTo>
                  <a:lnTo>
                    <a:pt x="162" y="342"/>
                  </a:lnTo>
                  <a:lnTo>
                    <a:pt x="168" y="330"/>
                  </a:lnTo>
                  <a:lnTo>
                    <a:pt x="174" y="324"/>
                  </a:lnTo>
                  <a:lnTo>
                    <a:pt x="180" y="312"/>
                  </a:lnTo>
                  <a:lnTo>
                    <a:pt x="186" y="306"/>
                  </a:lnTo>
                  <a:lnTo>
                    <a:pt x="186" y="294"/>
                  </a:lnTo>
                  <a:lnTo>
                    <a:pt x="192" y="288"/>
                  </a:lnTo>
                  <a:lnTo>
                    <a:pt x="198" y="276"/>
                  </a:lnTo>
                  <a:lnTo>
                    <a:pt x="204" y="270"/>
                  </a:lnTo>
                  <a:lnTo>
                    <a:pt x="210" y="258"/>
                  </a:lnTo>
                  <a:lnTo>
                    <a:pt x="216" y="252"/>
                  </a:lnTo>
                  <a:lnTo>
                    <a:pt x="216" y="240"/>
                  </a:lnTo>
                  <a:lnTo>
                    <a:pt x="222" y="234"/>
                  </a:lnTo>
                  <a:lnTo>
                    <a:pt x="228" y="222"/>
                  </a:lnTo>
                  <a:lnTo>
                    <a:pt x="234" y="210"/>
                  </a:lnTo>
                  <a:lnTo>
                    <a:pt x="240" y="204"/>
                  </a:lnTo>
                  <a:lnTo>
                    <a:pt x="246" y="192"/>
                  </a:lnTo>
                  <a:lnTo>
                    <a:pt x="246" y="186"/>
                  </a:lnTo>
                  <a:lnTo>
                    <a:pt x="252" y="174"/>
                  </a:lnTo>
                  <a:lnTo>
                    <a:pt x="258" y="168"/>
                  </a:lnTo>
                  <a:lnTo>
                    <a:pt x="264" y="156"/>
                  </a:lnTo>
                  <a:lnTo>
                    <a:pt x="270" y="150"/>
                  </a:lnTo>
                  <a:lnTo>
                    <a:pt x="276" y="138"/>
                  </a:lnTo>
                  <a:lnTo>
                    <a:pt x="276" y="132"/>
                  </a:lnTo>
                  <a:lnTo>
                    <a:pt x="282" y="120"/>
                  </a:lnTo>
                  <a:lnTo>
                    <a:pt x="288" y="114"/>
                  </a:lnTo>
                  <a:lnTo>
                    <a:pt x="294" y="102"/>
                  </a:lnTo>
                  <a:lnTo>
                    <a:pt x="300" y="90"/>
                  </a:lnTo>
                  <a:lnTo>
                    <a:pt x="306" y="84"/>
                  </a:lnTo>
                  <a:lnTo>
                    <a:pt x="306" y="72"/>
                  </a:lnTo>
                  <a:lnTo>
                    <a:pt x="312" y="66"/>
                  </a:lnTo>
                  <a:lnTo>
                    <a:pt x="318" y="54"/>
                  </a:lnTo>
                  <a:lnTo>
                    <a:pt x="324" y="48"/>
                  </a:lnTo>
                  <a:lnTo>
                    <a:pt x="330" y="36"/>
                  </a:lnTo>
                  <a:lnTo>
                    <a:pt x="336" y="30"/>
                  </a:lnTo>
                  <a:lnTo>
                    <a:pt x="336" y="18"/>
                  </a:lnTo>
                  <a:lnTo>
                    <a:pt x="342" y="12"/>
                  </a:lnTo>
                  <a:lnTo>
                    <a:pt x="348" y="0"/>
                  </a:lnTo>
                  <a:lnTo>
                    <a:pt x="354" y="1842"/>
                  </a:lnTo>
                  <a:lnTo>
                    <a:pt x="360" y="1842"/>
                  </a:lnTo>
                  <a:lnTo>
                    <a:pt x="366" y="1842"/>
                  </a:lnTo>
                  <a:lnTo>
                    <a:pt x="372" y="1842"/>
                  </a:lnTo>
                  <a:lnTo>
                    <a:pt x="378" y="1842"/>
                  </a:lnTo>
                  <a:lnTo>
                    <a:pt x="384" y="1842"/>
                  </a:lnTo>
                  <a:lnTo>
                    <a:pt x="390" y="1842"/>
                  </a:lnTo>
                  <a:lnTo>
                    <a:pt x="396" y="1842"/>
                  </a:lnTo>
                  <a:lnTo>
                    <a:pt x="402" y="1842"/>
                  </a:lnTo>
                  <a:lnTo>
                    <a:pt x="408" y="1842"/>
                  </a:lnTo>
                  <a:lnTo>
                    <a:pt x="414" y="1842"/>
                  </a:lnTo>
                  <a:lnTo>
                    <a:pt x="420" y="1842"/>
                  </a:lnTo>
                  <a:lnTo>
                    <a:pt x="426" y="1842"/>
                  </a:lnTo>
                  <a:lnTo>
                    <a:pt x="432" y="1842"/>
                  </a:lnTo>
                  <a:lnTo>
                    <a:pt x="438" y="1842"/>
                  </a:lnTo>
                  <a:lnTo>
                    <a:pt x="444" y="1842"/>
                  </a:lnTo>
                  <a:lnTo>
                    <a:pt x="450" y="1842"/>
                  </a:lnTo>
                  <a:lnTo>
                    <a:pt x="456" y="1842"/>
                  </a:lnTo>
                  <a:lnTo>
                    <a:pt x="462" y="1842"/>
                  </a:lnTo>
                  <a:lnTo>
                    <a:pt x="468" y="1842"/>
                  </a:lnTo>
                  <a:lnTo>
                    <a:pt x="474" y="1842"/>
                  </a:lnTo>
                  <a:lnTo>
                    <a:pt x="480" y="1842"/>
                  </a:lnTo>
                  <a:lnTo>
                    <a:pt x="486" y="1842"/>
                  </a:lnTo>
                  <a:lnTo>
                    <a:pt x="492" y="1842"/>
                  </a:lnTo>
                  <a:lnTo>
                    <a:pt x="498" y="1842"/>
                  </a:lnTo>
                  <a:lnTo>
                    <a:pt x="504" y="1842"/>
                  </a:lnTo>
                  <a:lnTo>
                    <a:pt x="510" y="1842"/>
                  </a:lnTo>
                  <a:lnTo>
                    <a:pt x="516" y="1842"/>
                  </a:lnTo>
                  <a:lnTo>
                    <a:pt x="522" y="1842"/>
                  </a:lnTo>
                  <a:lnTo>
                    <a:pt x="528" y="1842"/>
                  </a:lnTo>
                  <a:lnTo>
                    <a:pt x="534" y="1842"/>
                  </a:lnTo>
                  <a:lnTo>
                    <a:pt x="540" y="1842"/>
                  </a:lnTo>
                  <a:lnTo>
                    <a:pt x="546" y="1842"/>
                  </a:lnTo>
                  <a:lnTo>
                    <a:pt x="552" y="1842"/>
                  </a:lnTo>
                  <a:lnTo>
                    <a:pt x="558" y="1842"/>
                  </a:lnTo>
                  <a:lnTo>
                    <a:pt x="564" y="1842"/>
                  </a:lnTo>
                  <a:lnTo>
                    <a:pt x="570" y="1842"/>
                  </a:lnTo>
                  <a:lnTo>
                    <a:pt x="576" y="1842"/>
                  </a:lnTo>
                  <a:lnTo>
                    <a:pt x="582" y="1842"/>
                  </a:lnTo>
                  <a:lnTo>
                    <a:pt x="588" y="1842"/>
                  </a:lnTo>
                  <a:lnTo>
                    <a:pt x="594" y="1842"/>
                  </a:lnTo>
                  <a:lnTo>
                    <a:pt x="600" y="1842"/>
                  </a:lnTo>
                  <a:lnTo>
                    <a:pt x="606" y="1842"/>
                  </a:lnTo>
                  <a:lnTo>
                    <a:pt x="612" y="1842"/>
                  </a:lnTo>
                  <a:lnTo>
                    <a:pt x="618" y="1842"/>
                  </a:lnTo>
                  <a:lnTo>
                    <a:pt x="624" y="1842"/>
                  </a:lnTo>
                  <a:lnTo>
                    <a:pt x="630" y="1842"/>
                  </a:lnTo>
                  <a:lnTo>
                    <a:pt x="636" y="1842"/>
                  </a:lnTo>
                  <a:lnTo>
                    <a:pt x="642" y="1842"/>
                  </a:lnTo>
                  <a:lnTo>
                    <a:pt x="648" y="1842"/>
                  </a:lnTo>
                  <a:lnTo>
                    <a:pt x="654" y="1842"/>
                  </a:lnTo>
                  <a:lnTo>
                    <a:pt x="660" y="1836"/>
                  </a:lnTo>
                  <a:lnTo>
                    <a:pt x="666" y="1830"/>
                  </a:lnTo>
                  <a:lnTo>
                    <a:pt x="666" y="1824"/>
                  </a:lnTo>
                  <a:lnTo>
                    <a:pt x="672" y="1818"/>
                  </a:lnTo>
                  <a:lnTo>
                    <a:pt x="678" y="1818"/>
                  </a:lnTo>
                  <a:lnTo>
                    <a:pt x="684" y="1812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15" name="Freeform 271"/>
            <p:cNvSpPr>
              <a:spLocks/>
            </p:cNvSpPr>
            <p:nvPr/>
          </p:nvSpPr>
          <p:spPr bwMode="auto">
            <a:xfrm>
              <a:off x="7891636" y="1045865"/>
              <a:ext cx="1076325" cy="2838450"/>
            </a:xfrm>
            <a:custGeom>
              <a:avLst/>
              <a:gdLst/>
              <a:ahLst/>
              <a:cxnLst>
                <a:cxn ang="0">
                  <a:pos x="6" y="1752"/>
                </a:cxn>
                <a:cxn ang="0">
                  <a:pos x="18" y="1740"/>
                </a:cxn>
                <a:cxn ang="0">
                  <a:pos x="30" y="1728"/>
                </a:cxn>
                <a:cxn ang="0">
                  <a:pos x="42" y="1716"/>
                </a:cxn>
                <a:cxn ang="0">
                  <a:pos x="54" y="1704"/>
                </a:cxn>
                <a:cxn ang="0">
                  <a:pos x="66" y="1698"/>
                </a:cxn>
                <a:cxn ang="0">
                  <a:pos x="72" y="1686"/>
                </a:cxn>
                <a:cxn ang="0">
                  <a:pos x="84" y="1662"/>
                </a:cxn>
                <a:cxn ang="0">
                  <a:pos x="96" y="1644"/>
                </a:cxn>
                <a:cxn ang="0">
                  <a:pos x="102" y="1626"/>
                </a:cxn>
                <a:cxn ang="0">
                  <a:pos x="114" y="1608"/>
                </a:cxn>
                <a:cxn ang="0">
                  <a:pos x="126" y="1590"/>
                </a:cxn>
                <a:cxn ang="0">
                  <a:pos x="132" y="1572"/>
                </a:cxn>
                <a:cxn ang="0">
                  <a:pos x="144" y="1554"/>
                </a:cxn>
                <a:cxn ang="0">
                  <a:pos x="156" y="1536"/>
                </a:cxn>
                <a:cxn ang="0">
                  <a:pos x="162" y="1518"/>
                </a:cxn>
                <a:cxn ang="0">
                  <a:pos x="174" y="1494"/>
                </a:cxn>
                <a:cxn ang="0">
                  <a:pos x="186" y="1464"/>
                </a:cxn>
                <a:cxn ang="0">
                  <a:pos x="192" y="1440"/>
                </a:cxn>
                <a:cxn ang="0">
                  <a:pos x="204" y="1410"/>
                </a:cxn>
                <a:cxn ang="0">
                  <a:pos x="216" y="1386"/>
                </a:cxn>
                <a:cxn ang="0">
                  <a:pos x="222" y="1326"/>
                </a:cxn>
                <a:cxn ang="0">
                  <a:pos x="234" y="1242"/>
                </a:cxn>
                <a:cxn ang="0">
                  <a:pos x="246" y="1164"/>
                </a:cxn>
                <a:cxn ang="0">
                  <a:pos x="252" y="1080"/>
                </a:cxn>
                <a:cxn ang="0">
                  <a:pos x="264" y="996"/>
                </a:cxn>
                <a:cxn ang="0">
                  <a:pos x="276" y="888"/>
                </a:cxn>
                <a:cxn ang="0">
                  <a:pos x="282" y="762"/>
                </a:cxn>
                <a:cxn ang="0">
                  <a:pos x="294" y="636"/>
                </a:cxn>
                <a:cxn ang="0">
                  <a:pos x="306" y="510"/>
                </a:cxn>
                <a:cxn ang="0">
                  <a:pos x="312" y="384"/>
                </a:cxn>
                <a:cxn ang="0">
                  <a:pos x="324" y="252"/>
                </a:cxn>
                <a:cxn ang="0">
                  <a:pos x="336" y="126"/>
                </a:cxn>
                <a:cxn ang="0">
                  <a:pos x="342" y="0"/>
                </a:cxn>
                <a:cxn ang="0">
                  <a:pos x="354" y="1788"/>
                </a:cxn>
                <a:cxn ang="0">
                  <a:pos x="366" y="1788"/>
                </a:cxn>
                <a:cxn ang="0">
                  <a:pos x="378" y="1788"/>
                </a:cxn>
                <a:cxn ang="0">
                  <a:pos x="390" y="1788"/>
                </a:cxn>
                <a:cxn ang="0">
                  <a:pos x="402" y="1788"/>
                </a:cxn>
                <a:cxn ang="0">
                  <a:pos x="414" y="1788"/>
                </a:cxn>
                <a:cxn ang="0">
                  <a:pos x="426" y="1788"/>
                </a:cxn>
                <a:cxn ang="0">
                  <a:pos x="438" y="1788"/>
                </a:cxn>
                <a:cxn ang="0">
                  <a:pos x="450" y="1788"/>
                </a:cxn>
                <a:cxn ang="0">
                  <a:pos x="462" y="1788"/>
                </a:cxn>
                <a:cxn ang="0">
                  <a:pos x="474" y="1788"/>
                </a:cxn>
                <a:cxn ang="0">
                  <a:pos x="486" y="1788"/>
                </a:cxn>
                <a:cxn ang="0">
                  <a:pos x="498" y="1788"/>
                </a:cxn>
                <a:cxn ang="0">
                  <a:pos x="510" y="1788"/>
                </a:cxn>
                <a:cxn ang="0">
                  <a:pos x="522" y="1788"/>
                </a:cxn>
                <a:cxn ang="0">
                  <a:pos x="534" y="1788"/>
                </a:cxn>
                <a:cxn ang="0">
                  <a:pos x="546" y="1788"/>
                </a:cxn>
                <a:cxn ang="0">
                  <a:pos x="558" y="1788"/>
                </a:cxn>
                <a:cxn ang="0">
                  <a:pos x="570" y="1788"/>
                </a:cxn>
                <a:cxn ang="0">
                  <a:pos x="582" y="1788"/>
                </a:cxn>
                <a:cxn ang="0">
                  <a:pos x="594" y="1788"/>
                </a:cxn>
                <a:cxn ang="0">
                  <a:pos x="606" y="1788"/>
                </a:cxn>
                <a:cxn ang="0">
                  <a:pos x="618" y="1788"/>
                </a:cxn>
                <a:cxn ang="0">
                  <a:pos x="630" y="1788"/>
                </a:cxn>
                <a:cxn ang="0">
                  <a:pos x="642" y="1788"/>
                </a:cxn>
                <a:cxn ang="0">
                  <a:pos x="654" y="1788"/>
                </a:cxn>
                <a:cxn ang="0">
                  <a:pos x="666" y="1788"/>
                </a:cxn>
                <a:cxn ang="0">
                  <a:pos x="678" y="1788"/>
                </a:cxn>
              </a:cxnLst>
              <a:rect l="0" t="0" r="r" b="b"/>
              <a:pathLst>
                <a:path w="678" h="1788">
                  <a:moveTo>
                    <a:pt x="0" y="1758"/>
                  </a:moveTo>
                  <a:lnTo>
                    <a:pt x="6" y="1752"/>
                  </a:lnTo>
                  <a:lnTo>
                    <a:pt x="12" y="1746"/>
                  </a:lnTo>
                  <a:lnTo>
                    <a:pt x="18" y="1740"/>
                  </a:lnTo>
                  <a:lnTo>
                    <a:pt x="24" y="1734"/>
                  </a:lnTo>
                  <a:lnTo>
                    <a:pt x="30" y="1728"/>
                  </a:lnTo>
                  <a:lnTo>
                    <a:pt x="36" y="1722"/>
                  </a:lnTo>
                  <a:lnTo>
                    <a:pt x="42" y="1716"/>
                  </a:lnTo>
                  <a:lnTo>
                    <a:pt x="48" y="1710"/>
                  </a:lnTo>
                  <a:lnTo>
                    <a:pt x="54" y="1704"/>
                  </a:lnTo>
                  <a:lnTo>
                    <a:pt x="60" y="1704"/>
                  </a:lnTo>
                  <a:lnTo>
                    <a:pt x="66" y="1698"/>
                  </a:lnTo>
                  <a:lnTo>
                    <a:pt x="72" y="1692"/>
                  </a:lnTo>
                  <a:lnTo>
                    <a:pt x="72" y="1686"/>
                  </a:lnTo>
                  <a:lnTo>
                    <a:pt x="78" y="1674"/>
                  </a:lnTo>
                  <a:lnTo>
                    <a:pt x="84" y="1662"/>
                  </a:lnTo>
                  <a:lnTo>
                    <a:pt x="90" y="1656"/>
                  </a:lnTo>
                  <a:lnTo>
                    <a:pt x="96" y="1644"/>
                  </a:lnTo>
                  <a:lnTo>
                    <a:pt x="102" y="1638"/>
                  </a:lnTo>
                  <a:lnTo>
                    <a:pt x="102" y="1626"/>
                  </a:lnTo>
                  <a:lnTo>
                    <a:pt x="108" y="1620"/>
                  </a:lnTo>
                  <a:lnTo>
                    <a:pt x="114" y="1608"/>
                  </a:lnTo>
                  <a:lnTo>
                    <a:pt x="120" y="1602"/>
                  </a:lnTo>
                  <a:lnTo>
                    <a:pt x="126" y="1590"/>
                  </a:lnTo>
                  <a:lnTo>
                    <a:pt x="132" y="1584"/>
                  </a:lnTo>
                  <a:lnTo>
                    <a:pt x="132" y="1572"/>
                  </a:lnTo>
                  <a:lnTo>
                    <a:pt x="138" y="1566"/>
                  </a:lnTo>
                  <a:lnTo>
                    <a:pt x="144" y="1554"/>
                  </a:lnTo>
                  <a:lnTo>
                    <a:pt x="150" y="1542"/>
                  </a:lnTo>
                  <a:lnTo>
                    <a:pt x="156" y="1536"/>
                  </a:lnTo>
                  <a:lnTo>
                    <a:pt x="162" y="1524"/>
                  </a:lnTo>
                  <a:lnTo>
                    <a:pt x="162" y="1518"/>
                  </a:lnTo>
                  <a:lnTo>
                    <a:pt x="168" y="1506"/>
                  </a:lnTo>
                  <a:lnTo>
                    <a:pt x="174" y="1494"/>
                  </a:lnTo>
                  <a:lnTo>
                    <a:pt x="180" y="1482"/>
                  </a:lnTo>
                  <a:lnTo>
                    <a:pt x="186" y="1464"/>
                  </a:lnTo>
                  <a:lnTo>
                    <a:pt x="192" y="1452"/>
                  </a:lnTo>
                  <a:lnTo>
                    <a:pt x="192" y="1440"/>
                  </a:lnTo>
                  <a:lnTo>
                    <a:pt x="198" y="1422"/>
                  </a:lnTo>
                  <a:lnTo>
                    <a:pt x="204" y="1410"/>
                  </a:lnTo>
                  <a:lnTo>
                    <a:pt x="210" y="1398"/>
                  </a:lnTo>
                  <a:lnTo>
                    <a:pt x="216" y="1386"/>
                  </a:lnTo>
                  <a:lnTo>
                    <a:pt x="222" y="1368"/>
                  </a:lnTo>
                  <a:lnTo>
                    <a:pt x="222" y="1326"/>
                  </a:lnTo>
                  <a:lnTo>
                    <a:pt x="228" y="1284"/>
                  </a:lnTo>
                  <a:lnTo>
                    <a:pt x="234" y="1242"/>
                  </a:lnTo>
                  <a:lnTo>
                    <a:pt x="240" y="1200"/>
                  </a:lnTo>
                  <a:lnTo>
                    <a:pt x="246" y="1164"/>
                  </a:lnTo>
                  <a:lnTo>
                    <a:pt x="252" y="1122"/>
                  </a:lnTo>
                  <a:lnTo>
                    <a:pt x="252" y="1080"/>
                  </a:lnTo>
                  <a:lnTo>
                    <a:pt x="258" y="1038"/>
                  </a:lnTo>
                  <a:lnTo>
                    <a:pt x="264" y="996"/>
                  </a:lnTo>
                  <a:lnTo>
                    <a:pt x="270" y="954"/>
                  </a:lnTo>
                  <a:lnTo>
                    <a:pt x="276" y="888"/>
                  </a:lnTo>
                  <a:lnTo>
                    <a:pt x="282" y="828"/>
                  </a:lnTo>
                  <a:lnTo>
                    <a:pt x="282" y="762"/>
                  </a:lnTo>
                  <a:lnTo>
                    <a:pt x="288" y="702"/>
                  </a:lnTo>
                  <a:lnTo>
                    <a:pt x="294" y="636"/>
                  </a:lnTo>
                  <a:lnTo>
                    <a:pt x="300" y="570"/>
                  </a:lnTo>
                  <a:lnTo>
                    <a:pt x="306" y="510"/>
                  </a:lnTo>
                  <a:lnTo>
                    <a:pt x="312" y="444"/>
                  </a:lnTo>
                  <a:lnTo>
                    <a:pt x="312" y="384"/>
                  </a:lnTo>
                  <a:lnTo>
                    <a:pt x="318" y="318"/>
                  </a:lnTo>
                  <a:lnTo>
                    <a:pt x="324" y="252"/>
                  </a:lnTo>
                  <a:lnTo>
                    <a:pt x="330" y="192"/>
                  </a:lnTo>
                  <a:lnTo>
                    <a:pt x="336" y="126"/>
                  </a:lnTo>
                  <a:lnTo>
                    <a:pt x="342" y="66"/>
                  </a:lnTo>
                  <a:lnTo>
                    <a:pt x="342" y="0"/>
                  </a:lnTo>
                  <a:lnTo>
                    <a:pt x="348" y="1788"/>
                  </a:lnTo>
                  <a:lnTo>
                    <a:pt x="354" y="1788"/>
                  </a:lnTo>
                  <a:lnTo>
                    <a:pt x="360" y="1788"/>
                  </a:lnTo>
                  <a:lnTo>
                    <a:pt x="366" y="1788"/>
                  </a:lnTo>
                  <a:lnTo>
                    <a:pt x="372" y="1788"/>
                  </a:lnTo>
                  <a:lnTo>
                    <a:pt x="378" y="1788"/>
                  </a:lnTo>
                  <a:lnTo>
                    <a:pt x="384" y="1788"/>
                  </a:lnTo>
                  <a:lnTo>
                    <a:pt x="390" y="1788"/>
                  </a:lnTo>
                  <a:lnTo>
                    <a:pt x="396" y="1788"/>
                  </a:lnTo>
                  <a:lnTo>
                    <a:pt x="402" y="1788"/>
                  </a:lnTo>
                  <a:lnTo>
                    <a:pt x="408" y="1788"/>
                  </a:lnTo>
                  <a:lnTo>
                    <a:pt x="414" y="1788"/>
                  </a:lnTo>
                  <a:lnTo>
                    <a:pt x="420" y="1788"/>
                  </a:lnTo>
                  <a:lnTo>
                    <a:pt x="426" y="1788"/>
                  </a:lnTo>
                  <a:lnTo>
                    <a:pt x="432" y="1788"/>
                  </a:lnTo>
                  <a:lnTo>
                    <a:pt x="438" y="1788"/>
                  </a:lnTo>
                  <a:lnTo>
                    <a:pt x="444" y="1788"/>
                  </a:lnTo>
                  <a:lnTo>
                    <a:pt x="450" y="1788"/>
                  </a:lnTo>
                  <a:lnTo>
                    <a:pt x="456" y="1788"/>
                  </a:lnTo>
                  <a:lnTo>
                    <a:pt x="462" y="1788"/>
                  </a:lnTo>
                  <a:lnTo>
                    <a:pt x="468" y="1788"/>
                  </a:lnTo>
                  <a:lnTo>
                    <a:pt x="474" y="1788"/>
                  </a:lnTo>
                  <a:lnTo>
                    <a:pt x="480" y="1788"/>
                  </a:lnTo>
                  <a:lnTo>
                    <a:pt x="486" y="1788"/>
                  </a:lnTo>
                  <a:lnTo>
                    <a:pt x="492" y="1788"/>
                  </a:lnTo>
                  <a:lnTo>
                    <a:pt x="498" y="1788"/>
                  </a:lnTo>
                  <a:lnTo>
                    <a:pt x="504" y="1788"/>
                  </a:lnTo>
                  <a:lnTo>
                    <a:pt x="510" y="1788"/>
                  </a:lnTo>
                  <a:lnTo>
                    <a:pt x="516" y="1788"/>
                  </a:lnTo>
                  <a:lnTo>
                    <a:pt x="522" y="1788"/>
                  </a:lnTo>
                  <a:lnTo>
                    <a:pt x="528" y="1788"/>
                  </a:lnTo>
                  <a:lnTo>
                    <a:pt x="534" y="1788"/>
                  </a:lnTo>
                  <a:lnTo>
                    <a:pt x="540" y="1788"/>
                  </a:lnTo>
                  <a:lnTo>
                    <a:pt x="546" y="1788"/>
                  </a:lnTo>
                  <a:lnTo>
                    <a:pt x="552" y="1788"/>
                  </a:lnTo>
                  <a:lnTo>
                    <a:pt x="558" y="1788"/>
                  </a:lnTo>
                  <a:lnTo>
                    <a:pt x="564" y="1788"/>
                  </a:lnTo>
                  <a:lnTo>
                    <a:pt x="570" y="1788"/>
                  </a:lnTo>
                  <a:lnTo>
                    <a:pt x="576" y="1788"/>
                  </a:lnTo>
                  <a:lnTo>
                    <a:pt x="582" y="1788"/>
                  </a:lnTo>
                  <a:lnTo>
                    <a:pt x="588" y="1788"/>
                  </a:lnTo>
                  <a:lnTo>
                    <a:pt x="594" y="1788"/>
                  </a:lnTo>
                  <a:lnTo>
                    <a:pt x="600" y="1788"/>
                  </a:lnTo>
                  <a:lnTo>
                    <a:pt x="606" y="1788"/>
                  </a:lnTo>
                  <a:lnTo>
                    <a:pt x="612" y="1788"/>
                  </a:lnTo>
                  <a:lnTo>
                    <a:pt x="618" y="1788"/>
                  </a:lnTo>
                  <a:lnTo>
                    <a:pt x="624" y="1788"/>
                  </a:lnTo>
                  <a:lnTo>
                    <a:pt x="630" y="1788"/>
                  </a:lnTo>
                  <a:lnTo>
                    <a:pt x="636" y="1788"/>
                  </a:lnTo>
                  <a:lnTo>
                    <a:pt x="642" y="1788"/>
                  </a:lnTo>
                  <a:lnTo>
                    <a:pt x="648" y="1788"/>
                  </a:lnTo>
                  <a:lnTo>
                    <a:pt x="654" y="1788"/>
                  </a:lnTo>
                  <a:lnTo>
                    <a:pt x="660" y="1788"/>
                  </a:lnTo>
                  <a:lnTo>
                    <a:pt x="666" y="1788"/>
                  </a:lnTo>
                  <a:lnTo>
                    <a:pt x="672" y="1788"/>
                  </a:lnTo>
                  <a:lnTo>
                    <a:pt x="678" y="1788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16" name="Freeform 272"/>
            <p:cNvSpPr>
              <a:spLocks/>
            </p:cNvSpPr>
            <p:nvPr/>
          </p:nvSpPr>
          <p:spPr bwMode="auto">
            <a:xfrm>
              <a:off x="4595986" y="2350790"/>
              <a:ext cx="1123950" cy="1533525"/>
            </a:xfrm>
            <a:custGeom>
              <a:avLst/>
              <a:gdLst/>
              <a:ahLst/>
              <a:cxnLst>
                <a:cxn ang="0">
                  <a:pos x="12" y="966"/>
                </a:cxn>
                <a:cxn ang="0">
                  <a:pos x="30" y="966"/>
                </a:cxn>
                <a:cxn ang="0">
                  <a:pos x="48" y="966"/>
                </a:cxn>
                <a:cxn ang="0">
                  <a:pos x="66" y="966"/>
                </a:cxn>
                <a:cxn ang="0">
                  <a:pos x="84" y="966"/>
                </a:cxn>
                <a:cxn ang="0">
                  <a:pos x="102" y="0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0"/>
                </a:cxn>
                <a:cxn ang="0">
                  <a:pos x="174" y="0"/>
                </a:cxn>
                <a:cxn ang="0">
                  <a:pos x="192" y="0"/>
                </a:cxn>
                <a:cxn ang="0">
                  <a:pos x="210" y="0"/>
                </a:cxn>
                <a:cxn ang="0">
                  <a:pos x="228" y="0"/>
                </a:cxn>
                <a:cxn ang="0">
                  <a:pos x="246" y="0"/>
                </a:cxn>
                <a:cxn ang="0">
                  <a:pos x="264" y="0"/>
                </a:cxn>
                <a:cxn ang="0">
                  <a:pos x="282" y="0"/>
                </a:cxn>
                <a:cxn ang="0">
                  <a:pos x="300" y="0"/>
                </a:cxn>
                <a:cxn ang="0">
                  <a:pos x="318" y="0"/>
                </a:cxn>
                <a:cxn ang="0">
                  <a:pos x="336" y="0"/>
                </a:cxn>
                <a:cxn ang="0">
                  <a:pos x="354" y="966"/>
                </a:cxn>
                <a:cxn ang="0">
                  <a:pos x="372" y="966"/>
                </a:cxn>
                <a:cxn ang="0">
                  <a:pos x="390" y="966"/>
                </a:cxn>
                <a:cxn ang="0">
                  <a:pos x="408" y="966"/>
                </a:cxn>
                <a:cxn ang="0">
                  <a:pos x="426" y="966"/>
                </a:cxn>
                <a:cxn ang="0">
                  <a:pos x="444" y="966"/>
                </a:cxn>
                <a:cxn ang="0">
                  <a:pos x="456" y="336"/>
                </a:cxn>
                <a:cxn ang="0">
                  <a:pos x="474" y="300"/>
                </a:cxn>
                <a:cxn ang="0">
                  <a:pos x="486" y="300"/>
                </a:cxn>
                <a:cxn ang="0">
                  <a:pos x="504" y="288"/>
                </a:cxn>
                <a:cxn ang="0">
                  <a:pos x="516" y="234"/>
                </a:cxn>
                <a:cxn ang="0">
                  <a:pos x="534" y="336"/>
                </a:cxn>
                <a:cxn ang="0">
                  <a:pos x="546" y="276"/>
                </a:cxn>
                <a:cxn ang="0">
                  <a:pos x="564" y="372"/>
                </a:cxn>
                <a:cxn ang="0">
                  <a:pos x="576" y="402"/>
                </a:cxn>
                <a:cxn ang="0">
                  <a:pos x="594" y="300"/>
                </a:cxn>
                <a:cxn ang="0">
                  <a:pos x="606" y="288"/>
                </a:cxn>
                <a:cxn ang="0">
                  <a:pos x="624" y="234"/>
                </a:cxn>
                <a:cxn ang="0">
                  <a:pos x="636" y="288"/>
                </a:cxn>
                <a:cxn ang="0">
                  <a:pos x="654" y="330"/>
                </a:cxn>
                <a:cxn ang="0">
                  <a:pos x="666" y="396"/>
                </a:cxn>
                <a:cxn ang="0">
                  <a:pos x="684" y="396"/>
                </a:cxn>
                <a:cxn ang="0">
                  <a:pos x="696" y="966"/>
                </a:cxn>
              </a:cxnLst>
              <a:rect l="0" t="0" r="r" b="b"/>
              <a:pathLst>
                <a:path w="708" h="966">
                  <a:moveTo>
                    <a:pt x="0" y="966"/>
                  </a:moveTo>
                  <a:lnTo>
                    <a:pt x="6" y="966"/>
                  </a:lnTo>
                  <a:lnTo>
                    <a:pt x="12" y="966"/>
                  </a:lnTo>
                  <a:lnTo>
                    <a:pt x="18" y="966"/>
                  </a:lnTo>
                  <a:lnTo>
                    <a:pt x="24" y="966"/>
                  </a:lnTo>
                  <a:lnTo>
                    <a:pt x="30" y="966"/>
                  </a:lnTo>
                  <a:lnTo>
                    <a:pt x="36" y="966"/>
                  </a:lnTo>
                  <a:lnTo>
                    <a:pt x="42" y="966"/>
                  </a:lnTo>
                  <a:lnTo>
                    <a:pt x="48" y="966"/>
                  </a:lnTo>
                  <a:lnTo>
                    <a:pt x="54" y="966"/>
                  </a:lnTo>
                  <a:lnTo>
                    <a:pt x="60" y="966"/>
                  </a:lnTo>
                  <a:lnTo>
                    <a:pt x="66" y="966"/>
                  </a:lnTo>
                  <a:lnTo>
                    <a:pt x="72" y="966"/>
                  </a:lnTo>
                  <a:lnTo>
                    <a:pt x="78" y="966"/>
                  </a:lnTo>
                  <a:lnTo>
                    <a:pt x="84" y="966"/>
                  </a:lnTo>
                  <a:lnTo>
                    <a:pt x="90" y="966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966"/>
                  </a:lnTo>
                  <a:lnTo>
                    <a:pt x="354" y="966"/>
                  </a:lnTo>
                  <a:lnTo>
                    <a:pt x="360" y="966"/>
                  </a:lnTo>
                  <a:lnTo>
                    <a:pt x="366" y="966"/>
                  </a:lnTo>
                  <a:lnTo>
                    <a:pt x="372" y="966"/>
                  </a:lnTo>
                  <a:lnTo>
                    <a:pt x="378" y="966"/>
                  </a:lnTo>
                  <a:lnTo>
                    <a:pt x="384" y="966"/>
                  </a:lnTo>
                  <a:lnTo>
                    <a:pt x="390" y="966"/>
                  </a:lnTo>
                  <a:lnTo>
                    <a:pt x="396" y="966"/>
                  </a:lnTo>
                  <a:lnTo>
                    <a:pt x="402" y="966"/>
                  </a:lnTo>
                  <a:lnTo>
                    <a:pt x="408" y="966"/>
                  </a:lnTo>
                  <a:lnTo>
                    <a:pt x="414" y="966"/>
                  </a:lnTo>
                  <a:lnTo>
                    <a:pt x="420" y="966"/>
                  </a:lnTo>
                  <a:lnTo>
                    <a:pt x="426" y="966"/>
                  </a:lnTo>
                  <a:lnTo>
                    <a:pt x="432" y="966"/>
                  </a:lnTo>
                  <a:lnTo>
                    <a:pt x="438" y="966"/>
                  </a:lnTo>
                  <a:lnTo>
                    <a:pt x="444" y="966"/>
                  </a:lnTo>
                  <a:lnTo>
                    <a:pt x="444" y="240"/>
                  </a:lnTo>
                  <a:lnTo>
                    <a:pt x="450" y="306"/>
                  </a:lnTo>
                  <a:lnTo>
                    <a:pt x="456" y="336"/>
                  </a:lnTo>
                  <a:lnTo>
                    <a:pt x="462" y="252"/>
                  </a:lnTo>
                  <a:lnTo>
                    <a:pt x="468" y="282"/>
                  </a:lnTo>
                  <a:lnTo>
                    <a:pt x="474" y="300"/>
                  </a:lnTo>
                  <a:lnTo>
                    <a:pt x="474" y="312"/>
                  </a:lnTo>
                  <a:lnTo>
                    <a:pt x="480" y="336"/>
                  </a:lnTo>
                  <a:lnTo>
                    <a:pt x="486" y="300"/>
                  </a:lnTo>
                  <a:lnTo>
                    <a:pt x="492" y="282"/>
                  </a:lnTo>
                  <a:lnTo>
                    <a:pt x="498" y="300"/>
                  </a:lnTo>
                  <a:lnTo>
                    <a:pt x="504" y="288"/>
                  </a:lnTo>
                  <a:lnTo>
                    <a:pt x="504" y="354"/>
                  </a:lnTo>
                  <a:lnTo>
                    <a:pt x="510" y="348"/>
                  </a:lnTo>
                  <a:lnTo>
                    <a:pt x="516" y="234"/>
                  </a:lnTo>
                  <a:lnTo>
                    <a:pt x="522" y="378"/>
                  </a:lnTo>
                  <a:lnTo>
                    <a:pt x="528" y="366"/>
                  </a:lnTo>
                  <a:lnTo>
                    <a:pt x="534" y="336"/>
                  </a:lnTo>
                  <a:lnTo>
                    <a:pt x="534" y="306"/>
                  </a:lnTo>
                  <a:lnTo>
                    <a:pt x="540" y="288"/>
                  </a:lnTo>
                  <a:lnTo>
                    <a:pt x="546" y="276"/>
                  </a:lnTo>
                  <a:lnTo>
                    <a:pt x="552" y="294"/>
                  </a:lnTo>
                  <a:lnTo>
                    <a:pt x="558" y="378"/>
                  </a:lnTo>
                  <a:lnTo>
                    <a:pt x="564" y="372"/>
                  </a:lnTo>
                  <a:lnTo>
                    <a:pt x="564" y="294"/>
                  </a:lnTo>
                  <a:lnTo>
                    <a:pt x="570" y="378"/>
                  </a:lnTo>
                  <a:lnTo>
                    <a:pt x="576" y="402"/>
                  </a:lnTo>
                  <a:lnTo>
                    <a:pt x="582" y="276"/>
                  </a:lnTo>
                  <a:lnTo>
                    <a:pt x="588" y="312"/>
                  </a:lnTo>
                  <a:lnTo>
                    <a:pt x="594" y="300"/>
                  </a:lnTo>
                  <a:lnTo>
                    <a:pt x="594" y="324"/>
                  </a:lnTo>
                  <a:lnTo>
                    <a:pt x="600" y="330"/>
                  </a:lnTo>
                  <a:lnTo>
                    <a:pt x="606" y="288"/>
                  </a:lnTo>
                  <a:lnTo>
                    <a:pt x="612" y="336"/>
                  </a:lnTo>
                  <a:lnTo>
                    <a:pt x="618" y="222"/>
                  </a:lnTo>
                  <a:lnTo>
                    <a:pt x="624" y="234"/>
                  </a:lnTo>
                  <a:lnTo>
                    <a:pt x="624" y="306"/>
                  </a:lnTo>
                  <a:lnTo>
                    <a:pt x="630" y="198"/>
                  </a:lnTo>
                  <a:lnTo>
                    <a:pt x="636" y="288"/>
                  </a:lnTo>
                  <a:lnTo>
                    <a:pt x="642" y="294"/>
                  </a:lnTo>
                  <a:lnTo>
                    <a:pt x="648" y="300"/>
                  </a:lnTo>
                  <a:lnTo>
                    <a:pt x="654" y="330"/>
                  </a:lnTo>
                  <a:lnTo>
                    <a:pt x="654" y="396"/>
                  </a:lnTo>
                  <a:lnTo>
                    <a:pt x="660" y="354"/>
                  </a:lnTo>
                  <a:lnTo>
                    <a:pt x="666" y="396"/>
                  </a:lnTo>
                  <a:lnTo>
                    <a:pt x="672" y="450"/>
                  </a:lnTo>
                  <a:lnTo>
                    <a:pt x="678" y="372"/>
                  </a:lnTo>
                  <a:lnTo>
                    <a:pt x="684" y="396"/>
                  </a:lnTo>
                  <a:lnTo>
                    <a:pt x="684" y="384"/>
                  </a:lnTo>
                  <a:lnTo>
                    <a:pt x="690" y="390"/>
                  </a:lnTo>
                  <a:lnTo>
                    <a:pt x="696" y="966"/>
                  </a:lnTo>
                  <a:lnTo>
                    <a:pt x="702" y="966"/>
                  </a:lnTo>
                  <a:lnTo>
                    <a:pt x="708" y="96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17" name="Freeform 273"/>
            <p:cNvSpPr>
              <a:spLocks/>
            </p:cNvSpPr>
            <p:nvPr/>
          </p:nvSpPr>
          <p:spPr bwMode="auto">
            <a:xfrm>
              <a:off x="5719936" y="2350790"/>
              <a:ext cx="1152525" cy="1533525"/>
            </a:xfrm>
            <a:custGeom>
              <a:avLst/>
              <a:gdLst/>
              <a:ahLst/>
              <a:cxnLst>
                <a:cxn ang="0">
                  <a:pos x="12" y="966"/>
                </a:cxn>
                <a:cxn ang="0">
                  <a:pos x="30" y="966"/>
                </a:cxn>
                <a:cxn ang="0">
                  <a:pos x="48" y="966"/>
                </a:cxn>
                <a:cxn ang="0">
                  <a:pos x="66" y="966"/>
                </a:cxn>
                <a:cxn ang="0">
                  <a:pos x="84" y="966"/>
                </a:cxn>
                <a:cxn ang="0">
                  <a:pos x="102" y="960"/>
                </a:cxn>
                <a:cxn ang="0">
                  <a:pos x="120" y="960"/>
                </a:cxn>
                <a:cxn ang="0">
                  <a:pos x="138" y="828"/>
                </a:cxn>
                <a:cxn ang="0">
                  <a:pos x="156" y="828"/>
                </a:cxn>
                <a:cxn ang="0">
                  <a:pos x="174" y="828"/>
                </a:cxn>
                <a:cxn ang="0">
                  <a:pos x="186" y="684"/>
                </a:cxn>
                <a:cxn ang="0">
                  <a:pos x="204" y="684"/>
                </a:cxn>
                <a:cxn ang="0">
                  <a:pos x="222" y="684"/>
                </a:cxn>
                <a:cxn ang="0">
                  <a:pos x="240" y="552"/>
                </a:cxn>
                <a:cxn ang="0">
                  <a:pos x="258" y="552"/>
                </a:cxn>
                <a:cxn ang="0">
                  <a:pos x="276" y="552"/>
                </a:cxn>
                <a:cxn ang="0">
                  <a:pos x="294" y="414"/>
                </a:cxn>
                <a:cxn ang="0">
                  <a:pos x="312" y="414"/>
                </a:cxn>
                <a:cxn ang="0">
                  <a:pos x="330" y="414"/>
                </a:cxn>
                <a:cxn ang="0">
                  <a:pos x="342" y="276"/>
                </a:cxn>
                <a:cxn ang="0">
                  <a:pos x="360" y="276"/>
                </a:cxn>
                <a:cxn ang="0">
                  <a:pos x="378" y="276"/>
                </a:cxn>
                <a:cxn ang="0">
                  <a:pos x="396" y="138"/>
                </a:cxn>
                <a:cxn ang="0">
                  <a:pos x="414" y="138"/>
                </a:cxn>
                <a:cxn ang="0">
                  <a:pos x="432" y="138"/>
                </a:cxn>
                <a:cxn ang="0">
                  <a:pos x="450" y="0"/>
                </a:cxn>
                <a:cxn ang="0">
                  <a:pos x="468" y="0"/>
                </a:cxn>
                <a:cxn ang="0">
                  <a:pos x="486" y="0"/>
                </a:cxn>
                <a:cxn ang="0">
                  <a:pos x="504" y="0"/>
                </a:cxn>
                <a:cxn ang="0">
                  <a:pos x="522" y="0"/>
                </a:cxn>
                <a:cxn ang="0">
                  <a:pos x="540" y="0"/>
                </a:cxn>
                <a:cxn ang="0">
                  <a:pos x="558" y="0"/>
                </a:cxn>
                <a:cxn ang="0">
                  <a:pos x="576" y="0"/>
                </a:cxn>
                <a:cxn ang="0">
                  <a:pos x="594" y="0"/>
                </a:cxn>
                <a:cxn ang="0">
                  <a:pos x="612" y="0"/>
                </a:cxn>
                <a:cxn ang="0">
                  <a:pos x="630" y="0"/>
                </a:cxn>
                <a:cxn ang="0">
                  <a:pos x="642" y="96"/>
                </a:cxn>
                <a:cxn ang="0">
                  <a:pos x="660" y="90"/>
                </a:cxn>
                <a:cxn ang="0">
                  <a:pos x="672" y="78"/>
                </a:cxn>
                <a:cxn ang="0">
                  <a:pos x="690" y="156"/>
                </a:cxn>
                <a:cxn ang="0">
                  <a:pos x="702" y="156"/>
                </a:cxn>
                <a:cxn ang="0">
                  <a:pos x="720" y="132"/>
                </a:cxn>
              </a:cxnLst>
              <a:rect l="0" t="0" r="r" b="b"/>
              <a:pathLst>
                <a:path w="726" h="966">
                  <a:moveTo>
                    <a:pt x="0" y="966"/>
                  </a:moveTo>
                  <a:lnTo>
                    <a:pt x="6" y="966"/>
                  </a:lnTo>
                  <a:lnTo>
                    <a:pt x="12" y="966"/>
                  </a:lnTo>
                  <a:lnTo>
                    <a:pt x="18" y="966"/>
                  </a:lnTo>
                  <a:lnTo>
                    <a:pt x="24" y="966"/>
                  </a:lnTo>
                  <a:lnTo>
                    <a:pt x="30" y="966"/>
                  </a:lnTo>
                  <a:lnTo>
                    <a:pt x="36" y="966"/>
                  </a:lnTo>
                  <a:lnTo>
                    <a:pt x="42" y="966"/>
                  </a:lnTo>
                  <a:lnTo>
                    <a:pt x="48" y="966"/>
                  </a:lnTo>
                  <a:lnTo>
                    <a:pt x="54" y="966"/>
                  </a:lnTo>
                  <a:lnTo>
                    <a:pt x="60" y="966"/>
                  </a:lnTo>
                  <a:lnTo>
                    <a:pt x="66" y="966"/>
                  </a:lnTo>
                  <a:lnTo>
                    <a:pt x="72" y="966"/>
                  </a:lnTo>
                  <a:lnTo>
                    <a:pt x="78" y="966"/>
                  </a:lnTo>
                  <a:lnTo>
                    <a:pt x="84" y="966"/>
                  </a:lnTo>
                  <a:lnTo>
                    <a:pt x="90" y="960"/>
                  </a:lnTo>
                  <a:lnTo>
                    <a:pt x="96" y="960"/>
                  </a:lnTo>
                  <a:lnTo>
                    <a:pt x="102" y="960"/>
                  </a:lnTo>
                  <a:lnTo>
                    <a:pt x="108" y="960"/>
                  </a:lnTo>
                  <a:lnTo>
                    <a:pt x="114" y="960"/>
                  </a:lnTo>
                  <a:lnTo>
                    <a:pt x="120" y="960"/>
                  </a:lnTo>
                  <a:lnTo>
                    <a:pt x="126" y="960"/>
                  </a:lnTo>
                  <a:lnTo>
                    <a:pt x="132" y="960"/>
                  </a:lnTo>
                  <a:lnTo>
                    <a:pt x="138" y="828"/>
                  </a:lnTo>
                  <a:lnTo>
                    <a:pt x="144" y="828"/>
                  </a:lnTo>
                  <a:lnTo>
                    <a:pt x="150" y="828"/>
                  </a:lnTo>
                  <a:lnTo>
                    <a:pt x="156" y="828"/>
                  </a:lnTo>
                  <a:lnTo>
                    <a:pt x="162" y="828"/>
                  </a:lnTo>
                  <a:lnTo>
                    <a:pt x="168" y="828"/>
                  </a:lnTo>
                  <a:lnTo>
                    <a:pt x="174" y="828"/>
                  </a:lnTo>
                  <a:lnTo>
                    <a:pt x="180" y="828"/>
                  </a:lnTo>
                  <a:lnTo>
                    <a:pt x="186" y="828"/>
                  </a:lnTo>
                  <a:lnTo>
                    <a:pt x="186" y="684"/>
                  </a:lnTo>
                  <a:lnTo>
                    <a:pt x="192" y="684"/>
                  </a:lnTo>
                  <a:lnTo>
                    <a:pt x="198" y="684"/>
                  </a:lnTo>
                  <a:lnTo>
                    <a:pt x="204" y="684"/>
                  </a:lnTo>
                  <a:lnTo>
                    <a:pt x="210" y="684"/>
                  </a:lnTo>
                  <a:lnTo>
                    <a:pt x="216" y="684"/>
                  </a:lnTo>
                  <a:lnTo>
                    <a:pt x="222" y="684"/>
                  </a:lnTo>
                  <a:lnTo>
                    <a:pt x="228" y="684"/>
                  </a:lnTo>
                  <a:lnTo>
                    <a:pt x="234" y="684"/>
                  </a:lnTo>
                  <a:lnTo>
                    <a:pt x="240" y="552"/>
                  </a:lnTo>
                  <a:lnTo>
                    <a:pt x="246" y="552"/>
                  </a:lnTo>
                  <a:lnTo>
                    <a:pt x="252" y="552"/>
                  </a:lnTo>
                  <a:lnTo>
                    <a:pt x="258" y="552"/>
                  </a:lnTo>
                  <a:lnTo>
                    <a:pt x="264" y="552"/>
                  </a:lnTo>
                  <a:lnTo>
                    <a:pt x="270" y="552"/>
                  </a:lnTo>
                  <a:lnTo>
                    <a:pt x="276" y="552"/>
                  </a:lnTo>
                  <a:lnTo>
                    <a:pt x="282" y="552"/>
                  </a:lnTo>
                  <a:lnTo>
                    <a:pt x="288" y="414"/>
                  </a:lnTo>
                  <a:lnTo>
                    <a:pt x="294" y="414"/>
                  </a:lnTo>
                  <a:lnTo>
                    <a:pt x="300" y="414"/>
                  </a:lnTo>
                  <a:lnTo>
                    <a:pt x="306" y="414"/>
                  </a:lnTo>
                  <a:lnTo>
                    <a:pt x="312" y="414"/>
                  </a:lnTo>
                  <a:lnTo>
                    <a:pt x="318" y="414"/>
                  </a:lnTo>
                  <a:lnTo>
                    <a:pt x="324" y="414"/>
                  </a:lnTo>
                  <a:lnTo>
                    <a:pt x="330" y="414"/>
                  </a:lnTo>
                  <a:lnTo>
                    <a:pt x="336" y="414"/>
                  </a:lnTo>
                  <a:lnTo>
                    <a:pt x="336" y="276"/>
                  </a:lnTo>
                  <a:lnTo>
                    <a:pt x="342" y="276"/>
                  </a:lnTo>
                  <a:lnTo>
                    <a:pt x="348" y="276"/>
                  </a:lnTo>
                  <a:lnTo>
                    <a:pt x="354" y="276"/>
                  </a:lnTo>
                  <a:lnTo>
                    <a:pt x="360" y="276"/>
                  </a:lnTo>
                  <a:lnTo>
                    <a:pt x="366" y="276"/>
                  </a:lnTo>
                  <a:lnTo>
                    <a:pt x="372" y="276"/>
                  </a:lnTo>
                  <a:lnTo>
                    <a:pt x="378" y="276"/>
                  </a:lnTo>
                  <a:lnTo>
                    <a:pt x="384" y="276"/>
                  </a:lnTo>
                  <a:lnTo>
                    <a:pt x="390" y="138"/>
                  </a:lnTo>
                  <a:lnTo>
                    <a:pt x="396" y="138"/>
                  </a:lnTo>
                  <a:lnTo>
                    <a:pt x="402" y="138"/>
                  </a:lnTo>
                  <a:lnTo>
                    <a:pt x="408" y="138"/>
                  </a:lnTo>
                  <a:lnTo>
                    <a:pt x="414" y="138"/>
                  </a:lnTo>
                  <a:lnTo>
                    <a:pt x="420" y="138"/>
                  </a:lnTo>
                  <a:lnTo>
                    <a:pt x="426" y="138"/>
                  </a:lnTo>
                  <a:lnTo>
                    <a:pt x="432" y="138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78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36"/>
                  </a:lnTo>
                  <a:lnTo>
                    <a:pt x="636" y="48"/>
                  </a:lnTo>
                  <a:lnTo>
                    <a:pt x="642" y="96"/>
                  </a:lnTo>
                  <a:lnTo>
                    <a:pt x="648" y="18"/>
                  </a:lnTo>
                  <a:lnTo>
                    <a:pt x="654" y="96"/>
                  </a:lnTo>
                  <a:lnTo>
                    <a:pt x="660" y="90"/>
                  </a:lnTo>
                  <a:lnTo>
                    <a:pt x="666" y="72"/>
                  </a:lnTo>
                  <a:lnTo>
                    <a:pt x="666" y="126"/>
                  </a:lnTo>
                  <a:lnTo>
                    <a:pt x="672" y="78"/>
                  </a:lnTo>
                  <a:lnTo>
                    <a:pt x="678" y="84"/>
                  </a:lnTo>
                  <a:lnTo>
                    <a:pt x="684" y="36"/>
                  </a:lnTo>
                  <a:lnTo>
                    <a:pt x="690" y="156"/>
                  </a:lnTo>
                  <a:lnTo>
                    <a:pt x="690" y="96"/>
                  </a:lnTo>
                  <a:lnTo>
                    <a:pt x="696" y="102"/>
                  </a:lnTo>
                  <a:lnTo>
                    <a:pt x="702" y="156"/>
                  </a:lnTo>
                  <a:lnTo>
                    <a:pt x="708" y="180"/>
                  </a:lnTo>
                  <a:lnTo>
                    <a:pt x="714" y="174"/>
                  </a:lnTo>
                  <a:lnTo>
                    <a:pt x="720" y="132"/>
                  </a:lnTo>
                  <a:lnTo>
                    <a:pt x="720" y="96"/>
                  </a:lnTo>
                  <a:lnTo>
                    <a:pt x="726" y="11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18" name="Freeform 274"/>
            <p:cNvSpPr>
              <a:spLocks/>
            </p:cNvSpPr>
            <p:nvPr/>
          </p:nvSpPr>
          <p:spPr bwMode="auto">
            <a:xfrm>
              <a:off x="6872461" y="2493665"/>
              <a:ext cx="1104900" cy="1390650"/>
            </a:xfrm>
            <a:custGeom>
              <a:avLst/>
              <a:gdLst/>
              <a:ahLst/>
              <a:cxnLst>
                <a:cxn ang="0">
                  <a:pos x="12" y="90"/>
                </a:cxn>
                <a:cxn ang="0">
                  <a:pos x="24" y="114"/>
                </a:cxn>
                <a:cxn ang="0">
                  <a:pos x="42" y="132"/>
                </a:cxn>
                <a:cxn ang="0">
                  <a:pos x="54" y="54"/>
                </a:cxn>
                <a:cxn ang="0">
                  <a:pos x="72" y="48"/>
                </a:cxn>
                <a:cxn ang="0">
                  <a:pos x="84" y="0"/>
                </a:cxn>
                <a:cxn ang="0">
                  <a:pos x="102" y="42"/>
                </a:cxn>
                <a:cxn ang="0">
                  <a:pos x="114" y="114"/>
                </a:cxn>
                <a:cxn ang="0">
                  <a:pos x="132" y="96"/>
                </a:cxn>
                <a:cxn ang="0">
                  <a:pos x="144" y="114"/>
                </a:cxn>
                <a:cxn ang="0">
                  <a:pos x="162" y="174"/>
                </a:cxn>
                <a:cxn ang="0">
                  <a:pos x="180" y="108"/>
                </a:cxn>
                <a:cxn ang="0">
                  <a:pos x="198" y="102"/>
                </a:cxn>
                <a:cxn ang="0">
                  <a:pos x="210" y="114"/>
                </a:cxn>
                <a:cxn ang="0">
                  <a:pos x="228" y="198"/>
                </a:cxn>
                <a:cxn ang="0">
                  <a:pos x="240" y="144"/>
                </a:cxn>
                <a:cxn ang="0">
                  <a:pos x="258" y="240"/>
                </a:cxn>
                <a:cxn ang="0">
                  <a:pos x="270" y="294"/>
                </a:cxn>
                <a:cxn ang="0">
                  <a:pos x="288" y="300"/>
                </a:cxn>
                <a:cxn ang="0">
                  <a:pos x="300" y="336"/>
                </a:cxn>
                <a:cxn ang="0">
                  <a:pos x="318" y="288"/>
                </a:cxn>
                <a:cxn ang="0">
                  <a:pos x="330" y="348"/>
                </a:cxn>
                <a:cxn ang="0">
                  <a:pos x="348" y="348"/>
                </a:cxn>
                <a:cxn ang="0">
                  <a:pos x="360" y="876"/>
                </a:cxn>
                <a:cxn ang="0">
                  <a:pos x="378" y="876"/>
                </a:cxn>
                <a:cxn ang="0">
                  <a:pos x="396" y="876"/>
                </a:cxn>
                <a:cxn ang="0">
                  <a:pos x="414" y="876"/>
                </a:cxn>
                <a:cxn ang="0">
                  <a:pos x="432" y="876"/>
                </a:cxn>
                <a:cxn ang="0">
                  <a:pos x="450" y="876"/>
                </a:cxn>
                <a:cxn ang="0">
                  <a:pos x="468" y="876"/>
                </a:cxn>
                <a:cxn ang="0">
                  <a:pos x="486" y="876"/>
                </a:cxn>
                <a:cxn ang="0">
                  <a:pos x="504" y="876"/>
                </a:cxn>
                <a:cxn ang="0">
                  <a:pos x="522" y="876"/>
                </a:cxn>
                <a:cxn ang="0">
                  <a:pos x="540" y="876"/>
                </a:cxn>
                <a:cxn ang="0">
                  <a:pos x="558" y="876"/>
                </a:cxn>
                <a:cxn ang="0">
                  <a:pos x="576" y="876"/>
                </a:cxn>
                <a:cxn ang="0">
                  <a:pos x="594" y="876"/>
                </a:cxn>
                <a:cxn ang="0">
                  <a:pos x="612" y="876"/>
                </a:cxn>
                <a:cxn ang="0">
                  <a:pos x="630" y="876"/>
                </a:cxn>
                <a:cxn ang="0">
                  <a:pos x="648" y="876"/>
                </a:cxn>
                <a:cxn ang="0">
                  <a:pos x="666" y="876"/>
                </a:cxn>
                <a:cxn ang="0">
                  <a:pos x="684" y="876"/>
                </a:cxn>
              </a:cxnLst>
              <a:rect l="0" t="0" r="r" b="b"/>
              <a:pathLst>
                <a:path w="696" h="876">
                  <a:moveTo>
                    <a:pt x="0" y="24"/>
                  </a:moveTo>
                  <a:lnTo>
                    <a:pt x="6" y="24"/>
                  </a:lnTo>
                  <a:lnTo>
                    <a:pt x="12" y="90"/>
                  </a:lnTo>
                  <a:lnTo>
                    <a:pt x="18" y="84"/>
                  </a:lnTo>
                  <a:lnTo>
                    <a:pt x="24" y="60"/>
                  </a:lnTo>
                  <a:lnTo>
                    <a:pt x="24" y="114"/>
                  </a:lnTo>
                  <a:lnTo>
                    <a:pt x="30" y="84"/>
                  </a:lnTo>
                  <a:lnTo>
                    <a:pt x="36" y="60"/>
                  </a:lnTo>
                  <a:lnTo>
                    <a:pt x="42" y="132"/>
                  </a:lnTo>
                  <a:lnTo>
                    <a:pt x="48" y="60"/>
                  </a:lnTo>
                  <a:lnTo>
                    <a:pt x="54" y="90"/>
                  </a:lnTo>
                  <a:lnTo>
                    <a:pt x="54" y="54"/>
                  </a:lnTo>
                  <a:lnTo>
                    <a:pt x="60" y="84"/>
                  </a:lnTo>
                  <a:lnTo>
                    <a:pt x="66" y="78"/>
                  </a:lnTo>
                  <a:lnTo>
                    <a:pt x="72" y="48"/>
                  </a:lnTo>
                  <a:lnTo>
                    <a:pt x="78" y="78"/>
                  </a:lnTo>
                  <a:lnTo>
                    <a:pt x="84" y="12"/>
                  </a:lnTo>
                  <a:lnTo>
                    <a:pt x="84" y="0"/>
                  </a:lnTo>
                  <a:lnTo>
                    <a:pt x="90" y="48"/>
                  </a:lnTo>
                  <a:lnTo>
                    <a:pt x="96" y="72"/>
                  </a:lnTo>
                  <a:lnTo>
                    <a:pt x="102" y="42"/>
                  </a:lnTo>
                  <a:lnTo>
                    <a:pt x="108" y="48"/>
                  </a:lnTo>
                  <a:lnTo>
                    <a:pt x="114" y="72"/>
                  </a:lnTo>
                  <a:lnTo>
                    <a:pt x="114" y="114"/>
                  </a:lnTo>
                  <a:lnTo>
                    <a:pt x="120" y="108"/>
                  </a:lnTo>
                  <a:lnTo>
                    <a:pt x="126" y="48"/>
                  </a:lnTo>
                  <a:lnTo>
                    <a:pt x="132" y="96"/>
                  </a:lnTo>
                  <a:lnTo>
                    <a:pt x="138" y="102"/>
                  </a:lnTo>
                  <a:lnTo>
                    <a:pt x="144" y="84"/>
                  </a:lnTo>
                  <a:lnTo>
                    <a:pt x="144" y="114"/>
                  </a:lnTo>
                  <a:lnTo>
                    <a:pt x="150" y="84"/>
                  </a:lnTo>
                  <a:lnTo>
                    <a:pt x="156" y="114"/>
                  </a:lnTo>
                  <a:lnTo>
                    <a:pt x="162" y="174"/>
                  </a:lnTo>
                  <a:lnTo>
                    <a:pt x="168" y="96"/>
                  </a:lnTo>
                  <a:lnTo>
                    <a:pt x="174" y="126"/>
                  </a:lnTo>
                  <a:lnTo>
                    <a:pt x="180" y="108"/>
                  </a:lnTo>
                  <a:lnTo>
                    <a:pt x="186" y="90"/>
                  </a:lnTo>
                  <a:lnTo>
                    <a:pt x="192" y="78"/>
                  </a:lnTo>
                  <a:lnTo>
                    <a:pt x="198" y="102"/>
                  </a:lnTo>
                  <a:lnTo>
                    <a:pt x="204" y="144"/>
                  </a:lnTo>
                  <a:lnTo>
                    <a:pt x="204" y="60"/>
                  </a:lnTo>
                  <a:lnTo>
                    <a:pt x="210" y="114"/>
                  </a:lnTo>
                  <a:lnTo>
                    <a:pt x="216" y="90"/>
                  </a:lnTo>
                  <a:lnTo>
                    <a:pt x="222" y="150"/>
                  </a:lnTo>
                  <a:lnTo>
                    <a:pt x="228" y="198"/>
                  </a:lnTo>
                  <a:lnTo>
                    <a:pt x="234" y="114"/>
                  </a:lnTo>
                  <a:lnTo>
                    <a:pt x="234" y="162"/>
                  </a:lnTo>
                  <a:lnTo>
                    <a:pt x="240" y="144"/>
                  </a:lnTo>
                  <a:lnTo>
                    <a:pt x="246" y="126"/>
                  </a:lnTo>
                  <a:lnTo>
                    <a:pt x="252" y="210"/>
                  </a:lnTo>
                  <a:lnTo>
                    <a:pt x="258" y="240"/>
                  </a:lnTo>
                  <a:lnTo>
                    <a:pt x="264" y="222"/>
                  </a:lnTo>
                  <a:lnTo>
                    <a:pt x="264" y="270"/>
                  </a:lnTo>
                  <a:lnTo>
                    <a:pt x="270" y="294"/>
                  </a:lnTo>
                  <a:lnTo>
                    <a:pt x="276" y="324"/>
                  </a:lnTo>
                  <a:lnTo>
                    <a:pt x="282" y="294"/>
                  </a:lnTo>
                  <a:lnTo>
                    <a:pt x="288" y="300"/>
                  </a:lnTo>
                  <a:lnTo>
                    <a:pt x="294" y="306"/>
                  </a:lnTo>
                  <a:lnTo>
                    <a:pt x="294" y="342"/>
                  </a:lnTo>
                  <a:lnTo>
                    <a:pt x="300" y="336"/>
                  </a:lnTo>
                  <a:lnTo>
                    <a:pt x="306" y="288"/>
                  </a:lnTo>
                  <a:lnTo>
                    <a:pt x="312" y="354"/>
                  </a:lnTo>
                  <a:lnTo>
                    <a:pt x="318" y="288"/>
                  </a:lnTo>
                  <a:lnTo>
                    <a:pt x="324" y="312"/>
                  </a:lnTo>
                  <a:lnTo>
                    <a:pt x="324" y="348"/>
                  </a:lnTo>
                  <a:lnTo>
                    <a:pt x="330" y="348"/>
                  </a:lnTo>
                  <a:lnTo>
                    <a:pt x="336" y="372"/>
                  </a:lnTo>
                  <a:lnTo>
                    <a:pt x="342" y="360"/>
                  </a:lnTo>
                  <a:lnTo>
                    <a:pt x="348" y="348"/>
                  </a:lnTo>
                  <a:lnTo>
                    <a:pt x="354" y="432"/>
                  </a:lnTo>
                  <a:lnTo>
                    <a:pt x="354" y="444"/>
                  </a:lnTo>
                  <a:lnTo>
                    <a:pt x="360" y="876"/>
                  </a:lnTo>
                  <a:lnTo>
                    <a:pt x="366" y="876"/>
                  </a:lnTo>
                  <a:lnTo>
                    <a:pt x="372" y="876"/>
                  </a:lnTo>
                  <a:lnTo>
                    <a:pt x="378" y="876"/>
                  </a:lnTo>
                  <a:lnTo>
                    <a:pt x="384" y="876"/>
                  </a:lnTo>
                  <a:lnTo>
                    <a:pt x="390" y="876"/>
                  </a:lnTo>
                  <a:lnTo>
                    <a:pt x="396" y="876"/>
                  </a:lnTo>
                  <a:lnTo>
                    <a:pt x="402" y="876"/>
                  </a:lnTo>
                  <a:lnTo>
                    <a:pt x="408" y="876"/>
                  </a:lnTo>
                  <a:lnTo>
                    <a:pt x="414" y="876"/>
                  </a:lnTo>
                  <a:lnTo>
                    <a:pt x="420" y="876"/>
                  </a:lnTo>
                  <a:lnTo>
                    <a:pt x="426" y="876"/>
                  </a:lnTo>
                  <a:lnTo>
                    <a:pt x="432" y="876"/>
                  </a:lnTo>
                  <a:lnTo>
                    <a:pt x="438" y="876"/>
                  </a:lnTo>
                  <a:lnTo>
                    <a:pt x="444" y="876"/>
                  </a:lnTo>
                  <a:lnTo>
                    <a:pt x="450" y="876"/>
                  </a:lnTo>
                  <a:lnTo>
                    <a:pt x="456" y="876"/>
                  </a:lnTo>
                  <a:lnTo>
                    <a:pt x="462" y="876"/>
                  </a:lnTo>
                  <a:lnTo>
                    <a:pt x="468" y="876"/>
                  </a:lnTo>
                  <a:lnTo>
                    <a:pt x="474" y="876"/>
                  </a:lnTo>
                  <a:lnTo>
                    <a:pt x="480" y="876"/>
                  </a:lnTo>
                  <a:lnTo>
                    <a:pt x="486" y="876"/>
                  </a:lnTo>
                  <a:lnTo>
                    <a:pt x="492" y="876"/>
                  </a:lnTo>
                  <a:lnTo>
                    <a:pt x="498" y="876"/>
                  </a:lnTo>
                  <a:lnTo>
                    <a:pt x="504" y="876"/>
                  </a:lnTo>
                  <a:lnTo>
                    <a:pt x="510" y="876"/>
                  </a:lnTo>
                  <a:lnTo>
                    <a:pt x="516" y="876"/>
                  </a:lnTo>
                  <a:lnTo>
                    <a:pt x="522" y="876"/>
                  </a:lnTo>
                  <a:lnTo>
                    <a:pt x="528" y="876"/>
                  </a:lnTo>
                  <a:lnTo>
                    <a:pt x="534" y="876"/>
                  </a:lnTo>
                  <a:lnTo>
                    <a:pt x="540" y="876"/>
                  </a:lnTo>
                  <a:lnTo>
                    <a:pt x="546" y="876"/>
                  </a:lnTo>
                  <a:lnTo>
                    <a:pt x="552" y="876"/>
                  </a:lnTo>
                  <a:lnTo>
                    <a:pt x="558" y="876"/>
                  </a:lnTo>
                  <a:lnTo>
                    <a:pt x="564" y="876"/>
                  </a:lnTo>
                  <a:lnTo>
                    <a:pt x="570" y="876"/>
                  </a:lnTo>
                  <a:lnTo>
                    <a:pt x="576" y="876"/>
                  </a:lnTo>
                  <a:lnTo>
                    <a:pt x="582" y="876"/>
                  </a:lnTo>
                  <a:lnTo>
                    <a:pt x="588" y="876"/>
                  </a:lnTo>
                  <a:lnTo>
                    <a:pt x="594" y="876"/>
                  </a:lnTo>
                  <a:lnTo>
                    <a:pt x="600" y="876"/>
                  </a:lnTo>
                  <a:lnTo>
                    <a:pt x="606" y="876"/>
                  </a:lnTo>
                  <a:lnTo>
                    <a:pt x="612" y="876"/>
                  </a:lnTo>
                  <a:lnTo>
                    <a:pt x="618" y="876"/>
                  </a:lnTo>
                  <a:lnTo>
                    <a:pt x="624" y="876"/>
                  </a:lnTo>
                  <a:lnTo>
                    <a:pt x="630" y="876"/>
                  </a:lnTo>
                  <a:lnTo>
                    <a:pt x="636" y="876"/>
                  </a:lnTo>
                  <a:lnTo>
                    <a:pt x="642" y="876"/>
                  </a:lnTo>
                  <a:lnTo>
                    <a:pt x="648" y="876"/>
                  </a:lnTo>
                  <a:lnTo>
                    <a:pt x="654" y="876"/>
                  </a:lnTo>
                  <a:lnTo>
                    <a:pt x="660" y="876"/>
                  </a:lnTo>
                  <a:lnTo>
                    <a:pt x="666" y="876"/>
                  </a:lnTo>
                  <a:lnTo>
                    <a:pt x="672" y="876"/>
                  </a:lnTo>
                  <a:lnTo>
                    <a:pt x="678" y="876"/>
                  </a:lnTo>
                  <a:lnTo>
                    <a:pt x="684" y="876"/>
                  </a:lnTo>
                  <a:lnTo>
                    <a:pt x="690" y="876"/>
                  </a:lnTo>
                  <a:lnTo>
                    <a:pt x="696" y="87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19" name="Freeform 275"/>
            <p:cNvSpPr>
              <a:spLocks/>
            </p:cNvSpPr>
            <p:nvPr/>
          </p:nvSpPr>
          <p:spPr bwMode="auto">
            <a:xfrm>
              <a:off x="7977361" y="2350790"/>
              <a:ext cx="990600" cy="1533525"/>
            </a:xfrm>
            <a:custGeom>
              <a:avLst/>
              <a:gdLst/>
              <a:ahLst/>
              <a:cxnLst>
                <a:cxn ang="0">
                  <a:pos x="6" y="966"/>
                </a:cxn>
                <a:cxn ang="0">
                  <a:pos x="18" y="828"/>
                </a:cxn>
                <a:cxn ang="0">
                  <a:pos x="30" y="828"/>
                </a:cxn>
                <a:cxn ang="0">
                  <a:pos x="42" y="828"/>
                </a:cxn>
                <a:cxn ang="0">
                  <a:pos x="54" y="828"/>
                </a:cxn>
                <a:cxn ang="0">
                  <a:pos x="66" y="822"/>
                </a:cxn>
                <a:cxn ang="0">
                  <a:pos x="78" y="828"/>
                </a:cxn>
                <a:cxn ang="0">
                  <a:pos x="90" y="828"/>
                </a:cxn>
                <a:cxn ang="0">
                  <a:pos x="102" y="822"/>
                </a:cxn>
                <a:cxn ang="0">
                  <a:pos x="114" y="684"/>
                </a:cxn>
                <a:cxn ang="0">
                  <a:pos x="126" y="684"/>
                </a:cxn>
                <a:cxn ang="0">
                  <a:pos x="138" y="684"/>
                </a:cxn>
                <a:cxn ang="0">
                  <a:pos x="150" y="684"/>
                </a:cxn>
                <a:cxn ang="0">
                  <a:pos x="162" y="684"/>
                </a:cxn>
                <a:cxn ang="0">
                  <a:pos x="174" y="414"/>
                </a:cxn>
                <a:cxn ang="0">
                  <a:pos x="186" y="414"/>
                </a:cxn>
                <a:cxn ang="0">
                  <a:pos x="198" y="414"/>
                </a:cxn>
                <a:cxn ang="0">
                  <a:pos x="210" y="414"/>
                </a:cxn>
                <a:cxn ang="0">
                  <a:pos x="222" y="24"/>
                </a:cxn>
                <a:cxn ang="0">
                  <a:pos x="234" y="24"/>
                </a:cxn>
                <a:cxn ang="0">
                  <a:pos x="246" y="24"/>
                </a:cxn>
                <a:cxn ang="0">
                  <a:pos x="258" y="30"/>
                </a:cxn>
                <a:cxn ang="0">
                  <a:pos x="264" y="18"/>
                </a:cxn>
                <a:cxn ang="0">
                  <a:pos x="276" y="6"/>
                </a:cxn>
                <a:cxn ang="0">
                  <a:pos x="288" y="180"/>
                </a:cxn>
                <a:cxn ang="0">
                  <a:pos x="294" y="174"/>
                </a:cxn>
                <a:cxn ang="0">
                  <a:pos x="306" y="102"/>
                </a:cxn>
                <a:cxn ang="0">
                  <a:pos x="318" y="78"/>
                </a:cxn>
                <a:cxn ang="0">
                  <a:pos x="324" y="120"/>
                </a:cxn>
                <a:cxn ang="0">
                  <a:pos x="336" y="6"/>
                </a:cxn>
                <a:cxn ang="0">
                  <a:pos x="354" y="0"/>
                </a:cxn>
                <a:cxn ang="0">
                  <a:pos x="360" y="0"/>
                </a:cxn>
                <a:cxn ang="0">
                  <a:pos x="372" y="966"/>
                </a:cxn>
                <a:cxn ang="0">
                  <a:pos x="384" y="966"/>
                </a:cxn>
                <a:cxn ang="0">
                  <a:pos x="396" y="966"/>
                </a:cxn>
                <a:cxn ang="0">
                  <a:pos x="408" y="966"/>
                </a:cxn>
                <a:cxn ang="0">
                  <a:pos x="420" y="966"/>
                </a:cxn>
                <a:cxn ang="0">
                  <a:pos x="432" y="966"/>
                </a:cxn>
                <a:cxn ang="0">
                  <a:pos x="444" y="966"/>
                </a:cxn>
                <a:cxn ang="0">
                  <a:pos x="456" y="966"/>
                </a:cxn>
                <a:cxn ang="0">
                  <a:pos x="468" y="966"/>
                </a:cxn>
                <a:cxn ang="0">
                  <a:pos x="480" y="966"/>
                </a:cxn>
                <a:cxn ang="0">
                  <a:pos x="492" y="966"/>
                </a:cxn>
                <a:cxn ang="0">
                  <a:pos x="504" y="966"/>
                </a:cxn>
                <a:cxn ang="0">
                  <a:pos x="516" y="966"/>
                </a:cxn>
                <a:cxn ang="0">
                  <a:pos x="528" y="966"/>
                </a:cxn>
                <a:cxn ang="0">
                  <a:pos x="540" y="966"/>
                </a:cxn>
                <a:cxn ang="0">
                  <a:pos x="552" y="966"/>
                </a:cxn>
                <a:cxn ang="0">
                  <a:pos x="564" y="966"/>
                </a:cxn>
                <a:cxn ang="0">
                  <a:pos x="576" y="966"/>
                </a:cxn>
                <a:cxn ang="0">
                  <a:pos x="588" y="966"/>
                </a:cxn>
                <a:cxn ang="0">
                  <a:pos x="600" y="966"/>
                </a:cxn>
                <a:cxn ang="0">
                  <a:pos x="612" y="966"/>
                </a:cxn>
                <a:cxn ang="0">
                  <a:pos x="624" y="966"/>
                </a:cxn>
              </a:cxnLst>
              <a:rect l="0" t="0" r="r" b="b"/>
              <a:pathLst>
                <a:path w="624" h="966">
                  <a:moveTo>
                    <a:pt x="0" y="966"/>
                  </a:moveTo>
                  <a:lnTo>
                    <a:pt x="6" y="966"/>
                  </a:lnTo>
                  <a:lnTo>
                    <a:pt x="12" y="966"/>
                  </a:lnTo>
                  <a:lnTo>
                    <a:pt x="18" y="828"/>
                  </a:lnTo>
                  <a:lnTo>
                    <a:pt x="24" y="828"/>
                  </a:lnTo>
                  <a:lnTo>
                    <a:pt x="30" y="828"/>
                  </a:lnTo>
                  <a:lnTo>
                    <a:pt x="36" y="828"/>
                  </a:lnTo>
                  <a:lnTo>
                    <a:pt x="42" y="828"/>
                  </a:lnTo>
                  <a:lnTo>
                    <a:pt x="48" y="828"/>
                  </a:lnTo>
                  <a:lnTo>
                    <a:pt x="54" y="828"/>
                  </a:lnTo>
                  <a:lnTo>
                    <a:pt x="60" y="828"/>
                  </a:lnTo>
                  <a:lnTo>
                    <a:pt x="66" y="822"/>
                  </a:lnTo>
                  <a:lnTo>
                    <a:pt x="72" y="822"/>
                  </a:lnTo>
                  <a:lnTo>
                    <a:pt x="78" y="828"/>
                  </a:lnTo>
                  <a:lnTo>
                    <a:pt x="84" y="828"/>
                  </a:lnTo>
                  <a:lnTo>
                    <a:pt x="90" y="828"/>
                  </a:lnTo>
                  <a:lnTo>
                    <a:pt x="96" y="828"/>
                  </a:lnTo>
                  <a:lnTo>
                    <a:pt x="102" y="822"/>
                  </a:lnTo>
                  <a:lnTo>
                    <a:pt x="108" y="822"/>
                  </a:lnTo>
                  <a:lnTo>
                    <a:pt x="114" y="684"/>
                  </a:lnTo>
                  <a:lnTo>
                    <a:pt x="120" y="684"/>
                  </a:lnTo>
                  <a:lnTo>
                    <a:pt x="126" y="684"/>
                  </a:lnTo>
                  <a:lnTo>
                    <a:pt x="132" y="684"/>
                  </a:lnTo>
                  <a:lnTo>
                    <a:pt x="138" y="684"/>
                  </a:lnTo>
                  <a:lnTo>
                    <a:pt x="144" y="684"/>
                  </a:lnTo>
                  <a:lnTo>
                    <a:pt x="150" y="684"/>
                  </a:lnTo>
                  <a:lnTo>
                    <a:pt x="156" y="684"/>
                  </a:lnTo>
                  <a:lnTo>
                    <a:pt x="162" y="684"/>
                  </a:lnTo>
                  <a:lnTo>
                    <a:pt x="168" y="414"/>
                  </a:lnTo>
                  <a:lnTo>
                    <a:pt x="174" y="414"/>
                  </a:lnTo>
                  <a:lnTo>
                    <a:pt x="180" y="414"/>
                  </a:lnTo>
                  <a:lnTo>
                    <a:pt x="186" y="414"/>
                  </a:lnTo>
                  <a:lnTo>
                    <a:pt x="192" y="414"/>
                  </a:lnTo>
                  <a:lnTo>
                    <a:pt x="198" y="414"/>
                  </a:lnTo>
                  <a:lnTo>
                    <a:pt x="204" y="414"/>
                  </a:lnTo>
                  <a:lnTo>
                    <a:pt x="210" y="414"/>
                  </a:lnTo>
                  <a:lnTo>
                    <a:pt x="216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4" y="24"/>
                  </a:lnTo>
                  <a:lnTo>
                    <a:pt x="240" y="24"/>
                  </a:lnTo>
                  <a:lnTo>
                    <a:pt x="246" y="24"/>
                  </a:lnTo>
                  <a:lnTo>
                    <a:pt x="252" y="24"/>
                  </a:lnTo>
                  <a:lnTo>
                    <a:pt x="258" y="30"/>
                  </a:lnTo>
                  <a:lnTo>
                    <a:pt x="258" y="24"/>
                  </a:lnTo>
                  <a:lnTo>
                    <a:pt x="264" y="18"/>
                  </a:lnTo>
                  <a:lnTo>
                    <a:pt x="270" y="0"/>
                  </a:lnTo>
                  <a:lnTo>
                    <a:pt x="276" y="6"/>
                  </a:lnTo>
                  <a:lnTo>
                    <a:pt x="282" y="162"/>
                  </a:lnTo>
                  <a:lnTo>
                    <a:pt x="288" y="180"/>
                  </a:lnTo>
                  <a:lnTo>
                    <a:pt x="288" y="234"/>
                  </a:lnTo>
                  <a:lnTo>
                    <a:pt x="294" y="174"/>
                  </a:lnTo>
                  <a:lnTo>
                    <a:pt x="300" y="192"/>
                  </a:lnTo>
                  <a:lnTo>
                    <a:pt x="306" y="102"/>
                  </a:lnTo>
                  <a:lnTo>
                    <a:pt x="312" y="234"/>
                  </a:lnTo>
                  <a:lnTo>
                    <a:pt x="318" y="78"/>
                  </a:lnTo>
                  <a:lnTo>
                    <a:pt x="318" y="12"/>
                  </a:lnTo>
                  <a:lnTo>
                    <a:pt x="324" y="120"/>
                  </a:lnTo>
                  <a:lnTo>
                    <a:pt x="330" y="60"/>
                  </a:lnTo>
                  <a:lnTo>
                    <a:pt x="336" y="6"/>
                  </a:lnTo>
                  <a:lnTo>
                    <a:pt x="342" y="12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966"/>
                  </a:lnTo>
                  <a:lnTo>
                    <a:pt x="372" y="966"/>
                  </a:lnTo>
                  <a:lnTo>
                    <a:pt x="378" y="966"/>
                  </a:lnTo>
                  <a:lnTo>
                    <a:pt x="384" y="966"/>
                  </a:lnTo>
                  <a:lnTo>
                    <a:pt x="390" y="966"/>
                  </a:lnTo>
                  <a:lnTo>
                    <a:pt x="396" y="966"/>
                  </a:lnTo>
                  <a:lnTo>
                    <a:pt x="402" y="966"/>
                  </a:lnTo>
                  <a:lnTo>
                    <a:pt x="408" y="966"/>
                  </a:lnTo>
                  <a:lnTo>
                    <a:pt x="414" y="966"/>
                  </a:lnTo>
                  <a:lnTo>
                    <a:pt x="420" y="966"/>
                  </a:lnTo>
                  <a:lnTo>
                    <a:pt x="426" y="966"/>
                  </a:lnTo>
                  <a:lnTo>
                    <a:pt x="432" y="966"/>
                  </a:lnTo>
                  <a:lnTo>
                    <a:pt x="438" y="966"/>
                  </a:lnTo>
                  <a:lnTo>
                    <a:pt x="444" y="966"/>
                  </a:lnTo>
                  <a:lnTo>
                    <a:pt x="450" y="966"/>
                  </a:lnTo>
                  <a:lnTo>
                    <a:pt x="456" y="966"/>
                  </a:lnTo>
                  <a:lnTo>
                    <a:pt x="462" y="966"/>
                  </a:lnTo>
                  <a:lnTo>
                    <a:pt x="468" y="966"/>
                  </a:lnTo>
                  <a:lnTo>
                    <a:pt x="474" y="966"/>
                  </a:lnTo>
                  <a:lnTo>
                    <a:pt x="480" y="966"/>
                  </a:lnTo>
                  <a:lnTo>
                    <a:pt x="486" y="966"/>
                  </a:lnTo>
                  <a:lnTo>
                    <a:pt x="492" y="966"/>
                  </a:lnTo>
                  <a:lnTo>
                    <a:pt x="498" y="966"/>
                  </a:lnTo>
                  <a:lnTo>
                    <a:pt x="504" y="966"/>
                  </a:lnTo>
                  <a:lnTo>
                    <a:pt x="510" y="966"/>
                  </a:lnTo>
                  <a:lnTo>
                    <a:pt x="516" y="966"/>
                  </a:lnTo>
                  <a:lnTo>
                    <a:pt x="522" y="966"/>
                  </a:lnTo>
                  <a:lnTo>
                    <a:pt x="528" y="966"/>
                  </a:lnTo>
                  <a:lnTo>
                    <a:pt x="534" y="966"/>
                  </a:lnTo>
                  <a:lnTo>
                    <a:pt x="540" y="966"/>
                  </a:lnTo>
                  <a:lnTo>
                    <a:pt x="546" y="966"/>
                  </a:lnTo>
                  <a:lnTo>
                    <a:pt x="552" y="966"/>
                  </a:lnTo>
                  <a:lnTo>
                    <a:pt x="558" y="966"/>
                  </a:lnTo>
                  <a:lnTo>
                    <a:pt x="564" y="966"/>
                  </a:lnTo>
                  <a:lnTo>
                    <a:pt x="570" y="966"/>
                  </a:lnTo>
                  <a:lnTo>
                    <a:pt x="576" y="966"/>
                  </a:lnTo>
                  <a:lnTo>
                    <a:pt x="582" y="966"/>
                  </a:lnTo>
                  <a:lnTo>
                    <a:pt x="588" y="966"/>
                  </a:lnTo>
                  <a:lnTo>
                    <a:pt x="594" y="966"/>
                  </a:lnTo>
                  <a:lnTo>
                    <a:pt x="600" y="966"/>
                  </a:lnTo>
                  <a:lnTo>
                    <a:pt x="606" y="966"/>
                  </a:lnTo>
                  <a:lnTo>
                    <a:pt x="612" y="966"/>
                  </a:lnTo>
                  <a:lnTo>
                    <a:pt x="618" y="966"/>
                  </a:lnTo>
                  <a:lnTo>
                    <a:pt x="624" y="96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20" name="Freeform 276"/>
            <p:cNvSpPr>
              <a:spLocks/>
            </p:cNvSpPr>
            <p:nvPr/>
          </p:nvSpPr>
          <p:spPr bwMode="auto">
            <a:xfrm>
              <a:off x="4595986" y="2398415"/>
              <a:ext cx="1123950" cy="1485900"/>
            </a:xfrm>
            <a:custGeom>
              <a:avLst/>
              <a:gdLst/>
              <a:ahLst/>
              <a:cxnLst>
                <a:cxn ang="0">
                  <a:pos x="12" y="936"/>
                </a:cxn>
                <a:cxn ang="0">
                  <a:pos x="30" y="936"/>
                </a:cxn>
                <a:cxn ang="0">
                  <a:pos x="48" y="936"/>
                </a:cxn>
                <a:cxn ang="0">
                  <a:pos x="66" y="936"/>
                </a:cxn>
                <a:cxn ang="0">
                  <a:pos x="84" y="936"/>
                </a:cxn>
                <a:cxn ang="0">
                  <a:pos x="102" y="0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0"/>
                </a:cxn>
                <a:cxn ang="0">
                  <a:pos x="174" y="0"/>
                </a:cxn>
                <a:cxn ang="0">
                  <a:pos x="192" y="0"/>
                </a:cxn>
                <a:cxn ang="0">
                  <a:pos x="210" y="0"/>
                </a:cxn>
                <a:cxn ang="0">
                  <a:pos x="228" y="0"/>
                </a:cxn>
                <a:cxn ang="0">
                  <a:pos x="246" y="0"/>
                </a:cxn>
                <a:cxn ang="0">
                  <a:pos x="264" y="0"/>
                </a:cxn>
                <a:cxn ang="0">
                  <a:pos x="282" y="0"/>
                </a:cxn>
                <a:cxn ang="0">
                  <a:pos x="300" y="0"/>
                </a:cxn>
                <a:cxn ang="0">
                  <a:pos x="318" y="0"/>
                </a:cxn>
                <a:cxn ang="0">
                  <a:pos x="336" y="0"/>
                </a:cxn>
                <a:cxn ang="0">
                  <a:pos x="354" y="936"/>
                </a:cxn>
                <a:cxn ang="0">
                  <a:pos x="372" y="936"/>
                </a:cxn>
                <a:cxn ang="0">
                  <a:pos x="390" y="936"/>
                </a:cxn>
                <a:cxn ang="0">
                  <a:pos x="408" y="936"/>
                </a:cxn>
                <a:cxn ang="0">
                  <a:pos x="426" y="936"/>
                </a:cxn>
                <a:cxn ang="0">
                  <a:pos x="444" y="936"/>
                </a:cxn>
                <a:cxn ang="0">
                  <a:pos x="456" y="210"/>
                </a:cxn>
                <a:cxn ang="0">
                  <a:pos x="474" y="228"/>
                </a:cxn>
                <a:cxn ang="0">
                  <a:pos x="486" y="258"/>
                </a:cxn>
                <a:cxn ang="0">
                  <a:pos x="504" y="138"/>
                </a:cxn>
                <a:cxn ang="0">
                  <a:pos x="516" y="204"/>
                </a:cxn>
                <a:cxn ang="0">
                  <a:pos x="534" y="174"/>
                </a:cxn>
                <a:cxn ang="0">
                  <a:pos x="546" y="240"/>
                </a:cxn>
                <a:cxn ang="0">
                  <a:pos x="564" y="192"/>
                </a:cxn>
                <a:cxn ang="0">
                  <a:pos x="576" y="270"/>
                </a:cxn>
                <a:cxn ang="0">
                  <a:pos x="594" y="216"/>
                </a:cxn>
                <a:cxn ang="0">
                  <a:pos x="606" y="198"/>
                </a:cxn>
                <a:cxn ang="0">
                  <a:pos x="624" y="198"/>
                </a:cxn>
                <a:cxn ang="0">
                  <a:pos x="636" y="210"/>
                </a:cxn>
                <a:cxn ang="0">
                  <a:pos x="654" y="240"/>
                </a:cxn>
                <a:cxn ang="0">
                  <a:pos x="666" y="264"/>
                </a:cxn>
                <a:cxn ang="0">
                  <a:pos x="684" y="258"/>
                </a:cxn>
                <a:cxn ang="0">
                  <a:pos x="696" y="936"/>
                </a:cxn>
              </a:cxnLst>
              <a:rect l="0" t="0" r="r" b="b"/>
              <a:pathLst>
                <a:path w="708" h="936">
                  <a:moveTo>
                    <a:pt x="0" y="936"/>
                  </a:moveTo>
                  <a:lnTo>
                    <a:pt x="6" y="936"/>
                  </a:lnTo>
                  <a:lnTo>
                    <a:pt x="12" y="936"/>
                  </a:lnTo>
                  <a:lnTo>
                    <a:pt x="18" y="936"/>
                  </a:lnTo>
                  <a:lnTo>
                    <a:pt x="24" y="936"/>
                  </a:lnTo>
                  <a:lnTo>
                    <a:pt x="30" y="936"/>
                  </a:lnTo>
                  <a:lnTo>
                    <a:pt x="36" y="936"/>
                  </a:lnTo>
                  <a:lnTo>
                    <a:pt x="42" y="936"/>
                  </a:lnTo>
                  <a:lnTo>
                    <a:pt x="48" y="936"/>
                  </a:lnTo>
                  <a:lnTo>
                    <a:pt x="54" y="936"/>
                  </a:lnTo>
                  <a:lnTo>
                    <a:pt x="60" y="936"/>
                  </a:lnTo>
                  <a:lnTo>
                    <a:pt x="66" y="936"/>
                  </a:lnTo>
                  <a:lnTo>
                    <a:pt x="72" y="936"/>
                  </a:lnTo>
                  <a:lnTo>
                    <a:pt x="78" y="936"/>
                  </a:lnTo>
                  <a:lnTo>
                    <a:pt x="84" y="936"/>
                  </a:lnTo>
                  <a:lnTo>
                    <a:pt x="90" y="936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936"/>
                  </a:lnTo>
                  <a:lnTo>
                    <a:pt x="354" y="936"/>
                  </a:lnTo>
                  <a:lnTo>
                    <a:pt x="360" y="936"/>
                  </a:lnTo>
                  <a:lnTo>
                    <a:pt x="366" y="936"/>
                  </a:lnTo>
                  <a:lnTo>
                    <a:pt x="372" y="936"/>
                  </a:lnTo>
                  <a:lnTo>
                    <a:pt x="378" y="936"/>
                  </a:lnTo>
                  <a:lnTo>
                    <a:pt x="384" y="936"/>
                  </a:lnTo>
                  <a:lnTo>
                    <a:pt x="390" y="936"/>
                  </a:lnTo>
                  <a:lnTo>
                    <a:pt x="396" y="936"/>
                  </a:lnTo>
                  <a:lnTo>
                    <a:pt x="402" y="936"/>
                  </a:lnTo>
                  <a:lnTo>
                    <a:pt x="408" y="936"/>
                  </a:lnTo>
                  <a:lnTo>
                    <a:pt x="414" y="936"/>
                  </a:lnTo>
                  <a:lnTo>
                    <a:pt x="420" y="936"/>
                  </a:lnTo>
                  <a:lnTo>
                    <a:pt x="426" y="936"/>
                  </a:lnTo>
                  <a:lnTo>
                    <a:pt x="432" y="936"/>
                  </a:lnTo>
                  <a:lnTo>
                    <a:pt x="438" y="936"/>
                  </a:lnTo>
                  <a:lnTo>
                    <a:pt x="444" y="936"/>
                  </a:lnTo>
                  <a:lnTo>
                    <a:pt x="444" y="186"/>
                  </a:lnTo>
                  <a:lnTo>
                    <a:pt x="450" y="204"/>
                  </a:lnTo>
                  <a:lnTo>
                    <a:pt x="456" y="210"/>
                  </a:lnTo>
                  <a:lnTo>
                    <a:pt x="462" y="228"/>
                  </a:lnTo>
                  <a:lnTo>
                    <a:pt x="468" y="222"/>
                  </a:lnTo>
                  <a:lnTo>
                    <a:pt x="474" y="228"/>
                  </a:lnTo>
                  <a:lnTo>
                    <a:pt x="474" y="294"/>
                  </a:lnTo>
                  <a:lnTo>
                    <a:pt x="480" y="210"/>
                  </a:lnTo>
                  <a:lnTo>
                    <a:pt x="486" y="258"/>
                  </a:lnTo>
                  <a:lnTo>
                    <a:pt x="492" y="324"/>
                  </a:lnTo>
                  <a:lnTo>
                    <a:pt x="498" y="198"/>
                  </a:lnTo>
                  <a:lnTo>
                    <a:pt x="504" y="138"/>
                  </a:lnTo>
                  <a:lnTo>
                    <a:pt x="504" y="288"/>
                  </a:lnTo>
                  <a:lnTo>
                    <a:pt x="510" y="192"/>
                  </a:lnTo>
                  <a:lnTo>
                    <a:pt x="516" y="204"/>
                  </a:lnTo>
                  <a:lnTo>
                    <a:pt x="522" y="240"/>
                  </a:lnTo>
                  <a:lnTo>
                    <a:pt x="528" y="258"/>
                  </a:lnTo>
                  <a:lnTo>
                    <a:pt x="534" y="174"/>
                  </a:lnTo>
                  <a:lnTo>
                    <a:pt x="534" y="216"/>
                  </a:lnTo>
                  <a:lnTo>
                    <a:pt x="540" y="282"/>
                  </a:lnTo>
                  <a:lnTo>
                    <a:pt x="546" y="240"/>
                  </a:lnTo>
                  <a:lnTo>
                    <a:pt x="552" y="174"/>
                  </a:lnTo>
                  <a:lnTo>
                    <a:pt x="558" y="306"/>
                  </a:lnTo>
                  <a:lnTo>
                    <a:pt x="564" y="192"/>
                  </a:lnTo>
                  <a:lnTo>
                    <a:pt x="564" y="306"/>
                  </a:lnTo>
                  <a:lnTo>
                    <a:pt x="570" y="252"/>
                  </a:lnTo>
                  <a:lnTo>
                    <a:pt x="576" y="270"/>
                  </a:lnTo>
                  <a:lnTo>
                    <a:pt x="582" y="198"/>
                  </a:lnTo>
                  <a:lnTo>
                    <a:pt x="588" y="162"/>
                  </a:lnTo>
                  <a:lnTo>
                    <a:pt x="594" y="216"/>
                  </a:lnTo>
                  <a:lnTo>
                    <a:pt x="594" y="252"/>
                  </a:lnTo>
                  <a:lnTo>
                    <a:pt x="600" y="162"/>
                  </a:lnTo>
                  <a:lnTo>
                    <a:pt x="606" y="198"/>
                  </a:lnTo>
                  <a:lnTo>
                    <a:pt x="612" y="246"/>
                  </a:lnTo>
                  <a:lnTo>
                    <a:pt x="618" y="156"/>
                  </a:lnTo>
                  <a:lnTo>
                    <a:pt x="624" y="198"/>
                  </a:lnTo>
                  <a:lnTo>
                    <a:pt x="624" y="252"/>
                  </a:lnTo>
                  <a:lnTo>
                    <a:pt x="630" y="180"/>
                  </a:lnTo>
                  <a:lnTo>
                    <a:pt x="636" y="210"/>
                  </a:lnTo>
                  <a:lnTo>
                    <a:pt x="642" y="150"/>
                  </a:lnTo>
                  <a:lnTo>
                    <a:pt x="648" y="108"/>
                  </a:lnTo>
                  <a:lnTo>
                    <a:pt x="654" y="240"/>
                  </a:lnTo>
                  <a:lnTo>
                    <a:pt x="654" y="228"/>
                  </a:lnTo>
                  <a:lnTo>
                    <a:pt x="660" y="288"/>
                  </a:lnTo>
                  <a:lnTo>
                    <a:pt x="666" y="264"/>
                  </a:lnTo>
                  <a:lnTo>
                    <a:pt x="672" y="330"/>
                  </a:lnTo>
                  <a:lnTo>
                    <a:pt x="678" y="264"/>
                  </a:lnTo>
                  <a:lnTo>
                    <a:pt x="684" y="258"/>
                  </a:lnTo>
                  <a:lnTo>
                    <a:pt x="684" y="234"/>
                  </a:lnTo>
                  <a:lnTo>
                    <a:pt x="690" y="204"/>
                  </a:lnTo>
                  <a:lnTo>
                    <a:pt x="696" y="936"/>
                  </a:lnTo>
                  <a:lnTo>
                    <a:pt x="702" y="936"/>
                  </a:lnTo>
                  <a:lnTo>
                    <a:pt x="708" y="936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21" name="Freeform 277"/>
            <p:cNvSpPr>
              <a:spLocks/>
            </p:cNvSpPr>
            <p:nvPr/>
          </p:nvSpPr>
          <p:spPr bwMode="auto">
            <a:xfrm>
              <a:off x="5719936" y="2398415"/>
              <a:ext cx="1162050" cy="1485900"/>
            </a:xfrm>
            <a:custGeom>
              <a:avLst/>
              <a:gdLst/>
              <a:ahLst/>
              <a:cxnLst>
                <a:cxn ang="0">
                  <a:pos x="12" y="936"/>
                </a:cxn>
                <a:cxn ang="0">
                  <a:pos x="30" y="936"/>
                </a:cxn>
                <a:cxn ang="0">
                  <a:pos x="48" y="936"/>
                </a:cxn>
                <a:cxn ang="0">
                  <a:pos x="66" y="936"/>
                </a:cxn>
                <a:cxn ang="0">
                  <a:pos x="84" y="936"/>
                </a:cxn>
                <a:cxn ang="0">
                  <a:pos x="102" y="936"/>
                </a:cxn>
                <a:cxn ang="0">
                  <a:pos x="120" y="936"/>
                </a:cxn>
                <a:cxn ang="0">
                  <a:pos x="138" y="798"/>
                </a:cxn>
                <a:cxn ang="0">
                  <a:pos x="156" y="798"/>
                </a:cxn>
                <a:cxn ang="0">
                  <a:pos x="174" y="798"/>
                </a:cxn>
                <a:cxn ang="0">
                  <a:pos x="186" y="666"/>
                </a:cxn>
                <a:cxn ang="0">
                  <a:pos x="204" y="666"/>
                </a:cxn>
                <a:cxn ang="0">
                  <a:pos x="222" y="666"/>
                </a:cxn>
                <a:cxn ang="0">
                  <a:pos x="240" y="534"/>
                </a:cxn>
                <a:cxn ang="0">
                  <a:pos x="258" y="534"/>
                </a:cxn>
                <a:cxn ang="0">
                  <a:pos x="276" y="534"/>
                </a:cxn>
                <a:cxn ang="0">
                  <a:pos x="294" y="402"/>
                </a:cxn>
                <a:cxn ang="0">
                  <a:pos x="312" y="402"/>
                </a:cxn>
                <a:cxn ang="0">
                  <a:pos x="330" y="402"/>
                </a:cxn>
                <a:cxn ang="0">
                  <a:pos x="342" y="270"/>
                </a:cxn>
                <a:cxn ang="0">
                  <a:pos x="360" y="270"/>
                </a:cxn>
                <a:cxn ang="0">
                  <a:pos x="378" y="270"/>
                </a:cxn>
                <a:cxn ang="0">
                  <a:pos x="396" y="138"/>
                </a:cxn>
                <a:cxn ang="0">
                  <a:pos x="414" y="138"/>
                </a:cxn>
                <a:cxn ang="0">
                  <a:pos x="432" y="138"/>
                </a:cxn>
                <a:cxn ang="0">
                  <a:pos x="450" y="0"/>
                </a:cxn>
                <a:cxn ang="0">
                  <a:pos x="468" y="0"/>
                </a:cxn>
                <a:cxn ang="0">
                  <a:pos x="486" y="0"/>
                </a:cxn>
                <a:cxn ang="0">
                  <a:pos x="504" y="0"/>
                </a:cxn>
                <a:cxn ang="0">
                  <a:pos x="522" y="0"/>
                </a:cxn>
                <a:cxn ang="0">
                  <a:pos x="540" y="0"/>
                </a:cxn>
                <a:cxn ang="0">
                  <a:pos x="558" y="0"/>
                </a:cxn>
                <a:cxn ang="0">
                  <a:pos x="576" y="0"/>
                </a:cxn>
                <a:cxn ang="0">
                  <a:pos x="594" y="0"/>
                </a:cxn>
                <a:cxn ang="0">
                  <a:pos x="612" y="0"/>
                </a:cxn>
                <a:cxn ang="0">
                  <a:pos x="630" y="0"/>
                </a:cxn>
                <a:cxn ang="0">
                  <a:pos x="642" y="48"/>
                </a:cxn>
                <a:cxn ang="0">
                  <a:pos x="660" y="60"/>
                </a:cxn>
                <a:cxn ang="0">
                  <a:pos x="672" y="66"/>
                </a:cxn>
                <a:cxn ang="0">
                  <a:pos x="690" y="108"/>
                </a:cxn>
                <a:cxn ang="0">
                  <a:pos x="702" y="48"/>
                </a:cxn>
                <a:cxn ang="0">
                  <a:pos x="720" y="42"/>
                </a:cxn>
              </a:cxnLst>
              <a:rect l="0" t="0" r="r" b="b"/>
              <a:pathLst>
                <a:path w="732" h="936">
                  <a:moveTo>
                    <a:pt x="0" y="936"/>
                  </a:moveTo>
                  <a:lnTo>
                    <a:pt x="6" y="936"/>
                  </a:lnTo>
                  <a:lnTo>
                    <a:pt x="12" y="936"/>
                  </a:lnTo>
                  <a:lnTo>
                    <a:pt x="18" y="936"/>
                  </a:lnTo>
                  <a:lnTo>
                    <a:pt x="24" y="936"/>
                  </a:lnTo>
                  <a:lnTo>
                    <a:pt x="30" y="936"/>
                  </a:lnTo>
                  <a:lnTo>
                    <a:pt x="36" y="936"/>
                  </a:lnTo>
                  <a:lnTo>
                    <a:pt x="42" y="936"/>
                  </a:lnTo>
                  <a:lnTo>
                    <a:pt x="48" y="936"/>
                  </a:lnTo>
                  <a:lnTo>
                    <a:pt x="54" y="936"/>
                  </a:lnTo>
                  <a:lnTo>
                    <a:pt x="60" y="936"/>
                  </a:lnTo>
                  <a:lnTo>
                    <a:pt x="66" y="936"/>
                  </a:lnTo>
                  <a:lnTo>
                    <a:pt x="72" y="936"/>
                  </a:lnTo>
                  <a:lnTo>
                    <a:pt x="78" y="936"/>
                  </a:lnTo>
                  <a:lnTo>
                    <a:pt x="84" y="936"/>
                  </a:lnTo>
                  <a:lnTo>
                    <a:pt x="90" y="936"/>
                  </a:lnTo>
                  <a:lnTo>
                    <a:pt x="96" y="936"/>
                  </a:lnTo>
                  <a:lnTo>
                    <a:pt x="102" y="936"/>
                  </a:lnTo>
                  <a:lnTo>
                    <a:pt x="108" y="936"/>
                  </a:lnTo>
                  <a:lnTo>
                    <a:pt x="114" y="936"/>
                  </a:lnTo>
                  <a:lnTo>
                    <a:pt x="120" y="936"/>
                  </a:lnTo>
                  <a:lnTo>
                    <a:pt x="126" y="936"/>
                  </a:lnTo>
                  <a:lnTo>
                    <a:pt x="132" y="936"/>
                  </a:lnTo>
                  <a:lnTo>
                    <a:pt x="138" y="798"/>
                  </a:lnTo>
                  <a:lnTo>
                    <a:pt x="144" y="798"/>
                  </a:lnTo>
                  <a:lnTo>
                    <a:pt x="150" y="798"/>
                  </a:lnTo>
                  <a:lnTo>
                    <a:pt x="156" y="798"/>
                  </a:lnTo>
                  <a:lnTo>
                    <a:pt x="162" y="798"/>
                  </a:lnTo>
                  <a:lnTo>
                    <a:pt x="168" y="798"/>
                  </a:lnTo>
                  <a:lnTo>
                    <a:pt x="174" y="798"/>
                  </a:lnTo>
                  <a:lnTo>
                    <a:pt x="180" y="798"/>
                  </a:lnTo>
                  <a:lnTo>
                    <a:pt x="186" y="798"/>
                  </a:lnTo>
                  <a:lnTo>
                    <a:pt x="186" y="666"/>
                  </a:lnTo>
                  <a:lnTo>
                    <a:pt x="192" y="666"/>
                  </a:lnTo>
                  <a:lnTo>
                    <a:pt x="198" y="666"/>
                  </a:lnTo>
                  <a:lnTo>
                    <a:pt x="204" y="666"/>
                  </a:lnTo>
                  <a:lnTo>
                    <a:pt x="210" y="666"/>
                  </a:lnTo>
                  <a:lnTo>
                    <a:pt x="216" y="666"/>
                  </a:lnTo>
                  <a:lnTo>
                    <a:pt x="222" y="666"/>
                  </a:lnTo>
                  <a:lnTo>
                    <a:pt x="228" y="666"/>
                  </a:lnTo>
                  <a:lnTo>
                    <a:pt x="234" y="666"/>
                  </a:lnTo>
                  <a:lnTo>
                    <a:pt x="240" y="534"/>
                  </a:lnTo>
                  <a:lnTo>
                    <a:pt x="246" y="534"/>
                  </a:lnTo>
                  <a:lnTo>
                    <a:pt x="252" y="534"/>
                  </a:lnTo>
                  <a:lnTo>
                    <a:pt x="258" y="534"/>
                  </a:lnTo>
                  <a:lnTo>
                    <a:pt x="264" y="534"/>
                  </a:lnTo>
                  <a:lnTo>
                    <a:pt x="270" y="534"/>
                  </a:lnTo>
                  <a:lnTo>
                    <a:pt x="276" y="534"/>
                  </a:lnTo>
                  <a:lnTo>
                    <a:pt x="282" y="534"/>
                  </a:lnTo>
                  <a:lnTo>
                    <a:pt x="288" y="402"/>
                  </a:lnTo>
                  <a:lnTo>
                    <a:pt x="294" y="402"/>
                  </a:lnTo>
                  <a:lnTo>
                    <a:pt x="300" y="402"/>
                  </a:lnTo>
                  <a:lnTo>
                    <a:pt x="306" y="402"/>
                  </a:lnTo>
                  <a:lnTo>
                    <a:pt x="312" y="402"/>
                  </a:lnTo>
                  <a:lnTo>
                    <a:pt x="318" y="402"/>
                  </a:lnTo>
                  <a:lnTo>
                    <a:pt x="324" y="402"/>
                  </a:lnTo>
                  <a:lnTo>
                    <a:pt x="330" y="402"/>
                  </a:lnTo>
                  <a:lnTo>
                    <a:pt x="336" y="402"/>
                  </a:lnTo>
                  <a:lnTo>
                    <a:pt x="336" y="270"/>
                  </a:lnTo>
                  <a:lnTo>
                    <a:pt x="342" y="270"/>
                  </a:lnTo>
                  <a:lnTo>
                    <a:pt x="348" y="270"/>
                  </a:lnTo>
                  <a:lnTo>
                    <a:pt x="354" y="270"/>
                  </a:lnTo>
                  <a:lnTo>
                    <a:pt x="360" y="270"/>
                  </a:lnTo>
                  <a:lnTo>
                    <a:pt x="366" y="270"/>
                  </a:lnTo>
                  <a:lnTo>
                    <a:pt x="372" y="270"/>
                  </a:lnTo>
                  <a:lnTo>
                    <a:pt x="378" y="270"/>
                  </a:lnTo>
                  <a:lnTo>
                    <a:pt x="384" y="270"/>
                  </a:lnTo>
                  <a:lnTo>
                    <a:pt x="390" y="138"/>
                  </a:lnTo>
                  <a:lnTo>
                    <a:pt x="396" y="138"/>
                  </a:lnTo>
                  <a:lnTo>
                    <a:pt x="402" y="138"/>
                  </a:lnTo>
                  <a:lnTo>
                    <a:pt x="408" y="138"/>
                  </a:lnTo>
                  <a:lnTo>
                    <a:pt x="414" y="138"/>
                  </a:lnTo>
                  <a:lnTo>
                    <a:pt x="420" y="138"/>
                  </a:lnTo>
                  <a:lnTo>
                    <a:pt x="426" y="138"/>
                  </a:lnTo>
                  <a:lnTo>
                    <a:pt x="432" y="138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36" y="12"/>
                  </a:lnTo>
                  <a:lnTo>
                    <a:pt x="642" y="48"/>
                  </a:lnTo>
                  <a:lnTo>
                    <a:pt x="648" y="48"/>
                  </a:lnTo>
                  <a:lnTo>
                    <a:pt x="654" y="60"/>
                  </a:lnTo>
                  <a:lnTo>
                    <a:pt x="660" y="60"/>
                  </a:lnTo>
                  <a:lnTo>
                    <a:pt x="666" y="66"/>
                  </a:lnTo>
                  <a:lnTo>
                    <a:pt x="666" y="90"/>
                  </a:lnTo>
                  <a:lnTo>
                    <a:pt x="672" y="66"/>
                  </a:lnTo>
                  <a:lnTo>
                    <a:pt x="678" y="48"/>
                  </a:lnTo>
                  <a:lnTo>
                    <a:pt x="684" y="0"/>
                  </a:lnTo>
                  <a:lnTo>
                    <a:pt x="690" y="108"/>
                  </a:lnTo>
                  <a:lnTo>
                    <a:pt x="690" y="72"/>
                  </a:lnTo>
                  <a:lnTo>
                    <a:pt x="696" y="30"/>
                  </a:lnTo>
                  <a:lnTo>
                    <a:pt x="702" y="48"/>
                  </a:lnTo>
                  <a:lnTo>
                    <a:pt x="708" y="36"/>
                  </a:lnTo>
                  <a:lnTo>
                    <a:pt x="714" y="132"/>
                  </a:lnTo>
                  <a:lnTo>
                    <a:pt x="720" y="42"/>
                  </a:lnTo>
                  <a:lnTo>
                    <a:pt x="726" y="36"/>
                  </a:lnTo>
                  <a:lnTo>
                    <a:pt x="732" y="78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22" name="Freeform 278"/>
            <p:cNvSpPr>
              <a:spLocks/>
            </p:cNvSpPr>
            <p:nvPr/>
          </p:nvSpPr>
          <p:spPr bwMode="auto">
            <a:xfrm>
              <a:off x="6881986" y="2465090"/>
              <a:ext cx="1095375" cy="1419225"/>
            </a:xfrm>
            <a:custGeom>
              <a:avLst/>
              <a:gdLst/>
              <a:ahLst/>
              <a:cxnLst>
                <a:cxn ang="0">
                  <a:pos x="12" y="72"/>
                </a:cxn>
                <a:cxn ang="0">
                  <a:pos x="24" y="48"/>
                </a:cxn>
                <a:cxn ang="0">
                  <a:pos x="42" y="84"/>
                </a:cxn>
                <a:cxn ang="0">
                  <a:pos x="54" y="18"/>
                </a:cxn>
                <a:cxn ang="0">
                  <a:pos x="72" y="60"/>
                </a:cxn>
                <a:cxn ang="0">
                  <a:pos x="84" y="36"/>
                </a:cxn>
                <a:cxn ang="0">
                  <a:pos x="102" y="36"/>
                </a:cxn>
                <a:cxn ang="0">
                  <a:pos x="114" y="36"/>
                </a:cxn>
                <a:cxn ang="0">
                  <a:pos x="132" y="60"/>
                </a:cxn>
                <a:cxn ang="0">
                  <a:pos x="144" y="42"/>
                </a:cxn>
                <a:cxn ang="0">
                  <a:pos x="162" y="24"/>
                </a:cxn>
                <a:cxn ang="0">
                  <a:pos x="174" y="90"/>
                </a:cxn>
                <a:cxn ang="0">
                  <a:pos x="192" y="30"/>
                </a:cxn>
                <a:cxn ang="0">
                  <a:pos x="204" y="102"/>
                </a:cxn>
                <a:cxn ang="0">
                  <a:pos x="222" y="102"/>
                </a:cxn>
                <a:cxn ang="0">
                  <a:pos x="234" y="144"/>
                </a:cxn>
                <a:cxn ang="0">
                  <a:pos x="252" y="222"/>
                </a:cxn>
                <a:cxn ang="0">
                  <a:pos x="264" y="246"/>
                </a:cxn>
                <a:cxn ang="0">
                  <a:pos x="282" y="174"/>
                </a:cxn>
                <a:cxn ang="0">
                  <a:pos x="294" y="282"/>
                </a:cxn>
                <a:cxn ang="0">
                  <a:pos x="312" y="354"/>
                </a:cxn>
                <a:cxn ang="0">
                  <a:pos x="324" y="234"/>
                </a:cxn>
                <a:cxn ang="0">
                  <a:pos x="342" y="306"/>
                </a:cxn>
                <a:cxn ang="0">
                  <a:pos x="354" y="894"/>
                </a:cxn>
                <a:cxn ang="0">
                  <a:pos x="372" y="894"/>
                </a:cxn>
                <a:cxn ang="0">
                  <a:pos x="390" y="894"/>
                </a:cxn>
                <a:cxn ang="0">
                  <a:pos x="408" y="894"/>
                </a:cxn>
                <a:cxn ang="0">
                  <a:pos x="426" y="894"/>
                </a:cxn>
                <a:cxn ang="0">
                  <a:pos x="444" y="894"/>
                </a:cxn>
                <a:cxn ang="0">
                  <a:pos x="462" y="894"/>
                </a:cxn>
                <a:cxn ang="0">
                  <a:pos x="480" y="894"/>
                </a:cxn>
                <a:cxn ang="0">
                  <a:pos x="498" y="894"/>
                </a:cxn>
                <a:cxn ang="0">
                  <a:pos x="516" y="894"/>
                </a:cxn>
                <a:cxn ang="0">
                  <a:pos x="534" y="894"/>
                </a:cxn>
                <a:cxn ang="0">
                  <a:pos x="552" y="894"/>
                </a:cxn>
                <a:cxn ang="0">
                  <a:pos x="570" y="894"/>
                </a:cxn>
                <a:cxn ang="0">
                  <a:pos x="588" y="894"/>
                </a:cxn>
                <a:cxn ang="0">
                  <a:pos x="606" y="894"/>
                </a:cxn>
                <a:cxn ang="0">
                  <a:pos x="624" y="894"/>
                </a:cxn>
                <a:cxn ang="0">
                  <a:pos x="642" y="894"/>
                </a:cxn>
                <a:cxn ang="0">
                  <a:pos x="660" y="894"/>
                </a:cxn>
                <a:cxn ang="0">
                  <a:pos x="678" y="894"/>
                </a:cxn>
              </a:cxnLst>
              <a:rect l="0" t="0" r="r" b="b"/>
              <a:pathLst>
                <a:path w="690" h="894">
                  <a:moveTo>
                    <a:pt x="0" y="36"/>
                  </a:moveTo>
                  <a:lnTo>
                    <a:pt x="6" y="36"/>
                  </a:lnTo>
                  <a:lnTo>
                    <a:pt x="12" y="72"/>
                  </a:lnTo>
                  <a:lnTo>
                    <a:pt x="18" y="54"/>
                  </a:lnTo>
                  <a:lnTo>
                    <a:pt x="18" y="18"/>
                  </a:lnTo>
                  <a:lnTo>
                    <a:pt x="24" y="48"/>
                  </a:lnTo>
                  <a:lnTo>
                    <a:pt x="30" y="12"/>
                  </a:lnTo>
                  <a:lnTo>
                    <a:pt x="36" y="18"/>
                  </a:lnTo>
                  <a:lnTo>
                    <a:pt x="42" y="84"/>
                  </a:lnTo>
                  <a:lnTo>
                    <a:pt x="48" y="0"/>
                  </a:lnTo>
                  <a:lnTo>
                    <a:pt x="48" y="114"/>
                  </a:lnTo>
                  <a:lnTo>
                    <a:pt x="54" y="18"/>
                  </a:lnTo>
                  <a:lnTo>
                    <a:pt x="60" y="6"/>
                  </a:lnTo>
                  <a:lnTo>
                    <a:pt x="66" y="24"/>
                  </a:lnTo>
                  <a:lnTo>
                    <a:pt x="72" y="60"/>
                  </a:lnTo>
                  <a:lnTo>
                    <a:pt x="78" y="66"/>
                  </a:lnTo>
                  <a:lnTo>
                    <a:pt x="78" y="30"/>
                  </a:lnTo>
                  <a:lnTo>
                    <a:pt x="84" y="36"/>
                  </a:lnTo>
                  <a:lnTo>
                    <a:pt x="90" y="72"/>
                  </a:lnTo>
                  <a:lnTo>
                    <a:pt x="96" y="36"/>
                  </a:lnTo>
                  <a:lnTo>
                    <a:pt x="102" y="36"/>
                  </a:lnTo>
                  <a:lnTo>
                    <a:pt x="108" y="72"/>
                  </a:lnTo>
                  <a:lnTo>
                    <a:pt x="108" y="120"/>
                  </a:lnTo>
                  <a:lnTo>
                    <a:pt x="114" y="36"/>
                  </a:lnTo>
                  <a:lnTo>
                    <a:pt x="120" y="54"/>
                  </a:lnTo>
                  <a:lnTo>
                    <a:pt x="126" y="138"/>
                  </a:lnTo>
                  <a:lnTo>
                    <a:pt x="132" y="60"/>
                  </a:lnTo>
                  <a:lnTo>
                    <a:pt x="138" y="66"/>
                  </a:lnTo>
                  <a:lnTo>
                    <a:pt x="138" y="102"/>
                  </a:lnTo>
                  <a:lnTo>
                    <a:pt x="144" y="42"/>
                  </a:lnTo>
                  <a:lnTo>
                    <a:pt x="150" y="96"/>
                  </a:lnTo>
                  <a:lnTo>
                    <a:pt x="156" y="78"/>
                  </a:lnTo>
                  <a:lnTo>
                    <a:pt x="162" y="24"/>
                  </a:lnTo>
                  <a:lnTo>
                    <a:pt x="168" y="48"/>
                  </a:lnTo>
                  <a:lnTo>
                    <a:pt x="168" y="30"/>
                  </a:lnTo>
                  <a:lnTo>
                    <a:pt x="174" y="90"/>
                  </a:lnTo>
                  <a:lnTo>
                    <a:pt x="180" y="66"/>
                  </a:lnTo>
                  <a:lnTo>
                    <a:pt x="186" y="132"/>
                  </a:lnTo>
                  <a:lnTo>
                    <a:pt x="192" y="30"/>
                  </a:lnTo>
                  <a:lnTo>
                    <a:pt x="198" y="72"/>
                  </a:lnTo>
                  <a:lnTo>
                    <a:pt x="198" y="60"/>
                  </a:lnTo>
                  <a:lnTo>
                    <a:pt x="204" y="102"/>
                  </a:lnTo>
                  <a:lnTo>
                    <a:pt x="210" y="12"/>
                  </a:lnTo>
                  <a:lnTo>
                    <a:pt x="216" y="84"/>
                  </a:lnTo>
                  <a:lnTo>
                    <a:pt x="222" y="102"/>
                  </a:lnTo>
                  <a:lnTo>
                    <a:pt x="228" y="90"/>
                  </a:lnTo>
                  <a:lnTo>
                    <a:pt x="228" y="102"/>
                  </a:lnTo>
                  <a:lnTo>
                    <a:pt x="234" y="144"/>
                  </a:lnTo>
                  <a:lnTo>
                    <a:pt x="240" y="114"/>
                  </a:lnTo>
                  <a:lnTo>
                    <a:pt x="246" y="186"/>
                  </a:lnTo>
                  <a:lnTo>
                    <a:pt x="252" y="222"/>
                  </a:lnTo>
                  <a:lnTo>
                    <a:pt x="258" y="168"/>
                  </a:lnTo>
                  <a:lnTo>
                    <a:pt x="258" y="174"/>
                  </a:lnTo>
                  <a:lnTo>
                    <a:pt x="264" y="246"/>
                  </a:lnTo>
                  <a:lnTo>
                    <a:pt x="270" y="252"/>
                  </a:lnTo>
                  <a:lnTo>
                    <a:pt x="276" y="234"/>
                  </a:lnTo>
                  <a:lnTo>
                    <a:pt x="282" y="174"/>
                  </a:lnTo>
                  <a:lnTo>
                    <a:pt x="288" y="192"/>
                  </a:lnTo>
                  <a:lnTo>
                    <a:pt x="288" y="246"/>
                  </a:lnTo>
                  <a:lnTo>
                    <a:pt x="294" y="282"/>
                  </a:lnTo>
                  <a:lnTo>
                    <a:pt x="300" y="288"/>
                  </a:lnTo>
                  <a:lnTo>
                    <a:pt x="306" y="312"/>
                  </a:lnTo>
                  <a:lnTo>
                    <a:pt x="312" y="354"/>
                  </a:lnTo>
                  <a:lnTo>
                    <a:pt x="318" y="144"/>
                  </a:lnTo>
                  <a:lnTo>
                    <a:pt x="318" y="354"/>
                  </a:lnTo>
                  <a:lnTo>
                    <a:pt x="324" y="234"/>
                  </a:lnTo>
                  <a:lnTo>
                    <a:pt x="330" y="372"/>
                  </a:lnTo>
                  <a:lnTo>
                    <a:pt x="336" y="276"/>
                  </a:lnTo>
                  <a:lnTo>
                    <a:pt x="342" y="306"/>
                  </a:lnTo>
                  <a:lnTo>
                    <a:pt x="348" y="402"/>
                  </a:lnTo>
                  <a:lnTo>
                    <a:pt x="348" y="372"/>
                  </a:lnTo>
                  <a:lnTo>
                    <a:pt x="354" y="894"/>
                  </a:lnTo>
                  <a:lnTo>
                    <a:pt x="360" y="894"/>
                  </a:lnTo>
                  <a:lnTo>
                    <a:pt x="366" y="894"/>
                  </a:lnTo>
                  <a:lnTo>
                    <a:pt x="372" y="894"/>
                  </a:lnTo>
                  <a:lnTo>
                    <a:pt x="378" y="894"/>
                  </a:lnTo>
                  <a:lnTo>
                    <a:pt x="384" y="894"/>
                  </a:lnTo>
                  <a:lnTo>
                    <a:pt x="390" y="894"/>
                  </a:lnTo>
                  <a:lnTo>
                    <a:pt x="396" y="894"/>
                  </a:lnTo>
                  <a:lnTo>
                    <a:pt x="402" y="894"/>
                  </a:lnTo>
                  <a:lnTo>
                    <a:pt x="408" y="894"/>
                  </a:lnTo>
                  <a:lnTo>
                    <a:pt x="414" y="894"/>
                  </a:lnTo>
                  <a:lnTo>
                    <a:pt x="420" y="894"/>
                  </a:lnTo>
                  <a:lnTo>
                    <a:pt x="426" y="894"/>
                  </a:lnTo>
                  <a:lnTo>
                    <a:pt x="432" y="894"/>
                  </a:lnTo>
                  <a:lnTo>
                    <a:pt x="438" y="894"/>
                  </a:lnTo>
                  <a:lnTo>
                    <a:pt x="444" y="894"/>
                  </a:lnTo>
                  <a:lnTo>
                    <a:pt x="450" y="894"/>
                  </a:lnTo>
                  <a:lnTo>
                    <a:pt x="456" y="894"/>
                  </a:lnTo>
                  <a:lnTo>
                    <a:pt x="462" y="894"/>
                  </a:lnTo>
                  <a:lnTo>
                    <a:pt x="468" y="894"/>
                  </a:lnTo>
                  <a:lnTo>
                    <a:pt x="474" y="894"/>
                  </a:lnTo>
                  <a:lnTo>
                    <a:pt x="480" y="894"/>
                  </a:lnTo>
                  <a:lnTo>
                    <a:pt x="486" y="894"/>
                  </a:lnTo>
                  <a:lnTo>
                    <a:pt x="492" y="894"/>
                  </a:lnTo>
                  <a:lnTo>
                    <a:pt x="498" y="894"/>
                  </a:lnTo>
                  <a:lnTo>
                    <a:pt x="504" y="894"/>
                  </a:lnTo>
                  <a:lnTo>
                    <a:pt x="510" y="894"/>
                  </a:lnTo>
                  <a:lnTo>
                    <a:pt x="516" y="894"/>
                  </a:lnTo>
                  <a:lnTo>
                    <a:pt x="522" y="894"/>
                  </a:lnTo>
                  <a:lnTo>
                    <a:pt x="528" y="894"/>
                  </a:lnTo>
                  <a:lnTo>
                    <a:pt x="534" y="894"/>
                  </a:lnTo>
                  <a:lnTo>
                    <a:pt x="540" y="894"/>
                  </a:lnTo>
                  <a:lnTo>
                    <a:pt x="546" y="894"/>
                  </a:lnTo>
                  <a:lnTo>
                    <a:pt x="552" y="894"/>
                  </a:lnTo>
                  <a:lnTo>
                    <a:pt x="558" y="894"/>
                  </a:lnTo>
                  <a:lnTo>
                    <a:pt x="564" y="894"/>
                  </a:lnTo>
                  <a:lnTo>
                    <a:pt x="570" y="894"/>
                  </a:lnTo>
                  <a:lnTo>
                    <a:pt x="576" y="894"/>
                  </a:lnTo>
                  <a:lnTo>
                    <a:pt x="582" y="894"/>
                  </a:lnTo>
                  <a:lnTo>
                    <a:pt x="588" y="894"/>
                  </a:lnTo>
                  <a:lnTo>
                    <a:pt x="594" y="894"/>
                  </a:lnTo>
                  <a:lnTo>
                    <a:pt x="600" y="894"/>
                  </a:lnTo>
                  <a:lnTo>
                    <a:pt x="606" y="894"/>
                  </a:lnTo>
                  <a:lnTo>
                    <a:pt x="612" y="894"/>
                  </a:lnTo>
                  <a:lnTo>
                    <a:pt x="618" y="894"/>
                  </a:lnTo>
                  <a:lnTo>
                    <a:pt x="624" y="894"/>
                  </a:lnTo>
                  <a:lnTo>
                    <a:pt x="630" y="894"/>
                  </a:lnTo>
                  <a:lnTo>
                    <a:pt x="636" y="894"/>
                  </a:lnTo>
                  <a:lnTo>
                    <a:pt x="642" y="894"/>
                  </a:lnTo>
                  <a:lnTo>
                    <a:pt x="648" y="894"/>
                  </a:lnTo>
                  <a:lnTo>
                    <a:pt x="654" y="894"/>
                  </a:lnTo>
                  <a:lnTo>
                    <a:pt x="660" y="894"/>
                  </a:lnTo>
                  <a:lnTo>
                    <a:pt x="666" y="894"/>
                  </a:lnTo>
                  <a:lnTo>
                    <a:pt x="672" y="894"/>
                  </a:lnTo>
                  <a:lnTo>
                    <a:pt x="678" y="894"/>
                  </a:lnTo>
                  <a:lnTo>
                    <a:pt x="684" y="894"/>
                  </a:lnTo>
                  <a:lnTo>
                    <a:pt x="690" y="894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23" name="Freeform 279"/>
            <p:cNvSpPr>
              <a:spLocks/>
            </p:cNvSpPr>
            <p:nvPr/>
          </p:nvSpPr>
          <p:spPr bwMode="auto">
            <a:xfrm>
              <a:off x="7977361" y="2398415"/>
              <a:ext cx="990600" cy="1485900"/>
            </a:xfrm>
            <a:custGeom>
              <a:avLst/>
              <a:gdLst/>
              <a:ahLst/>
              <a:cxnLst>
                <a:cxn ang="0">
                  <a:pos x="6" y="936"/>
                </a:cxn>
                <a:cxn ang="0">
                  <a:pos x="18" y="798"/>
                </a:cxn>
                <a:cxn ang="0">
                  <a:pos x="30" y="798"/>
                </a:cxn>
                <a:cxn ang="0">
                  <a:pos x="42" y="798"/>
                </a:cxn>
                <a:cxn ang="0">
                  <a:pos x="54" y="798"/>
                </a:cxn>
                <a:cxn ang="0">
                  <a:pos x="66" y="798"/>
                </a:cxn>
                <a:cxn ang="0">
                  <a:pos x="78" y="798"/>
                </a:cxn>
                <a:cxn ang="0">
                  <a:pos x="90" y="798"/>
                </a:cxn>
                <a:cxn ang="0">
                  <a:pos x="102" y="798"/>
                </a:cxn>
                <a:cxn ang="0">
                  <a:pos x="114" y="666"/>
                </a:cxn>
                <a:cxn ang="0">
                  <a:pos x="126" y="666"/>
                </a:cxn>
                <a:cxn ang="0">
                  <a:pos x="138" y="666"/>
                </a:cxn>
                <a:cxn ang="0">
                  <a:pos x="150" y="666"/>
                </a:cxn>
                <a:cxn ang="0">
                  <a:pos x="162" y="666"/>
                </a:cxn>
                <a:cxn ang="0">
                  <a:pos x="174" y="402"/>
                </a:cxn>
                <a:cxn ang="0">
                  <a:pos x="186" y="402"/>
                </a:cxn>
                <a:cxn ang="0">
                  <a:pos x="204" y="402"/>
                </a:cxn>
                <a:cxn ang="0">
                  <a:pos x="204" y="402"/>
                </a:cxn>
                <a:cxn ang="0">
                  <a:pos x="216" y="30"/>
                </a:cxn>
                <a:cxn ang="0">
                  <a:pos x="228" y="30"/>
                </a:cxn>
                <a:cxn ang="0">
                  <a:pos x="240" y="24"/>
                </a:cxn>
                <a:cxn ang="0">
                  <a:pos x="252" y="30"/>
                </a:cxn>
                <a:cxn ang="0">
                  <a:pos x="258" y="30"/>
                </a:cxn>
                <a:cxn ang="0">
                  <a:pos x="270" y="12"/>
                </a:cxn>
                <a:cxn ang="0">
                  <a:pos x="282" y="12"/>
                </a:cxn>
                <a:cxn ang="0">
                  <a:pos x="294" y="12"/>
                </a:cxn>
                <a:cxn ang="0">
                  <a:pos x="306" y="24"/>
                </a:cxn>
                <a:cxn ang="0">
                  <a:pos x="318" y="0"/>
                </a:cxn>
                <a:cxn ang="0">
                  <a:pos x="324" y="0"/>
                </a:cxn>
                <a:cxn ang="0">
                  <a:pos x="336" y="0"/>
                </a:cxn>
                <a:cxn ang="0">
                  <a:pos x="348" y="0"/>
                </a:cxn>
                <a:cxn ang="0">
                  <a:pos x="360" y="0"/>
                </a:cxn>
                <a:cxn ang="0">
                  <a:pos x="372" y="936"/>
                </a:cxn>
                <a:cxn ang="0">
                  <a:pos x="384" y="936"/>
                </a:cxn>
                <a:cxn ang="0">
                  <a:pos x="396" y="936"/>
                </a:cxn>
                <a:cxn ang="0">
                  <a:pos x="408" y="936"/>
                </a:cxn>
                <a:cxn ang="0">
                  <a:pos x="420" y="936"/>
                </a:cxn>
                <a:cxn ang="0">
                  <a:pos x="432" y="936"/>
                </a:cxn>
                <a:cxn ang="0">
                  <a:pos x="444" y="936"/>
                </a:cxn>
                <a:cxn ang="0">
                  <a:pos x="456" y="936"/>
                </a:cxn>
                <a:cxn ang="0">
                  <a:pos x="468" y="936"/>
                </a:cxn>
                <a:cxn ang="0">
                  <a:pos x="480" y="936"/>
                </a:cxn>
                <a:cxn ang="0">
                  <a:pos x="492" y="936"/>
                </a:cxn>
                <a:cxn ang="0">
                  <a:pos x="504" y="936"/>
                </a:cxn>
                <a:cxn ang="0">
                  <a:pos x="516" y="936"/>
                </a:cxn>
                <a:cxn ang="0">
                  <a:pos x="528" y="936"/>
                </a:cxn>
                <a:cxn ang="0">
                  <a:pos x="540" y="936"/>
                </a:cxn>
                <a:cxn ang="0">
                  <a:pos x="552" y="936"/>
                </a:cxn>
                <a:cxn ang="0">
                  <a:pos x="564" y="936"/>
                </a:cxn>
                <a:cxn ang="0">
                  <a:pos x="576" y="936"/>
                </a:cxn>
                <a:cxn ang="0">
                  <a:pos x="588" y="936"/>
                </a:cxn>
                <a:cxn ang="0">
                  <a:pos x="600" y="936"/>
                </a:cxn>
                <a:cxn ang="0">
                  <a:pos x="612" y="936"/>
                </a:cxn>
                <a:cxn ang="0">
                  <a:pos x="624" y="936"/>
                </a:cxn>
              </a:cxnLst>
              <a:rect l="0" t="0" r="r" b="b"/>
              <a:pathLst>
                <a:path w="624" h="936">
                  <a:moveTo>
                    <a:pt x="0" y="936"/>
                  </a:moveTo>
                  <a:lnTo>
                    <a:pt x="6" y="936"/>
                  </a:lnTo>
                  <a:lnTo>
                    <a:pt x="12" y="936"/>
                  </a:lnTo>
                  <a:lnTo>
                    <a:pt x="18" y="798"/>
                  </a:lnTo>
                  <a:lnTo>
                    <a:pt x="24" y="798"/>
                  </a:lnTo>
                  <a:lnTo>
                    <a:pt x="30" y="798"/>
                  </a:lnTo>
                  <a:lnTo>
                    <a:pt x="36" y="798"/>
                  </a:lnTo>
                  <a:lnTo>
                    <a:pt x="42" y="798"/>
                  </a:lnTo>
                  <a:lnTo>
                    <a:pt x="48" y="798"/>
                  </a:lnTo>
                  <a:lnTo>
                    <a:pt x="54" y="798"/>
                  </a:lnTo>
                  <a:lnTo>
                    <a:pt x="60" y="798"/>
                  </a:lnTo>
                  <a:lnTo>
                    <a:pt x="66" y="798"/>
                  </a:lnTo>
                  <a:lnTo>
                    <a:pt x="72" y="798"/>
                  </a:lnTo>
                  <a:lnTo>
                    <a:pt x="78" y="798"/>
                  </a:lnTo>
                  <a:lnTo>
                    <a:pt x="84" y="798"/>
                  </a:lnTo>
                  <a:lnTo>
                    <a:pt x="90" y="798"/>
                  </a:lnTo>
                  <a:lnTo>
                    <a:pt x="96" y="798"/>
                  </a:lnTo>
                  <a:lnTo>
                    <a:pt x="102" y="798"/>
                  </a:lnTo>
                  <a:lnTo>
                    <a:pt x="108" y="798"/>
                  </a:lnTo>
                  <a:lnTo>
                    <a:pt x="114" y="666"/>
                  </a:lnTo>
                  <a:lnTo>
                    <a:pt x="120" y="666"/>
                  </a:lnTo>
                  <a:lnTo>
                    <a:pt x="126" y="666"/>
                  </a:lnTo>
                  <a:lnTo>
                    <a:pt x="132" y="666"/>
                  </a:lnTo>
                  <a:lnTo>
                    <a:pt x="138" y="666"/>
                  </a:lnTo>
                  <a:lnTo>
                    <a:pt x="144" y="666"/>
                  </a:lnTo>
                  <a:lnTo>
                    <a:pt x="150" y="666"/>
                  </a:lnTo>
                  <a:lnTo>
                    <a:pt x="156" y="666"/>
                  </a:lnTo>
                  <a:lnTo>
                    <a:pt x="162" y="666"/>
                  </a:lnTo>
                  <a:lnTo>
                    <a:pt x="168" y="402"/>
                  </a:lnTo>
                  <a:lnTo>
                    <a:pt x="174" y="402"/>
                  </a:lnTo>
                  <a:lnTo>
                    <a:pt x="180" y="402"/>
                  </a:lnTo>
                  <a:lnTo>
                    <a:pt x="186" y="402"/>
                  </a:lnTo>
                  <a:lnTo>
                    <a:pt x="192" y="402"/>
                  </a:lnTo>
                  <a:lnTo>
                    <a:pt x="204" y="402"/>
                  </a:lnTo>
                  <a:lnTo>
                    <a:pt x="198" y="402"/>
                  </a:lnTo>
                  <a:lnTo>
                    <a:pt x="204" y="402"/>
                  </a:lnTo>
                  <a:lnTo>
                    <a:pt x="210" y="402"/>
                  </a:lnTo>
                  <a:lnTo>
                    <a:pt x="216" y="30"/>
                  </a:lnTo>
                  <a:lnTo>
                    <a:pt x="222" y="24"/>
                  </a:lnTo>
                  <a:lnTo>
                    <a:pt x="228" y="30"/>
                  </a:lnTo>
                  <a:lnTo>
                    <a:pt x="234" y="30"/>
                  </a:lnTo>
                  <a:lnTo>
                    <a:pt x="240" y="24"/>
                  </a:lnTo>
                  <a:lnTo>
                    <a:pt x="246" y="30"/>
                  </a:lnTo>
                  <a:lnTo>
                    <a:pt x="252" y="30"/>
                  </a:lnTo>
                  <a:lnTo>
                    <a:pt x="258" y="36"/>
                  </a:lnTo>
                  <a:lnTo>
                    <a:pt x="258" y="30"/>
                  </a:lnTo>
                  <a:lnTo>
                    <a:pt x="264" y="6"/>
                  </a:lnTo>
                  <a:lnTo>
                    <a:pt x="270" y="12"/>
                  </a:lnTo>
                  <a:lnTo>
                    <a:pt x="276" y="12"/>
                  </a:lnTo>
                  <a:lnTo>
                    <a:pt x="282" y="12"/>
                  </a:lnTo>
                  <a:lnTo>
                    <a:pt x="294" y="12"/>
                  </a:lnTo>
                  <a:lnTo>
                    <a:pt x="294" y="12"/>
                  </a:lnTo>
                  <a:lnTo>
                    <a:pt x="300" y="12"/>
                  </a:lnTo>
                  <a:lnTo>
                    <a:pt x="306" y="24"/>
                  </a:lnTo>
                  <a:lnTo>
                    <a:pt x="312" y="30"/>
                  </a:lnTo>
                  <a:lnTo>
                    <a:pt x="318" y="0"/>
                  </a:lnTo>
                  <a:lnTo>
                    <a:pt x="318" y="12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936"/>
                  </a:lnTo>
                  <a:lnTo>
                    <a:pt x="372" y="936"/>
                  </a:lnTo>
                  <a:lnTo>
                    <a:pt x="378" y="936"/>
                  </a:lnTo>
                  <a:lnTo>
                    <a:pt x="384" y="936"/>
                  </a:lnTo>
                  <a:lnTo>
                    <a:pt x="390" y="936"/>
                  </a:lnTo>
                  <a:lnTo>
                    <a:pt x="396" y="936"/>
                  </a:lnTo>
                  <a:lnTo>
                    <a:pt x="402" y="936"/>
                  </a:lnTo>
                  <a:lnTo>
                    <a:pt x="408" y="936"/>
                  </a:lnTo>
                  <a:lnTo>
                    <a:pt x="414" y="936"/>
                  </a:lnTo>
                  <a:lnTo>
                    <a:pt x="420" y="936"/>
                  </a:lnTo>
                  <a:lnTo>
                    <a:pt x="426" y="936"/>
                  </a:lnTo>
                  <a:lnTo>
                    <a:pt x="432" y="936"/>
                  </a:lnTo>
                  <a:lnTo>
                    <a:pt x="438" y="936"/>
                  </a:lnTo>
                  <a:lnTo>
                    <a:pt x="444" y="936"/>
                  </a:lnTo>
                  <a:lnTo>
                    <a:pt x="450" y="936"/>
                  </a:lnTo>
                  <a:lnTo>
                    <a:pt x="456" y="936"/>
                  </a:lnTo>
                  <a:lnTo>
                    <a:pt x="462" y="936"/>
                  </a:lnTo>
                  <a:lnTo>
                    <a:pt x="468" y="936"/>
                  </a:lnTo>
                  <a:lnTo>
                    <a:pt x="474" y="936"/>
                  </a:lnTo>
                  <a:lnTo>
                    <a:pt x="480" y="936"/>
                  </a:lnTo>
                  <a:lnTo>
                    <a:pt x="486" y="936"/>
                  </a:lnTo>
                  <a:lnTo>
                    <a:pt x="492" y="936"/>
                  </a:lnTo>
                  <a:lnTo>
                    <a:pt x="498" y="936"/>
                  </a:lnTo>
                  <a:lnTo>
                    <a:pt x="504" y="936"/>
                  </a:lnTo>
                  <a:lnTo>
                    <a:pt x="510" y="936"/>
                  </a:lnTo>
                  <a:lnTo>
                    <a:pt x="516" y="936"/>
                  </a:lnTo>
                  <a:lnTo>
                    <a:pt x="522" y="936"/>
                  </a:lnTo>
                  <a:lnTo>
                    <a:pt x="528" y="936"/>
                  </a:lnTo>
                  <a:lnTo>
                    <a:pt x="534" y="936"/>
                  </a:lnTo>
                  <a:lnTo>
                    <a:pt x="540" y="936"/>
                  </a:lnTo>
                  <a:lnTo>
                    <a:pt x="546" y="936"/>
                  </a:lnTo>
                  <a:lnTo>
                    <a:pt x="552" y="936"/>
                  </a:lnTo>
                  <a:lnTo>
                    <a:pt x="558" y="936"/>
                  </a:lnTo>
                  <a:lnTo>
                    <a:pt x="564" y="936"/>
                  </a:lnTo>
                  <a:lnTo>
                    <a:pt x="570" y="936"/>
                  </a:lnTo>
                  <a:lnTo>
                    <a:pt x="576" y="936"/>
                  </a:lnTo>
                  <a:lnTo>
                    <a:pt x="582" y="936"/>
                  </a:lnTo>
                  <a:lnTo>
                    <a:pt x="588" y="936"/>
                  </a:lnTo>
                  <a:lnTo>
                    <a:pt x="594" y="936"/>
                  </a:lnTo>
                  <a:lnTo>
                    <a:pt x="600" y="936"/>
                  </a:lnTo>
                  <a:lnTo>
                    <a:pt x="606" y="936"/>
                  </a:lnTo>
                  <a:lnTo>
                    <a:pt x="612" y="936"/>
                  </a:lnTo>
                  <a:lnTo>
                    <a:pt x="618" y="936"/>
                  </a:lnTo>
                  <a:lnTo>
                    <a:pt x="624" y="936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24" name="Freeform 280"/>
            <p:cNvSpPr>
              <a:spLocks/>
            </p:cNvSpPr>
            <p:nvPr/>
          </p:nvSpPr>
          <p:spPr bwMode="auto">
            <a:xfrm>
              <a:off x="4595986" y="2560340"/>
              <a:ext cx="1133475" cy="1323975"/>
            </a:xfrm>
            <a:custGeom>
              <a:avLst/>
              <a:gdLst/>
              <a:ahLst/>
              <a:cxnLst>
                <a:cxn ang="0">
                  <a:pos x="12" y="834"/>
                </a:cxn>
                <a:cxn ang="0">
                  <a:pos x="30" y="834"/>
                </a:cxn>
                <a:cxn ang="0">
                  <a:pos x="48" y="834"/>
                </a:cxn>
                <a:cxn ang="0">
                  <a:pos x="66" y="834"/>
                </a:cxn>
                <a:cxn ang="0">
                  <a:pos x="84" y="834"/>
                </a:cxn>
                <a:cxn ang="0">
                  <a:pos x="102" y="0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0"/>
                </a:cxn>
                <a:cxn ang="0">
                  <a:pos x="174" y="0"/>
                </a:cxn>
                <a:cxn ang="0">
                  <a:pos x="192" y="0"/>
                </a:cxn>
                <a:cxn ang="0">
                  <a:pos x="210" y="0"/>
                </a:cxn>
                <a:cxn ang="0">
                  <a:pos x="228" y="0"/>
                </a:cxn>
                <a:cxn ang="0">
                  <a:pos x="246" y="0"/>
                </a:cxn>
                <a:cxn ang="0">
                  <a:pos x="264" y="0"/>
                </a:cxn>
                <a:cxn ang="0">
                  <a:pos x="282" y="0"/>
                </a:cxn>
                <a:cxn ang="0">
                  <a:pos x="300" y="0"/>
                </a:cxn>
                <a:cxn ang="0">
                  <a:pos x="318" y="0"/>
                </a:cxn>
                <a:cxn ang="0">
                  <a:pos x="336" y="0"/>
                </a:cxn>
                <a:cxn ang="0">
                  <a:pos x="354" y="834"/>
                </a:cxn>
                <a:cxn ang="0">
                  <a:pos x="372" y="834"/>
                </a:cxn>
                <a:cxn ang="0">
                  <a:pos x="390" y="834"/>
                </a:cxn>
                <a:cxn ang="0">
                  <a:pos x="408" y="834"/>
                </a:cxn>
                <a:cxn ang="0">
                  <a:pos x="426" y="834"/>
                </a:cxn>
                <a:cxn ang="0">
                  <a:pos x="444" y="834"/>
                </a:cxn>
                <a:cxn ang="0">
                  <a:pos x="456" y="114"/>
                </a:cxn>
                <a:cxn ang="0">
                  <a:pos x="474" y="174"/>
                </a:cxn>
                <a:cxn ang="0">
                  <a:pos x="486" y="108"/>
                </a:cxn>
                <a:cxn ang="0">
                  <a:pos x="504" y="186"/>
                </a:cxn>
                <a:cxn ang="0">
                  <a:pos x="516" y="162"/>
                </a:cxn>
                <a:cxn ang="0">
                  <a:pos x="534" y="108"/>
                </a:cxn>
                <a:cxn ang="0">
                  <a:pos x="546" y="108"/>
                </a:cxn>
                <a:cxn ang="0">
                  <a:pos x="564" y="126"/>
                </a:cxn>
                <a:cxn ang="0">
                  <a:pos x="576" y="150"/>
                </a:cxn>
                <a:cxn ang="0">
                  <a:pos x="594" y="114"/>
                </a:cxn>
                <a:cxn ang="0">
                  <a:pos x="606" y="114"/>
                </a:cxn>
                <a:cxn ang="0">
                  <a:pos x="624" y="48"/>
                </a:cxn>
                <a:cxn ang="0">
                  <a:pos x="636" y="60"/>
                </a:cxn>
                <a:cxn ang="0">
                  <a:pos x="654" y="54"/>
                </a:cxn>
                <a:cxn ang="0">
                  <a:pos x="672" y="42"/>
                </a:cxn>
                <a:cxn ang="0">
                  <a:pos x="684" y="24"/>
                </a:cxn>
                <a:cxn ang="0">
                  <a:pos x="702" y="834"/>
                </a:cxn>
              </a:cxnLst>
              <a:rect l="0" t="0" r="r" b="b"/>
              <a:pathLst>
                <a:path w="714" h="834">
                  <a:moveTo>
                    <a:pt x="0" y="834"/>
                  </a:moveTo>
                  <a:lnTo>
                    <a:pt x="6" y="834"/>
                  </a:lnTo>
                  <a:lnTo>
                    <a:pt x="12" y="834"/>
                  </a:lnTo>
                  <a:lnTo>
                    <a:pt x="18" y="834"/>
                  </a:lnTo>
                  <a:lnTo>
                    <a:pt x="24" y="834"/>
                  </a:lnTo>
                  <a:lnTo>
                    <a:pt x="30" y="834"/>
                  </a:lnTo>
                  <a:lnTo>
                    <a:pt x="36" y="834"/>
                  </a:lnTo>
                  <a:lnTo>
                    <a:pt x="42" y="834"/>
                  </a:lnTo>
                  <a:lnTo>
                    <a:pt x="48" y="834"/>
                  </a:lnTo>
                  <a:lnTo>
                    <a:pt x="54" y="834"/>
                  </a:lnTo>
                  <a:lnTo>
                    <a:pt x="60" y="834"/>
                  </a:lnTo>
                  <a:lnTo>
                    <a:pt x="66" y="834"/>
                  </a:lnTo>
                  <a:lnTo>
                    <a:pt x="72" y="834"/>
                  </a:lnTo>
                  <a:lnTo>
                    <a:pt x="78" y="834"/>
                  </a:lnTo>
                  <a:lnTo>
                    <a:pt x="84" y="834"/>
                  </a:lnTo>
                  <a:lnTo>
                    <a:pt x="90" y="834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834"/>
                  </a:lnTo>
                  <a:lnTo>
                    <a:pt x="354" y="834"/>
                  </a:lnTo>
                  <a:lnTo>
                    <a:pt x="360" y="834"/>
                  </a:lnTo>
                  <a:lnTo>
                    <a:pt x="366" y="834"/>
                  </a:lnTo>
                  <a:lnTo>
                    <a:pt x="372" y="834"/>
                  </a:lnTo>
                  <a:lnTo>
                    <a:pt x="378" y="834"/>
                  </a:lnTo>
                  <a:lnTo>
                    <a:pt x="384" y="834"/>
                  </a:lnTo>
                  <a:lnTo>
                    <a:pt x="390" y="834"/>
                  </a:lnTo>
                  <a:lnTo>
                    <a:pt x="396" y="834"/>
                  </a:lnTo>
                  <a:lnTo>
                    <a:pt x="402" y="834"/>
                  </a:lnTo>
                  <a:lnTo>
                    <a:pt x="408" y="834"/>
                  </a:lnTo>
                  <a:lnTo>
                    <a:pt x="414" y="834"/>
                  </a:lnTo>
                  <a:lnTo>
                    <a:pt x="420" y="834"/>
                  </a:lnTo>
                  <a:lnTo>
                    <a:pt x="426" y="834"/>
                  </a:lnTo>
                  <a:lnTo>
                    <a:pt x="432" y="834"/>
                  </a:lnTo>
                  <a:lnTo>
                    <a:pt x="438" y="834"/>
                  </a:lnTo>
                  <a:lnTo>
                    <a:pt x="444" y="834"/>
                  </a:lnTo>
                  <a:lnTo>
                    <a:pt x="444" y="72"/>
                  </a:lnTo>
                  <a:lnTo>
                    <a:pt x="450" y="60"/>
                  </a:lnTo>
                  <a:lnTo>
                    <a:pt x="456" y="114"/>
                  </a:lnTo>
                  <a:lnTo>
                    <a:pt x="462" y="84"/>
                  </a:lnTo>
                  <a:lnTo>
                    <a:pt x="468" y="90"/>
                  </a:lnTo>
                  <a:lnTo>
                    <a:pt x="474" y="174"/>
                  </a:lnTo>
                  <a:lnTo>
                    <a:pt x="474" y="144"/>
                  </a:lnTo>
                  <a:lnTo>
                    <a:pt x="480" y="126"/>
                  </a:lnTo>
                  <a:lnTo>
                    <a:pt x="486" y="108"/>
                  </a:lnTo>
                  <a:lnTo>
                    <a:pt x="492" y="90"/>
                  </a:lnTo>
                  <a:lnTo>
                    <a:pt x="498" y="168"/>
                  </a:lnTo>
                  <a:lnTo>
                    <a:pt x="504" y="186"/>
                  </a:lnTo>
                  <a:lnTo>
                    <a:pt x="504" y="174"/>
                  </a:lnTo>
                  <a:lnTo>
                    <a:pt x="510" y="132"/>
                  </a:lnTo>
                  <a:lnTo>
                    <a:pt x="516" y="162"/>
                  </a:lnTo>
                  <a:lnTo>
                    <a:pt x="522" y="240"/>
                  </a:lnTo>
                  <a:lnTo>
                    <a:pt x="528" y="132"/>
                  </a:lnTo>
                  <a:lnTo>
                    <a:pt x="534" y="108"/>
                  </a:lnTo>
                  <a:lnTo>
                    <a:pt x="534" y="90"/>
                  </a:lnTo>
                  <a:lnTo>
                    <a:pt x="540" y="120"/>
                  </a:lnTo>
                  <a:lnTo>
                    <a:pt x="546" y="108"/>
                  </a:lnTo>
                  <a:lnTo>
                    <a:pt x="552" y="156"/>
                  </a:lnTo>
                  <a:lnTo>
                    <a:pt x="558" y="150"/>
                  </a:lnTo>
                  <a:lnTo>
                    <a:pt x="564" y="126"/>
                  </a:lnTo>
                  <a:lnTo>
                    <a:pt x="564" y="144"/>
                  </a:lnTo>
                  <a:lnTo>
                    <a:pt x="570" y="66"/>
                  </a:lnTo>
                  <a:lnTo>
                    <a:pt x="576" y="150"/>
                  </a:lnTo>
                  <a:lnTo>
                    <a:pt x="582" y="78"/>
                  </a:lnTo>
                  <a:lnTo>
                    <a:pt x="588" y="120"/>
                  </a:lnTo>
                  <a:lnTo>
                    <a:pt x="594" y="114"/>
                  </a:lnTo>
                  <a:lnTo>
                    <a:pt x="594" y="138"/>
                  </a:lnTo>
                  <a:lnTo>
                    <a:pt x="600" y="186"/>
                  </a:lnTo>
                  <a:lnTo>
                    <a:pt x="606" y="114"/>
                  </a:lnTo>
                  <a:lnTo>
                    <a:pt x="612" y="126"/>
                  </a:lnTo>
                  <a:lnTo>
                    <a:pt x="618" y="72"/>
                  </a:lnTo>
                  <a:lnTo>
                    <a:pt x="624" y="48"/>
                  </a:lnTo>
                  <a:lnTo>
                    <a:pt x="624" y="78"/>
                  </a:lnTo>
                  <a:lnTo>
                    <a:pt x="630" y="66"/>
                  </a:lnTo>
                  <a:lnTo>
                    <a:pt x="636" y="60"/>
                  </a:lnTo>
                  <a:lnTo>
                    <a:pt x="642" y="90"/>
                  </a:lnTo>
                  <a:lnTo>
                    <a:pt x="648" y="54"/>
                  </a:lnTo>
                  <a:lnTo>
                    <a:pt x="654" y="54"/>
                  </a:lnTo>
                  <a:lnTo>
                    <a:pt x="660" y="84"/>
                  </a:lnTo>
                  <a:lnTo>
                    <a:pt x="666" y="72"/>
                  </a:lnTo>
                  <a:lnTo>
                    <a:pt x="672" y="42"/>
                  </a:lnTo>
                  <a:lnTo>
                    <a:pt x="678" y="42"/>
                  </a:lnTo>
                  <a:lnTo>
                    <a:pt x="684" y="6"/>
                  </a:lnTo>
                  <a:lnTo>
                    <a:pt x="684" y="24"/>
                  </a:lnTo>
                  <a:lnTo>
                    <a:pt x="690" y="36"/>
                  </a:lnTo>
                  <a:lnTo>
                    <a:pt x="696" y="834"/>
                  </a:lnTo>
                  <a:lnTo>
                    <a:pt x="702" y="834"/>
                  </a:lnTo>
                  <a:lnTo>
                    <a:pt x="708" y="834"/>
                  </a:lnTo>
                  <a:lnTo>
                    <a:pt x="714" y="834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25" name="Freeform 281"/>
            <p:cNvSpPr>
              <a:spLocks/>
            </p:cNvSpPr>
            <p:nvPr/>
          </p:nvSpPr>
          <p:spPr bwMode="auto">
            <a:xfrm>
              <a:off x="5729461" y="2560340"/>
              <a:ext cx="1162050" cy="1323975"/>
            </a:xfrm>
            <a:custGeom>
              <a:avLst/>
              <a:gdLst/>
              <a:ahLst/>
              <a:cxnLst>
                <a:cxn ang="0">
                  <a:pos x="12" y="834"/>
                </a:cxn>
                <a:cxn ang="0">
                  <a:pos x="30" y="834"/>
                </a:cxn>
                <a:cxn ang="0">
                  <a:pos x="48" y="834"/>
                </a:cxn>
                <a:cxn ang="0">
                  <a:pos x="66" y="834"/>
                </a:cxn>
                <a:cxn ang="0">
                  <a:pos x="84" y="834"/>
                </a:cxn>
                <a:cxn ang="0">
                  <a:pos x="102" y="834"/>
                </a:cxn>
                <a:cxn ang="0">
                  <a:pos x="120" y="834"/>
                </a:cxn>
                <a:cxn ang="0">
                  <a:pos x="138" y="702"/>
                </a:cxn>
                <a:cxn ang="0">
                  <a:pos x="156" y="702"/>
                </a:cxn>
                <a:cxn ang="0">
                  <a:pos x="174" y="702"/>
                </a:cxn>
                <a:cxn ang="0">
                  <a:pos x="186" y="570"/>
                </a:cxn>
                <a:cxn ang="0">
                  <a:pos x="204" y="570"/>
                </a:cxn>
                <a:cxn ang="0">
                  <a:pos x="216" y="582"/>
                </a:cxn>
                <a:cxn ang="0">
                  <a:pos x="234" y="456"/>
                </a:cxn>
                <a:cxn ang="0">
                  <a:pos x="252" y="456"/>
                </a:cxn>
                <a:cxn ang="0">
                  <a:pos x="270" y="456"/>
                </a:cxn>
                <a:cxn ang="0">
                  <a:pos x="288" y="354"/>
                </a:cxn>
                <a:cxn ang="0">
                  <a:pos x="306" y="354"/>
                </a:cxn>
                <a:cxn ang="0">
                  <a:pos x="324" y="354"/>
                </a:cxn>
                <a:cxn ang="0">
                  <a:pos x="336" y="240"/>
                </a:cxn>
                <a:cxn ang="0">
                  <a:pos x="354" y="240"/>
                </a:cxn>
                <a:cxn ang="0">
                  <a:pos x="372" y="240"/>
                </a:cxn>
                <a:cxn ang="0">
                  <a:pos x="390" y="120"/>
                </a:cxn>
                <a:cxn ang="0">
                  <a:pos x="408" y="120"/>
                </a:cxn>
                <a:cxn ang="0">
                  <a:pos x="426" y="120"/>
                </a:cxn>
                <a:cxn ang="0">
                  <a:pos x="444" y="0"/>
                </a:cxn>
                <a:cxn ang="0">
                  <a:pos x="462" y="0"/>
                </a:cxn>
                <a:cxn ang="0">
                  <a:pos x="480" y="0"/>
                </a:cxn>
                <a:cxn ang="0">
                  <a:pos x="498" y="0"/>
                </a:cxn>
                <a:cxn ang="0">
                  <a:pos x="516" y="0"/>
                </a:cxn>
                <a:cxn ang="0">
                  <a:pos x="534" y="0"/>
                </a:cxn>
                <a:cxn ang="0">
                  <a:pos x="552" y="0"/>
                </a:cxn>
                <a:cxn ang="0">
                  <a:pos x="570" y="0"/>
                </a:cxn>
                <a:cxn ang="0">
                  <a:pos x="588" y="0"/>
                </a:cxn>
                <a:cxn ang="0">
                  <a:pos x="606" y="0"/>
                </a:cxn>
                <a:cxn ang="0">
                  <a:pos x="624" y="0"/>
                </a:cxn>
                <a:cxn ang="0">
                  <a:pos x="642" y="0"/>
                </a:cxn>
                <a:cxn ang="0">
                  <a:pos x="660" y="24"/>
                </a:cxn>
                <a:cxn ang="0">
                  <a:pos x="672" y="48"/>
                </a:cxn>
                <a:cxn ang="0">
                  <a:pos x="690" y="6"/>
                </a:cxn>
                <a:cxn ang="0">
                  <a:pos x="708" y="6"/>
                </a:cxn>
                <a:cxn ang="0">
                  <a:pos x="720" y="12"/>
                </a:cxn>
              </a:cxnLst>
              <a:rect l="0" t="0" r="r" b="b"/>
              <a:pathLst>
                <a:path w="732" h="834">
                  <a:moveTo>
                    <a:pt x="0" y="834"/>
                  </a:moveTo>
                  <a:lnTo>
                    <a:pt x="6" y="834"/>
                  </a:lnTo>
                  <a:lnTo>
                    <a:pt x="12" y="834"/>
                  </a:lnTo>
                  <a:lnTo>
                    <a:pt x="18" y="834"/>
                  </a:lnTo>
                  <a:lnTo>
                    <a:pt x="24" y="834"/>
                  </a:lnTo>
                  <a:lnTo>
                    <a:pt x="30" y="834"/>
                  </a:lnTo>
                  <a:lnTo>
                    <a:pt x="36" y="834"/>
                  </a:lnTo>
                  <a:lnTo>
                    <a:pt x="42" y="834"/>
                  </a:lnTo>
                  <a:lnTo>
                    <a:pt x="48" y="834"/>
                  </a:lnTo>
                  <a:lnTo>
                    <a:pt x="54" y="834"/>
                  </a:lnTo>
                  <a:lnTo>
                    <a:pt x="60" y="834"/>
                  </a:lnTo>
                  <a:lnTo>
                    <a:pt x="66" y="834"/>
                  </a:lnTo>
                  <a:lnTo>
                    <a:pt x="72" y="834"/>
                  </a:lnTo>
                  <a:lnTo>
                    <a:pt x="78" y="834"/>
                  </a:lnTo>
                  <a:lnTo>
                    <a:pt x="84" y="834"/>
                  </a:lnTo>
                  <a:lnTo>
                    <a:pt x="90" y="834"/>
                  </a:lnTo>
                  <a:lnTo>
                    <a:pt x="96" y="834"/>
                  </a:lnTo>
                  <a:lnTo>
                    <a:pt x="102" y="834"/>
                  </a:lnTo>
                  <a:lnTo>
                    <a:pt x="108" y="834"/>
                  </a:lnTo>
                  <a:lnTo>
                    <a:pt x="114" y="834"/>
                  </a:lnTo>
                  <a:lnTo>
                    <a:pt x="120" y="834"/>
                  </a:lnTo>
                  <a:lnTo>
                    <a:pt x="126" y="834"/>
                  </a:lnTo>
                  <a:lnTo>
                    <a:pt x="132" y="702"/>
                  </a:lnTo>
                  <a:lnTo>
                    <a:pt x="138" y="702"/>
                  </a:lnTo>
                  <a:lnTo>
                    <a:pt x="144" y="702"/>
                  </a:lnTo>
                  <a:lnTo>
                    <a:pt x="150" y="702"/>
                  </a:lnTo>
                  <a:lnTo>
                    <a:pt x="156" y="702"/>
                  </a:lnTo>
                  <a:lnTo>
                    <a:pt x="162" y="702"/>
                  </a:lnTo>
                  <a:lnTo>
                    <a:pt x="168" y="702"/>
                  </a:lnTo>
                  <a:lnTo>
                    <a:pt x="174" y="702"/>
                  </a:lnTo>
                  <a:lnTo>
                    <a:pt x="180" y="702"/>
                  </a:lnTo>
                  <a:lnTo>
                    <a:pt x="180" y="570"/>
                  </a:lnTo>
                  <a:lnTo>
                    <a:pt x="186" y="570"/>
                  </a:lnTo>
                  <a:lnTo>
                    <a:pt x="192" y="570"/>
                  </a:lnTo>
                  <a:lnTo>
                    <a:pt x="198" y="570"/>
                  </a:lnTo>
                  <a:lnTo>
                    <a:pt x="204" y="570"/>
                  </a:lnTo>
                  <a:lnTo>
                    <a:pt x="210" y="570"/>
                  </a:lnTo>
                  <a:lnTo>
                    <a:pt x="210" y="582"/>
                  </a:lnTo>
                  <a:lnTo>
                    <a:pt x="216" y="582"/>
                  </a:lnTo>
                  <a:lnTo>
                    <a:pt x="222" y="582"/>
                  </a:lnTo>
                  <a:lnTo>
                    <a:pt x="228" y="582"/>
                  </a:lnTo>
                  <a:lnTo>
                    <a:pt x="234" y="456"/>
                  </a:lnTo>
                  <a:lnTo>
                    <a:pt x="240" y="456"/>
                  </a:lnTo>
                  <a:lnTo>
                    <a:pt x="246" y="456"/>
                  </a:lnTo>
                  <a:lnTo>
                    <a:pt x="252" y="456"/>
                  </a:lnTo>
                  <a:lnTo>
                    <a:pt x="258" y="456"/>
                  </a:lnTo>
                  <a:lnTo>
                    <a:pt x="264" y="456"/>
                  </a:lnTo>
                  <a:lnTo>
                    <a:pt x="270" y="456"/>
                  </a:lnTo>
                  <a:lnTo>
                    <a:pt x="276" y="456"/>
                  </a:lnTo>
                  <a:lnTo>
                    <a:pt x="282" y="354"/>
                  </a:lnTo>
                  <a:lnTo>
                    <a:pt x="288" y="354"/>
                  </a:lnTo>
                  <a:lnTo>
                    <a:pt x="294" y="354"/>
                  </a:lnTo>
                  <a:lnTo>
                    <a:pt x="300" y="354"/>
                  </a:lnTo>
                  <a:lnTo>
                    <a:pt x="306" y="354"/>
                  </a:lnTo>
                  <a:lnTo>
                    <a:pt x="312" y="354"/>
                  </a:lnTo>
                  <a:lnTo>
                    <a:pt x="318" y="354"/>
                  </a:lnTo>
                  <a:lnTo>
                    <a:pt x="324" y="354"/>
                  </a:lnTo>
                  <a:lnTo>
                    <a:pt x="330" y="354"/>
                  </a:lnTo>
                  <a:lnTo>
                    <a:pt x="330" y="240"/>
                  </a:lnTo>
                  <a:lnTo>
                    <a:pt x="336" y="240"/>
                  </a:lnTo>
                  <a:lnTo>
                    <a:pt x="342" y="240"/>
                  </a:lnTo>
                  <a:lnTo>
                    <a:pt x="348" y="240"/>
                  </a:lnTo>
                  <a:lnTo>
                    <a:pt x="354" y="240"/>
                  </a:lnTo>
                  <a:lnTo>
                    <a:pt x="360" y="240"/>
                  </a:lnTo>
                  <a:lnTo>
                    <a:pt x="366" y="240"/>
                  </a:lnTo>
                  <a:lnTo>
                    <a:pt x="372" y="240"/>
                  </a:lnTo>
                  <a:lnTo>
                    <a:pt x="378" y="240"/>
                  </a:lnTo>
                  <a:lnTo>
                    <a:pt x="384" y="120"/>
                  </a:lnTo>
                  <a:lnTo>
                    <a:pt x="390" y="120"/>
                  </a:lnTo>
                  <a:lnTo>
                    <a:pt x="396" y="120"/>
                  </a:lnTo>
                  <a:lnTo>
                    <a:pt x="402" y="120"/>
                  </a:lnTo>
                  <a:lnTo>
                    <a:pt x="408" y="120"/>
                  </a:lnTo>
                  <a:lnTo>
                    <a:pt x="414" y="120"/>
                  </a:lnTo>
                  <a:lnTo>
                    <a:pt x="420" y="120"/>
                  </a:lnTo>
                  <a:lnTo>
                    <a:pt x="426" y="12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8" y="0"/>
                  </a:lnTo>
                  <a:lnTo>
                    <a:pt x="654" y="0"/>
                  </a:lnTo>
                  <a:lnTo>
                    <a:pt x="660" y="24"/>
                  </a:lnTo>
                  <a:lnTo>
                    <a:pt x="660" y="54"/>
                  </a:lnTo>
                  <a:lnTo>
                    <a:pt x="666" y="0"/>
                  </a:lnTo>
                  <a:lnTo>
                    <a:pt x="672" y="48"/>
                  </a:lnTo>
                  <a:lnTo>
                    <a:pt x="678" y="0"/>
                  </a:lnTo>
                  <a:lnTo>
                    <a:pt x="684" y="6"/>
                  </a:lnTo>
                  <a:lnTo>
                    <a:pt x="690" y="6"/>
                  </a:lnTo>
                  <a:lnTo>
                    <a:pt x="696" y="42"/>
                  </a:lnTo>
                  <a:lnTo>
                    <a:pt x="702" y="42"/>
                  </a:lnTo>
                  <a:lnTo>
                    <a:pt x="708" y="6"/>
                  </a:lnTo>
                  <a:lnTo>
                    <a:pt x="714" y="48"/>
                  </a:lnTo>
                  <a:lnTo>
                    <a:pt x="714" y="0"/>
                  </a:lnTo>
                  <a:lnTo>
                    <a:pt x="720" y="12"/>
                  </a:lnTo>
                  <a:lnTo>
                    <a:pt x="726" y="12"/>
                  </a:lnTo>
                  <a:lnTo>
                    <a:pt x="732" y="6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26" name="Freeform 282"/>
            <p:cNvSpPr>
              <a:spLocks/>
            </p:cNvSpPr>
            <p:nvPr/>
          </p:nvSpPr>
          <p:spPr bwMode="auto">
            <a:xfrm>
              <a:off x="6891511" y="2541290"/>
              <a:ext cx="1114425" cy="1343025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24" y="24"/>
                </a:cxn>
                <a:cxn ang="0">
                  <a:pos x="42" y="48"/>
                </a:cxn>
                <a:cxn ang="0">
                  <a:pos x="54" y="42"/>
                </a:cxn>
                <a:cxn ang="0">
                  <a:pos x="72" y="48"/>
                </a:cxn>
                <a:cxn ang="0">
                  <a:pos x="90" y="48"/>
                </a:cxn>
                <a:cxn ang="0">
                  <a:pos x="102" y="24"/>
                </a:cxn>
                <a:cxn ang="0">
                  <a:pos x="120" y="90"/>
                </a:cxn>
                <a:cxn ang="0">
                  <a:pos x="132" y="72"/>
                </a:cxn>
                <a:cxn ang="0">
                  <a:pos x="150" y="90"/>
                </a:cxn>
                <a:cxn ang="0">
                  <a:pos x="162" y="48"/>
                </a:cxn>
                <a:cxn ang="0">
                  <a:pos x="180" y="96"/>
                </a:cxn>
                <a:cxn ang="0">
                  <a:pos x="192" y="36"/>
                </a:cxn>
                <a:cxn ang="0">
                  <a:pos x="210" y="96"/>
                </a:cxn>
                <a:cxn ang="0">
                  <a:pos x="222" y="96"/>
                </a:cxn>
                <a:cxn ang="0">
                  <a:pos x="240" y="42"/>
                </a:cxn>
                <a:cxn ang="0">
                  <a:pos x="252" y="72"/>
                </a:cxn>
                <a:cxn ang="0">
                  <a:pos x="270" y="66"/>
                </a:cxn>
                <a:cxn ang="0">
                  <a:pos x="282" y="30"/>
                </a:cxn>
                <a:cxn ang="0">
                  <a:pos x="300" y="48"/>
                </a:cxn>
                <a:cxn ang="0">
                  <a:pos x="312" y="24"/>
                </a:cxn>
                <a:cxn ang="0">
                  <a:pos x="330" y="12"/>
                </a:cxn>
                <a:cxn ang="0">
                  <a:pos x="348" y="846"/>
                </a:cxn>
                <a:cxn ang="0">
                  <a:pos x="366" y="846"/>
                </a:cxn>
                <a:cxn ang="0">
                  <a:pos x="384" y="846"/>
                </a:cxn>
                <a:cxn ang="0">
                  <a:pos x="402" y="846"/>
                </a:cxn>
                <a:cxn ang="0">
                  <a:pos x="420" y="846"/>
                </a:cxn>
                <a:cxn ang="0">
                  <a:pos x="438" y="846"/>
                </a:cxn>
                <a:cxn ang="0">
                  <a:pos x="456" y="846"/>
                </a:cxn>
                <a:cxn ang="0">
                  <a:pos x="474" y="846"/>
                </a:cxn>
                <a:cxn ang="0">
                  <a:pos x="492" y="846"/>
                </a:cxn>
                <a:cxn ang="0">
                  <a:pos x="510" y="846"/>
                </a:cxn>
                <a:cxn ang="0">
                  <a:pos x="528" y="846"/>
                </a:cxn>
                <a:cxn ang="0">
                  <a:pos x="546" y="846"/>
                </a:cxn>
                <a:cxn ang="0">
                  <a:pos x="564" y="846"/>
                </a:cxn>
                <a:cxn ang="0">
                  <a:pos x="582" y="846"/>
                </a:cxn>
                <a:cxn ang="0">
                  <a:pos x="600" y="846"/>
                </a:cxn>
                <a:cxn ang="0">
                  <a:pos x="618" y="846"/>
                </a:cxn>
                <a:cxn ang="0">
                  <a:pos x="636" y="846"/>
                </a:cxn>
                <a:cxn ang="0">
                  <a:pos x="654" y="846"/>
                </a:cxn>
                <a:cxn ang="0">
                  <a:pos x="672" y="846"/>
                </a:cxn>
                <a:cxn ang="0">
                  <a:pos x="690" y="846"/>
                </a:cxn>
              </a:cxnLst>
              <a:rect l="0" t="0" r="r" b="b"/>
              <a:pathLst>
                <a:path w="702" h="846">
                  <a:moveTo>
                    <a:pt x="0" y="18"/>
                  </a:moveTo>
                  <a:lnTo>
                    <a:pt x="6" y="24"/>
                  </a:lnTo>
                  <a:lnTo>
                    <a:pt x="12" y="60"/>
                  </a:lnTo>
                  <a:lnTo>
                    <a:pt x="12" y="54"/>
                  </a:lnTo>
                  <a:lnTo>
                    <a:pt x="18" y="18"/>
                  </a:lnTo>
                  <a:lnTo>
                    <a:pt x="24" y="24"/>
                  </a:lnTo>
                  <a:lnTo>
                    <a:pt x="30" y="30"/>
                  </a:lnTo>
                  <a:lnTo>
                    <a:pt x="36" y="48"/>
                  </a:lnTo>
                  <a:lnTo>
                    <a:pt x="42" y="48"/>
                  </a:lnTo>
                  <a:lnTo>
                    <a:pt x="42" y="66"/>
                  </a:lnTo>
                  <a:lnTo>
                    <a:pt x="48" y="54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66" y="48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84" y="48"/>
                  </a:lnTo>
                  <a:lnTo>
                    <a:pt x="90" y="48"/>
                  </a:lnTo>
                  <a:lnTo>
                    <a:pt x="96" y="18"/>
                  </a:lnTo>
                  <a:lnTo>
                    <a:pt x="102" y="60"/>
                  </a:lnTo>
                  <a:lnTo>
                    <a:pt x="102" y="24"/>
                  </a:lnTo>
                  <a:lnTo>
                    <a:pt x="108" y="30"/>
                  </a:lnTo>
                  <a:lnTo>
                    <a:pt x="114" y="60"/>
                  </a:lnTo>
                  <a:lnTo>
                    <a:pt x="120" y="90"/>
                  </a:lnTo>
                  <a:lnTo>
                    <a:pt x="126" y="90"/>
                  </a:lnTo>
                  <a:lnTo>
                    <a:pt x="132" y="102"/>
                  </a:lnTo>
                  <a:lnTo>
                    <a:pt x="132" y="72"/>
                  </a:lnTo>
                  <a:lnTo>
                    <a:pt x="138" y="78"/>
                  </a:lnTo>
                  <a:lnTo>
                    <a:pt x="144" y="96"/>
                  </a:lnTo>
                  <a:lnTo>
                    <a:pt x="150" y="90"/>
                  </a:lnTo>
                  <a:lnTo>
                    <a:pt x="156" y="66"/>
                  </a:lnTo>
                  <a:lnTo>
                    <a:pt x="162" y="60"/>
                  </a:lnTo>
                  <a:lnTo>
                    <a:pt x="162" y="48"/>
                  </a:lnTo>
                  <a:lnTo>
                    <a:pt x="168" y="48"/>
                  </a:lnTo>
                  <a:lnTo>
                    <a:pt x="174" y="60"/>
                  </a:lnTo>
                  <a:lnTo>
                    <a:pt x="180" y="96"/>
                  </a:lnTo>
                  <a:lnTo>
                    <a:pt x="186" y="84"/>
                  </a:lnTo>
                  <a:lnTo>
                    <a:pt x="192" y="72"/>
                  </a:lnTo>
                  <a:lnTo>
                    <a:pt x="192" y="36"/>
                  </a:lnTo>
                  <a:lnTo>
                    <a:pt x="198" y="30"/>
                  </a:lnTo>
                  <a:lnTo>
                    <a:pt x="204" y="72"/>
                  </a:lnTo>
                  <a:lnTo>
                    <a:pt x="210" y="96"/>
                  </a:lnTo>
                  <a:lnTo>
                    <a:pt x="216" y="78"/>
                  </a:lnTo>
                  <a:lnTo>
                    <a:pt x="222" y="84"/>
                  </a:lnTo>
                  <a:lnTo>
                    <a:pt x="222" y="96"/>
                  </a:lnTo>
                  <a:lnTo>
                    <a:pt x="228" y="66"/>
                  </a:lnTo>
                  <a:lnTo>
                    <a:pt x="234" y="18"/>
                  </a:lnTo>
                  <a:lnTo>
                    <a:pt x="240" y="42"/>
                  </a:lnTo>
                  <a:lnTo>
                    <a:pt x="246" y="72"/>
                  </a:lnTo>
                  <a:lnTo>
                    <a:pt x="252" y="78"/>
                  </a:lnTo>
                  <a:lnTo>
                    <a:pt x="252" y="72"/>
                  </a:lnTo>
                  <a:lnTo>
                    <a:pt x="258" y="24"/>
                  </a:lnTo>
                  <a:lnTo>
                    <a:pt x="264" y="0"/>
                  </a:lnTo>
                  <a:lnTo>
                    <a:pt x="270" y="66"/>
                  </a:lnTo>
                  <a:lnTo>
                    <a:pt x="276" y="48"/>
                  </a:lnTo>
                  <a:lnTo>
                    <a:pt x="282" y="72"/>
                  </a:lnTo>
                  <a:lnTo>
                    <a:pt x="282" y="30"/>
                  </a:lnTo>
                  <a:lnTo>
                    <a:pt x="288" y="48"/>
                  </a:lnTo>
                  <a:lnTo>
                    <a:pt x="294" y="48"/>
                  </a:lnTo>
                  <a:lnTo>
                    <a:pt x="300" y="48"/>
                  </a:lnTo>
                  <a:lnTo>
                    <a:pt x="306" y="36"/>
                  </a:lnTo>
                  <a:lnTo>
                    <a:pt x="312" y="30"/>
                  </a:lnTo>
                  <a:lnTo>
                    <a:pt x="312" y="24"/>
                  </a:lnTo>
                  <a:lnTo>
                    <a:pt x="318" y="12"/>
                  </a:lnTo>
                  <a:lnTo>
                    <a:pt x="324" y="12"/>
                  </a:lnTo>
                  <a:lnTo>
                    <a:pt x="330" y="12"/>
                  </a:lnTo>
                  <a:lnTo>
                    <a:pt x="336" y="12"/>
                  </a:lnTo>
                  <a:lnTo>
                    <a:pt x="342" y="12"/>
                  </a:lnTo>
                  <a:lnTo>
                    <a:pt x="348" y="846"/>
                  </a:lnTo>
                  <a:lnTo>
                    <a:pt x="354" y="846"/>
                  </a:lnTo>
                  <a:lnTo>
                    <a:pt x="360" y="846"/>
                  </a:lnTo>
                  <a:lnTo>
                    <a:pt x="366" y="846"/>
                  </a:lnTo>
                  <a:lnTo>
                    <a:pt x="372" y="846"/>
                  </a:lnTo>
                  <a:lnTo>
                    <a:pt x="378" y="846"/>
                  </a:lnTo>
                  <a:lnTo>
                    <a:pt x="384" y="846"/>
                  </a:lnTo>
                  <a:lnTo>
                    <a:pt x="390" y="846"/>
                  </a:lnTo>
                  <a:lnTo>
                    <a:pt x="396" y="846"/>
                  </a:lnTo>
                  <a:lnTo>
                    <a:pt x="402" y="846"/>
                  </a:lnTo>
                  <a:lnTo>
                    <a:pt x="408" y="846"/>
                  </a:lnTo>
                  <a:lnTo>
                    <a:pt x="414" y="846"/>
                  </a:lnTo>
                  <a:lnTo>
                    <a:pt x="420" y="846"/>
                  </a:lnTo>
                  <a:lnTo>
                    <a:pt x="426" y="846"/>
                  </a:lnTo>
                  <a:lnTo>
                    <a:pt x="432" y="846"/>
                  </a:lnTo>
                  <a:lnTo>
                    <a:pt x="438" y="846"/>
                  </a:lnTo>
                  <a:lnTo>
                    <a:pt x="444" y="846"/>
                  </a:lnTo>
                  <a:lnTo>
                    <a:pt x="450" y="846"/>
                  </a:lnTo>
                  <a:lnTo>
                    <a:pt x="456" y="846"/>
                  </a:lnTo>
                  <a:lnTo>
                    <a:pt x="462" y="846"/>
                  </a:lnTo>
                  <a:lnTo>
                    <a:pt x="468" y="846"/>
                  </a:lnTo>
                  <a:lnTo>
                    <a:pt x="474" y="846"/>
                  </a:lnTo>
                  <a:lnTo>
                    <a:pt x="480" y="846"/>
                  </a:lnTo>
                  <a:lnTo>
                    <a:pt x="486" y="846"/>
                  </a:lnTo>
                  <a:lnTo>
                    <a:pt x="492" y="846"/>
                  </a:lnTo>
                  <a:lnTo>
                    <a:pt x="498" y="846"/>
                  </a:lnTo>
                  <a:lnTo>
                    <a:pt x="504" y="846"/>
                  </a:lnTo>
                  <a:lnTo>
                    <a:pt x="510" y="846"/>
                  </a:lnTo>
                  <a:lnTo>
                    <a:pt x="516" y="846"/>
                  </a:lnTo>
                  <a:lnTo>
                    <a:pt x="522" y="846"/>
                  </a:lnTo>
                  <a:lnTo>
                    <a:pt x="528" y="846"/>
                  </a:lnTo>
                  <a:lnTo>
                    <a:pt x="534" y="846"/>
                  </a:lnTo>
                  <a:lnTo>
                    <a:pt x="540" y="846"/>
                  </a:lnTo>
                  <a:lnTo>
                    <a:pt x="546" y="846"/>
                  </a:lnTo>
                  <a:lnTo>
                    <a:pt x="552" y="846"/>
                  </a:lnTo>
                  <a:lnTo>
                    <a:pt x="558" y="846"/>
                  </a:lnTo>
                  <a:lnTo>
                    <a:pt x="564" y="846"/>
                  </a:lnTo>
                  <a:lnTo>
                    <a:pt x="570" y="846"/>
                  </a:lnTo>
                  <a:lnTo>
                    <a:pt x="576" y="846"/>
                  </a:lnTo>
                  <a:lnTo>
                    <a:pt x="582" y="846"/>
                  </a:lnTo>
                  <a:lnTo>
                    <a:pt x="588" y="846"/>
                  </a:lnTo>
                  <a:lnTo>
                    <a:pt x="594" y="846"/>
                  </a:lnTo>
                  <a:lnTo>
                    <a:pt x="600" y="846"/>
                  </a:lnTo>
                  <a:lnTo>
                    <a:pt x="606" y="846"/>
                  </a:lnTo>
                  <a:lnTo>
                    <a:pt x="612" y="846"/>
                  </a:lnTo>
                  <a:lnTo>
                    <a:pt x="618" y="846"/>
                  </a:lnTo>
                  <a:lnTo>
                    <a:pt x="624" y="846"/>
                  </a:lnTo>
                  <a:lnTo>
                    <a:pt x="630" y="846"/>
                  </a:lnTo>
                  <a:lnTo>
                    <a:pt x="636" y="846"/>
                  </a:lnTo>
                  <a:lnTo>
                    <a:pt x="642" y="846"/>
                  </a:lnTo>
                  <a:lnTo>
                    <a:pt x="648" y="846"/>
                  </a:lnTo>
                  <a:lnTo>
                    <a:pt x="654" y="846"/>
                  </a:lnTo>
                  <a:lnTo>
                    <a:pt x="660" y="846"/>
                  </a:lnTo>
                  <a:lnTo>
                    <a:pt x="666" y="846"/>
                  </a:lnTo>
                  <a:lnTo>
                    <a:pt x="672" y="846"/>
                  </a:lnTo>
                  <a:lnTo>
                    <a:pt x="678" y="846"/>
                  </a:lnTo>
                  <a:lnTo>
                    <a:pt x="684" y="846"/>
                  </a:lnTo>
                  <a:lnTo>
                    <a:pt x="690" y="846"/>
                  </a:lnTo>
                  <a:lnTo>
                    <a:pt x="696" y="846"/>
                  </a:lnTo>
                  <a:lnTo>
                    <a:pt x="702" y="726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27" name="Freeform 283"/>
            <p:cNvSpPr>
              <a:spLocks/>
            </p:cNvSpPr>
            <p:nvPr/>
          </p:nvSpPr>
          <p:spPr bwMode="auto">
            <a:xfrm>
              <a:off x="8005936" y="2560340"/>
              <a:ext cx="962025" cy="1323975"/>
            </a:xfrm>
            <a:custGeom>
              <a:avLst/>
              <a:gdLst/>
              <a:ahLst/>
              <a:cxnLst>
                <a:cxn ang="0">
                  <a:pos x="6" y="714"/>
                </a:cxn>
                <a:cxn ang="0">
                  <a:pos x="18" y="714"/>
                </a:cxn>
                <a:cxn ang="0">
                  <a:pos x="30" y="714"/>
                </a:cxn>
                <a:cxn ang="0">
                  <a:pos x="42" y="714"/>
                </a:cxn>
                <a:cxn ang="0">
                  <a:pos x="54" y="696"/>
                </a:cxn>
                <a:cxn ang="0">
                  <a:pos x="66" y="696"/>
                </a:cxn>
                <a:cxn ang="0">
                  <a:pos x="78" y="696"/>
                </a:cxn>
                <a:cxn ang="0">
                  <a:pos x="90" y="696"/>
                </a:cxn>
                <a:cxn ang="0">
                  <a:pos x="102" y="570"/>
                </a:cxn>
                <a:cxn ang="0">
                  <a:pos x="114" y="558"/>
                </a:cxn>
                <a:cxn ang="0">
                  <a:pos x="126" y="558"/>
                </a:cxn>
                <a:cxn ang="0">
                  <a:pos x="138" y="558"/>
                </a:cxn>
                <a:cxn ang="0">
                  <a:pos x="150" y="300"/>
                </a:cxn>
                <a:cxn ang="0">
                  <a:pos x="162" y="300"/>
                </a:cxn>
                <a:cxn ang="0">
                  <a:pos x="174" y="300"/>
                </a:cxn>
                <a:cxn ang="0">
                  <a:pos x="186" y="300"/>
                </a:cxn>
                <a:cxn ang="0">
                  <a:pos x="198" y="30"/>
                </a:cxn>
                <a:cxn ang="0">
                  <a:pos x="216" y="30"/>
                </a:cxn>
                <a:cxn ang="0">
                  <a:pos x="222" y="30"/>
                </a:cxn>
                <a:cxn ang="0">
                  <a:pos x="234" y="36"/>
                </a:cxn>
                <a:cxn ang="0">
                  <a:pos x="240" y="24"/>
                </a:cxn>
                <a:cxn ang="0">
                  <a:pos x="252" y="0"/>
                </a:cxn>
                <a:cxn ang="0">
                  <a:pos x="264" y="0"/>
                </a:cxn>
                <a:cxn ang="0">
                  <a:pos x="276" y="0"/>
                </a:cxn>
                <a:cxn ang="0">
                  <a:pos x="288" y="12"/>
                </a:cxn>
                <a:cxn ang="0">
                  <a:pos x="300" y="0"/>
                </a:cxn>
                <a:cxn ang="0">
                  <a:pos x="312" y="0"/>
                </a:cxn>
                <a:cxn ang="0">
                  <a:pos x="324" y="0"/>
                </a:cxn>
                <a:cxn ang="0">
                  <a:pos x="336" y="0"/>
                </a:cxn>
                <a:cxn ang="0">
                  <a:pos x="348" y="834"/>
                </a:cxn>
                <a:cxn ang="0">
                  <a:pos x="360" y="834"/>
                </a:cxn>
                <a:cxn ang="0">
                  <a:pos x="372" y="834"/>
                </a:cxn>
                <a:cxn ang="0">
                  <a:pos x="384" y="834"/>
                </a:cxn>
                <a:cxn ang="0">
                  <a:pos x="396" y="834"/>
                </a:cxn>
                <a:cxn ang="0">
                  <a:pos x="408" y="834"/>
                </a:cxn>
                <a:cxn ang="0">
                  <a:pos x="420" y="834"/>
                </a:cxn>
                <a:cxn ang="0">
                  <a:pos x="432" y="834"/>
                </a:cxn>
                <a:cxn ang="0">
                  <a:pos x="444" y="834"/>
                </a:cxn>
                <a:cxn ang="0">
                  <a:pos x="456" y="834"/>
                </a:cxn>
                <a:cxn ang="0">
                  <a:pos x="468" y="834"/>
                </a:cxn>
                <a:cxn ang="0">
                  <a:pos x="480" y="834"/>
                </a:cxn>
                <a:cxn ang="0">
                  <a:pos x="492" y="834"/>
                </a:cxn>
                <a:cxn ang="0">
                  <a:pos x="504" y="834"/>
                </a:cxn>
                <a:cxn ang="0">
                  <a:pos x="516" y="834"/>
                </a:cxn>
                <a:cxn ang="0">
                  <a:pos x="528" y="834"/>
                </a:cxn>
                <a:cxn ang="0">
                  <a:pos x="540" y="834"/>
                </a:cxn>
                <a:cxn ang="0">
                  <a:pos x="552" y="834"/>
                </a:cxn>
                <a:cxn ang="0">
                  <a:pos x="564" y="834"/>
                </a:cxn>
                <a:cxn ang="0">
                  <a:pos x="576" y="834"/>
                </a:cxn>
                <a:cxn ang="0">
                  <a:pos x="588" y="834"/>
                </a:cxn>
                <a:cxn ang="0">
                  <a:pos x="600" y="834"/>
                </a:cxn>
              </a:cxnLst>
              <a:rect l="0" t="0" r="r" b="b"/>
              <a:pathLst>
                <a:path w="606" h="834">
                  <a:moveTo>
                    <a:pt x="0" y="714"/>
                  </a:moveTo>
                  <a:lnTo>
                    <a:pt x="6" y="714"/>
                  </a:lnTo>
                  <a:lnTo>
                    <a:pt x="12" y="714"/>
                  </a:lnTo>
                  <a:lnTo>
                    <a:pt x="18" y="714"/>
                  </a:lnTo>
                  <a:lnTo>
                    <a:pt x="24" y="714"/>
                  </a:lnTo>
                  <a:lnTo>
                    <a:pt x="30" y="714"/>
                  </a:lnTo>
                  <a:lnTo>
                    <a:pt x="36" y="714"/>
                  </a:lnTo>
                  <a:lnTo>
                    <a:pt x="42" y="714"/>
                  </a:lnTo>
                  <a:lnTo>
                    <a:pt x="48" y="696"/>
                  </a:lnTo>
                  <a:lnTo>
                    <a:pt x="54" y="696"/>
                  </a:lnTo>
                  <a:lnTo>
                    <a:pt x="60" y="696"/>
                  </a:lnTo>
                  <a:lnTo>
                    <a:pt x="66" y="696"/>
                  </a:lnTo>
                  <a:lnTo>
                    <a:pt x="72" y="696"/>
                  </a:lnTo>
                  <a:lnTo>
                    <a:pt x="78" y="696"/>
                  </a:lnTo>
                  <a:lnTo>
                    <a:pt x="84" y="696"/>
                  </a:lnTo>
                  <a:lnTo>
                    <a:pt x="90" y="696"/>
                  </a:lnTo>
                  <a:lnTo>
                    <a:pt x="96" y="570"/>
                  </a:lnTo>
                  <a:lnTo>
                    <a:pt x="102" y="570"/>
                  </a:lnTo>
                  <a:lnTo>
                    <a:pt x="108" y="570"/>
                  </a:lnTo>
                  <a:lnTo>
                    <a:pt x="114" y="558"/>
                  </a:lnTo>
                  <a:lnTo>
                    <a:pt x="120" y="558"/>
                  </a:lnTo>
                  <a:lnTo>
                    <a:pt x="126" y="558"/>
                  </a:lnTo>
                  <a:lnTo>
                    <a:pt x="132" y="558"/>
                  </a:lnTo>
                  <a:lnTo>
                    <a:pt x="138" y="558"/>
                  </a:lnTo>
                  <a:lnTo>
                    <a:pt x="144" y="558"/>
                  </a:lnTo>
                  <a:lnTo>
                    <a:pt x="150" y="300"/>
                  </a:lnTo>
                  <a:lnTo>
                    <a:pt x="156" y="300"/>
                  </a:lnTo>
                  <a:lnTo>
                    <a:pt x="162" y="300"/>
                  </a:lnTo>
                  <a:lnTo>
                    <a:pt x="168" y="300"/>
                  </a:lnTo>
                  <a:lnTo>
                    <a:pt x="174" y="300"/>
                  </a:lnTo>
                  <a:lnTo>
                    <a:pt x="180" y="300"/>
                  </a:lnTo>
                  <a:lnTo>
                    <a:pt x="186" y="300"/>
                  </a:lnTo>
                  <a:lnTo>
                    <a:pt x="192" y="300"/>
                  </a:lnTo>
                  <a:lnTo>
                    <a:pt x="198" y="30"/>
                  </a:lnTo>
                  <a:lnTo>
                    <a:pt x="204" y="30"/>
                  </a:lnTo>
                  <a:lnTo>
                    <a:pt x="216" y="30"/>
                  </a:lnTo>
                  <a:lnTo>
                    <a:pt x="216" y="30"/>
                  </a:lnTo>
                  <a:lnTo>
                    <a:pt x="222" y="30"/>
                  </a:lnTo>
                  <a:lnTo>
                    <a:pt x="228" y="30"/>
                  </a:lnTo>
                  <a:lnTo>
                    <a:pt x="234" y="36"/>
                  </a:lnTo>
                  <a:lnTo>
                    <a:pt x="240" y="30"/>
                  </a:lnTo>
                  <a:lnTo>
                    <a:pt x="240" y="24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12"/>
                  </a:lnTo>
                  <a:lnTo>
                    <a:pt x="288" y="12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834"/>
                  </a:lnTo>
                  <a:lnTo>
                    <a:pt x="354" y="834"/>
                  </a:lnTo>
                  <a:lnTo>
                    <a:pt x="360" y="834"/>
                  </a:lnTo>
                  <a:lnTo>
                    <a:pt x="366" y="834"/>
                  </a:lnTo>
                  <a:lnTo>
                    <a:pt x="372" y="834"/>
                  </a:lnTo>
                  <a:lnTo>
                    <a:pt x="378" y="834"/>
                  </a:lnTo>
                  <a:lnTo>
                    <a:pt x="384" y="834"/>
                  </a:lnTo>
                  <a:lnTo>
                    <a:pt x="390" y="834"/>
                  </a:lnTo>
                  <a:lnTo>
                    <a:pt x="396" y="834"/>
                  </a:lnTo>
                  <a:lnTo>
                    <a:pt x="402" y="834"/>
                  </a:lnTo>
                  <a:lnTo>
                    <a:pt x="408" y="834"/>
                  </a:lnTo>
                  <a:lnTo>
                    <a:pt x="414" y="834"/>
                  </a:lnTo>
                  <a:lnTo>
                    <a:pt x="420" y="834"/>
                  </a:lnTo>
                  <a:lnTo>
                    <a:pt x="426" y="834"/>
                  </a:lnTo>
                  <a:lnTo>
                    <a:pt x="432" y="834"/>
                  </a:lnTo>
                  <a:lnTo>
                    <a:pt x="438" y="834"/>
                  </a:lnTo>
                  <a:lnTo>
                    <a:pt x="444" y="834"/>
                  </a:lnTo>
                  <a:lnTo>
                    <a:pt x="450" y="834"/>
                  </a:lnTo>
                  <a:lnTo>
                    <a:pt x="456" y="834"/>
                  </a:lnTo>
                  <a:lnTo>
                    <a:pt x="462" y="834"/>
                  </a:lnTo>
                  <a:lnTo>
                    <a:pt x="468" y="834"/>
                  </a:lnTo>
                  <a:lnTo>
                    <a:pt x="474" y="834"/>
                  </a:lnTo>
                  <a:lnTo>
                    <a:pt x="480" y="834"/>
                  </a:lnTo>
                  <a:lnTo>
                    <a:pt x="486" y="834"/>
                  </a:lnTo>
                  <a:lnTo>
                    <a:pt x="492" y="834"/>
                  </a:lnTo>
                  <a:lnTo>
                    <a:pt x="498" y="834"/>
                  </a:lnTo>
                  <a:lnTo>
                    <a:pt x="504" y="834"/>
                  </a:lnTo>
                  <a:lnTo>
                    <a:pt x="510" y="834"/>
                  </a:lnTo>
                  <a:lnTo>
                    <a:pt x="516" y="834"/>
                  </a:lnTo>
                  <a:lnTo>
                    <a:pt x="522" y="834"/>
                  </a:lnTo>
                  <a:lnTo>
                    <a:pt x="528" y="834"/>
                  </a:lnTo>
                  <a:lnTo>
                    <a:pt x="534" y="834"/>
                  </a:lnTo>
                  <a:lnTo>
                    <a:pt x="540" y="834"/>
                  </a:lnTo>
                  <a:lnTo>
                    <a:pt x="546" y="834"/>
                  </a:lnTo>
                  <a:lnTo>
                    <a:pt x="552" y="834"/>
                  </a:lnTo>
                  <a:lnTo>
                    <a:pt x="558" y="834"/>
                  </a:lnTo>
                  <a:lnTo>
                    <a:pt x="564" y="834"/>
                  </a:lnTo>
                  <a:lnTo>
                    <a:pt x="570" y="834"/>
                  </a:lnTo>
                  <a:lnTo>
                    <a:pt x="576" y="834"/>
                  </a:lnTo>
                  <a:lnTo>
                    <a:pt x="582" y="834"/>
                  </a:lnTo>
                  <a:lnTo>
                    <a:pt x="588" y="834"/>
                  </a:lnTo>
                  <a:lnTo>
                    <a:pt x="594" y="834"/>
                  </a:lnTo>
                  <a:lnTo>
                    <a:pt x="600" y="834"/>
                  </a:lnTo>
                  <a:lnTo>
                    <a:pt x="606" y="834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28" name="Freeform 284"/>
            <p:cNvSpPr>
              <a:spLocks/>
            </p:cNvSpPr>
            <p:nvPr/>
          </p:nvSpPr>
          <p:spPr bwMode="auto">
            <a:xfrm>
              <a:off x="4595986" y="2846090"/>
              <a:ext cx="1171575" cy="1038225"/>
            </a:xfrm>
            <a:custGeom>
              <a:avLst/>
              <a:gdLst/>
              <a:ahLst/>
              <a:cxnLst>
                <a:cxn ang="0">
                  <a:pos x="12" y="654"/>
                </a:cxn>
                <a:cxn ang="0">
                  <a:pos x="30" y="654"/>
                </a:cxn>
                <a:cxn ang="0">
                  <a:pos x="48" y="654"/>
                </a:cxn>
                <a:cxn ang="0">
                  <a:pos x="66" y="654"/>
                </a:cxn>
                <a:cxn ang="0">
                  <a:pos x="84" y="654"/>
                </a:cxn>
                <a:cxn ang="0">
                  <a:pos x="102" y="0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0"/>
                </a:cxn>
                <a:cxn ang="0">
                  <a:pos x="174" y="0"/>
                </a:cxn>
                <a:cxn ang="0">
                  <a:pos x="192" y="0"/>
                </a:cxn>
                <a:cxn ang="0">
                  <a:pos x="210" y="0"/>
                </a:cxn>
                <a:cxn ang="0">
                  <a:pos x="228" y="0"/>
                </a:cxn>
                <a:cxn ang="0">
                  <a:pos x="246" y="0"/>
                </a:cxn>
                <a:cxn ang="0">
                  <a:pos x="264" y="0"/>
                </a:cxn>
                <a:cxn ang="0">
                  <a:pos x="282" y="0"/>
                </a:cxn>
                <a:cxn ang="0">
                  <a:pos x="300" y="0"/>
                </a:cxn>
                <a:cxn ang="0">
                  <a:pos x="318" y="0"/>
                </a:cxn>
                <a:cxn ang="0">
                  <a:pos x="336" y="0"/>
                </a:cxn>
                <a:cxn ang="0">
                  <a:pos x="354" y="654"/>
                </a:cxn>
                <a:cxn ang="0">
                  <a:pos x="372" y="654"/>
                </a:cxn>
                <a:cxn ang="0">
                  <a:pos x="390" y="654"/>
                </a:cxn>
                <a:cxn ang="0">
                  <a:pos x="408" y="654"/>
                </a:cxn>
                <a:cxn ang="0">
                  <a:pos x="426" y="654"/>
                </a:cxn>
                <a:cxn ang="0">
                  <a:pos x="444" y="654"/>
                </a:cxn>
                <a:cxn ang="0">
                  <a:pos x="456" y="72"/>
                </a:cxn>
                <a:cxn ang="0">
                  <a:pos x="474" y="96"/>
                </a:cxn>
                <a:cxn ang="0">
                  <a:pos x="492" y="66"/>
                </a:cxn>
                <a:cxn ang="0">
                  <a:pos x="510" y="108"/>
                </a:cxn>
                <a:cxn ang="0">
                  <a:pos x="528" y="108"/>
                </a:cxn>
                <a:cxn ang="0">
                  <a:pos x="546" y="0"/>
                </a:cxn>
                <a:cxn ang="0">
                  <a:pos x="564" y="0"/>
                </a:cxn>
                <a:cxn ang="0">
                  <a:pos x="576" y="204"/>
                </a:cxn>
                <a:cxn ang="0">
                  <a:pos x="594" y="228"/>
                </a:cxn>
                <a:cxn ang="0">
                  <a:pos x="606" y="108"/>
                </a:cxn>
                <a:cxn ang="0">
                  <a:pos x="624" y="36"/>
                </a:cxn>
                <a:cxn ang="0">
                  <a:pos x="636" y="0"/>
                </a:cxn>
                <a:cxn ang="0">
                  <a:pos x="654" y="0"/>
                </a:cxn>
                <a:cxn ang="0">
                  <a:pos x="672" y="0"/>
                </a:cxn>
                <a:cxn ang="0">
                  <a:pos x="690" y="0"/>
                </a:cxn>
                <a:cxn ang="0">
                  <a:pos x="708" y="654"/>
                </a:cxn>
                <a:cxn ang="0">
                  <a:pos x="726" y="654"/>
                </a:cxn>
              </a:cxnLst>
              <a:rect l="0" t="0" r="r" b="b"/>
              <a:pathLst>
                <a:path w="738" h="654">
                  <a:moveTo>
                    <a:pt x="0" y="654"/>
                  </a:moveTo>
                  <a:lnTo>
                    <a:pt x="6" y="654"/>
                  </a:lnTo>
                  <a:lnTo>
                    <a:pt x="12" y="654"/>
                  </a:lnTo>
                  <a:lnTo>
                    <a:pt x="18" y="654"/>
                  </a:lnTo>
                  <a:lnTo>
                    <a:pt x="24" y="654"/>
                  </a:lnTo>
                  <a:lnTo>
                    <a:pt x="30" y="654"/>
                  </a:lnTo>
                  <a:lnTo>
                    <a:pt x="36" y="654"/>
                  </a:lnTo>
                  <a:lnTo>
                    <a:pt x="42" y="654"/>
                  </a:lnTo>
                  <a:lnTo>
                    <a:pt x="48" y="654"/>
                  </a:lnTo>
                  <a:lnTo>
                    <a:pt x="54" y="654"/>
                  </a:lnTo>
                  <a:lnTo>
                    <a:pt x="60" y="654"/>
                  </a:lnTo>
                  <a:lnTo>
                    <a:pt x="66" y="654"/>
                  </a:lnTo>
                  <a:lnTo>
                    <a:pt x="72" y="654"/>
                  </a:lnTo>
                  <a:lnTo>
                    <a:pt x="78" y="654"/>
                  </a:lnTo>
                  <a:lnTo>
                    <a:pt x="84" y="654"/>
                  </a:lnTo>
                  <a:lnTo>
                    <a:pt x="90" y="654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654"/>
                  </a:lnTo>
                  <a:lnTo>
                    <a:pt x="354" y="654"/>
                  </a:lnTo>
                  <a:lnTo>
                    <a:pt x="360" y="654"/>
                  </a:lnTo>
                  <a:lnTo>
                    <a:pt x="366" y="654"/>
                  </a:lnTo>
                  <a:lnTo>
                    <a:pt x="372" y="654"/>
                  </a:lnTo>
                  <a:lnTo>
                    <a:pt x="378" y="654"/>
                  </a:lnTo>
                  <a:lnTo>
                    <a:pt x="384" y="654"/>
                  </a:lnTo>
                  <a:lnTo>
                    <a:pt x="390" y="654"/>
                  </a:lnTo>
                  <a:lnTo>
                    <a:pt x="396" y="654"/>
                  </a:lnTo>
                  <a:lnTo>
                    <a:pt x="402" y="654"/>
                  </a:lnTo>
                  <a:lnTo>
                    <a:pt x="408" y="654"/>
                  </a:lnTo>
                  <a:lnTo>
                    <a:pt x="414" y="654"/>
                  </a:lnTo>
                  <a:lnTo>
                    <a:pt x="420" y="654"/>
                  </a:lnTo>
                  <a:lnTo>
                    <a:pt x="426" y="654"/>
                  </a:lnTo>
                  <a:lnTo>
                    <a:pt x="432" y="654"/>
                  </a:lnTo>
                  <a:lnTo>
                    <a:pt x="438" y="654"/>
                  </a:lnTo>
                  <a:lnTo>
                    <a:pt x="444" y="654"/>
                  </a:lnTo>
                  <a:lnTo>
                    <a:pt x="444" y="0"/>
                  </a:lnTo>
                  <a:lnTo>
                    <a:pt x="450" y="48"/>
                  </a:lnTo>
                  <a:lnTo>
                    <a:pt x="456" y="72"/>
                  </a:lnTo>
                  <a:lnTo>
                    <a:pt x="462" y="108"/>
                  </a:lnTo>
                  <a:lnTo>
                    <a:pt x="468" y="90"/>
                  </a:lnTo>
                  <a:lnTo>
                    <a:pt x="474" y="96"/>
                  </a:lnTo>
                  <a:lnTo>
                    <a:pt x="480" y="108"/>
                  </a:lnTo>
                  <a:lnTo>
                    <a:pt x="486" y="96"/>
                  </a:lnTo>
                  <a:lnTo>
                    <a:pt x="492" y="66"/>
                  </a:lnTo>
                  <a:lnTo>
                    <a:pt x="498" y="108"/>
                  </a:lnTo>
                  <a:lnTo>
                    <a:pt x="504" y="108"/>
                  </a:lnTo>
                  <a:lnTo>
                    <a:pt x="510" y="108"/>
                  </a:lnTo>
                  <a:lnTo>
                    <a:pt x="516" y="108"/>
                  </a:lnTo>
                  <a:lnTo>
                    <a:pt x="522" y="108"/>
                  </a:lnTo>
                  <a:lnTo>
                    <a:pt x="528" y="108"/>
                  </a:lnTo>
                  <a:lnTo>
                    <a:pt x="534" y="108"/>
                  </a:lnTo>
                  <a:lnTo>
                    <a:pt x="540" y="144"/>
                  </a:lnTo>
                  <a:lnTo>
                    <a:pt x="546" y="0"/>
                  </a:lnTo>
                  <a:lnTo>
                    <a:pt x="552" y="18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64" y="96"/>
                  </a:lnTo>
                  <a:lnTo>
                    <a:pt x="570" y="66"/>
                  </a:lnTo>
                  <a:lnTo>
                    <a:pt x="576" y="204"/>
                  </a:lnTo>
                  <a:lnTo>
                    <a:pt x="582" y="84"/>
                  </a:lnTo>
                  <a:lnTo>
                    <a:pt x="588" y="204"/>
                  </a:lnTo>
                  <a:lnTo>
                    <a:pt x="594" y="228"/>
                  </a:lnTo>
                  <a:lnTo>
                    <a:pt x="594" y="96"/>
                  </a:lnTo>
                  <a:lnTo>
                    <a:pt x="600" y="126"/>
                  </a:lnTo>
                  <a:lnTo>
                    <a:pt x="606" y="108"/>
                  </a:lnTo>
                  <a:lnTo>
                    <a:pt x="612" y="108"/>
                  </a:lnTo>
                  <a:lnTo>
                    <a:pt x="618" y="18"/>
                  </a:lnTo>
                  <a:lnTo>
                    <a:pt x="624" y="36"/>
                  </a:lnTo>
                  <a:lnTo>
                    <a:pt x="624" y="18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108"/>
                  </a:lnTo>
                  <a:lnTo>
                    <a:pt x="648" y="108"/>
                  </a:lnTo>
                  <a:lnTo>
                    <a:pt x="654" y="0"/>
                  </a:lnTo>
                  <a:lnTo>
                    <a:pt x="660" y="36"/>
                  </a:lnTo>
                  <a:lnTo>
                    <a:pt x="666" y="0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84" y="0"/>
                  </a:lnTo>
                  <a:lnTo>
                    <a:pt x="690" y="0"/>
                  </a:lnTo>
                  <a:lnTo>
                    <a:pt x="696" y="654"/>
                  </a:lnTo>
                  <a:lnTo>
                    <a:pt x="702" y="654"/>
                  </a:lnTo>
                  <a:lnTo>
                    <a:pt x="708" y="654"/>
                  </a:lnTo>
                  <a:lnTo>
                    <a:pt x="714" y="654"/>
                  </a:lnTo>
                  <a:lnTo>
                    <a:pt x="720" y="654"/>
                  </a:lnTo>
                  <a:lnTo>
                    <a:pt x="726" y="654"/>
                  </a:lnTo>
                  <a:lnTo>
                    <a:pt x="732" y="654"/>
                  </a:lnTo>
                  <a:lnTo>
                    <a:pt x="738" y="654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29" name="Freeform 285"/>
            <p:cNvSpPr>
              <a:spLocks/>
            </p:cNvSpPr>
            <p:nvPr/>
          </p:nvSpPr>
          <p:spPr bwMode="auto">
            <a:xfrm>
              <a:off x="5767561" y="2846090"/>
              <a:ext cx="1190625" cy="1038225"/>
            </a:xfrm>
            <a:custGeom>
              <a:avLst/>
              <a:gdLst/>
              <a:ahLst/>
              <a:cxnLst>
                <a:cxn ang="0">
                  <a:pos x="12" y="654"/>
                </a:cxn>
                <a:cxn ang="0">
                  <a:pos x="30" y="654"/>
                </a:cxn>
                <a:cxn ang="0">
                  <a:pos x="48" y="654"/>
                </a:cxn>
                <a:cxn ang="0">
                  <a:pos x="66" y="654"/>
                </a:cxn>
                <a:cxn ang="0">
                  <a:pos x="84" y="654"/>
                </a:cxn>
                <a:cxn ang="0">
                  <a:pos x="102" y="654"/>
                </a:cxn>
                <a:cxn ang="0">
                  <a:pos x="120" y="528"/>
                </a:cxn>
                <a:cxn ang="0">
                  <a:pos x="138" y="528"/>
                </a:cxn>
                <a:cxn ang="0">
                  <a:pos x="156" y="528"/>
                </a:cxn>
                <a:cxn ang="0">
                  <a:pos x="168" y="402"/>
                </a:cxn>
                <a:cxn ang="0">
                  <a:pos x="186" y="402"/>
                </a:cxn>
                <a:cxn ang="0">
                  <a:pos x="204" y="402"/>
                </a:cxn>
                <a:cxn ang="0">
                  <a:pos x="222" y="282"/>
                </a:cxn>
                <a:cxn ang="0">
                  <a:pos x="240" y="282"/>
                </a:cxn>
                <a:cxn ang="0">
                  <a:pos x="258" y="156"/>
                </a:cxn>
                <a:cxn ang="0">
                  <a:pos x="276" y="156"/>
                </a:cxn>
                <a:cxn ang="0">
                  <a:pos x="294" y="156"/>
                </a:cxn>
                <a:cxn ang="0">
                  <a:pos x="306" y="186"/>
                </a:cxn>
                <a:cxn ang="0">
                  <a:pos x="324" y="186"/>
                </a:cxn>
                <a:cxn ang="0">
                  <a:pos x="342" y="186"/>
                </a:cxn>
                <a:cxn ang="0">
                  <a:pos x="360" y="96"/>
                </a:cxn>
                <a:cxn ang="0">
                  <a:pos x="378" y="96"/>
                </a:cxn>
                <a:cxn ang="0">
                  <a:pos x="396" y="96"/>
                </a:cxn>
                <a:cxn ang="0">
                  <a:pos x="414" y="0"/>
                </a:cxn>
                <a:cxn ang="0">
                  <a:pos x="432" y="0"/>
                </a:cxn>
                <a:cxn ang="0">
                  <a:pos x="450" y="0"/>
                </a:cxn>
                <a:cxn ang="0">
                  <a:pos x="468" y="0"/>
                </a:cxn>
                <a:cxn ang="0">
                  <a:pos x="486" y="0"/>
                </a:cxn>
                <a:cxn ang="0">
                  <a:pos x="504" y="0"/>
                </a:cxn>
                <a:cxn ang="0">
                  <a:pos x="522" y="0"/>
                </a:cxn>
                <a:cxn ang="0">
                  <a:pos x="540" y="0"/>
                </a:cxn>
                <a:cxn ang="0">
                  <a:pos x="558" y="0"/>
                </a:cxn>
                <a:cxn ang="0">
                  <a:pos x="576" y="0"/>
                </a:cxn>
                <a:cxn ang="0">
                  <a:pos x="594" y="0"/>
                </a:cxn>
                <a:cxn ang="0">
                  <a:pos x="612" y="0"/>
                </a:cxn>
                <a:cxn ang="0">
                  <a:pos x="630" y="0"/>
                </a:cxn>
                <a:cxn ang="0">
                  <a:pos x="648" y="0"/>
                </a:cxn>
                <a:cxn ang="0">
                  <a:pos x="666" y="0"/>
                </a:cxn>
                <a:cxn ang="0">
                  <a:pos x="684" y="0"/>
                </a:cxn>
                <a:cxn ang="0">
                  <a:pos x="702" y="0"/>
                </a:cxn>
                <a:cxn ang="0">
                  <a:pos x="720" y="18"/>
                </a:cxn>
                <a:cxn ang="0">
                  <a:pos x="738" y="0"/>
                </a:cxn>
              </a:cxnLst>
              <a:rect l="0" t="0" r="r" b="b"/>
              <a:pathLst>
                <a:path w="750" h="654">
                  <a:moveTo>
                    <a:pt x="0" y="654"/>
                  </a:moveTo>
                  <a:lnTo>
                    <a:pt x="6" y="654"/>
                  </a:lnTo>
                  <a:lnTo>
                    <a:pt x="12" y="654"/>
                  </a:lnTo>
                  <a:lnTo>
                    <a:pt x="18" y="654"/>
                  </a:lnTo>
                  <a:lnTo>
                    <a:pt x="24" y="654"/>
                  </a:lnTo>
                  <a:lnTo>
                    <a:pt x="30" y="654"/>
                  </a:lnTo>
                  <a:lnTo>
                    <a:pt x="36" y="654"/>
                  </a:lnTo>
                  <a:lnTo>
                    <a:pt x="42" y="654"/>
                  </a:lnTo>
                  <a:lnTo>
                    <a:pt x="48" y="654"/>
                  </a:lnTo>
                  <a:lnTo>
                    <a:pt x="54" y="654"/>
                  </a:lnTo>
                  <a:lnTo>
                    <a:pt x="60" y="654"/>
                  </a:lnTo>
                  <a:lnTo>
                    <a:pt x="66" y="654"/>
                  </a:lnTo>
                  <a:lnTo>
                    <a:pt x="72" y="654"/>
                  </a:lnTo>
                  <a:lnTo>
                    <a:pt x="78" y="654"/>
                  </a:lnTo>
                  <a:lnTo>
                    <a:pt x="84" y="654"/>
                  </a:lnTo>
                  <a:lnTo>
                    <a:pt x="90" y="654"/>
                  </a:lnTo>
                  <a:lnTo>
                    <a:pt x="96" y="654"/>
                  </a:lnTo>
                  <a:lnTo>
                    <a:pt x="102" y="654"/>
                  </a:lnTo>
                  <a:lnTo>
                    <a:pt x="108" y="528"/>
                  </a:lnTo>
                  <a:lnTo>
                    <a:pt x="114" y="528"/>
                  </a:lnTo>
                  <a:lnTo>
                    <a:pt x="120" y="528"/>
                  </a:lnTo>
                  <a:lnTo>
                    <a:pt x="126" y="528"/>
                  </a:lnTo>
                  <a:lnTo>
                    <a:pt x="132" y="528"/>
                  </a:lnTo>
                  <a:lnTo>
                    <a:pt x="138" y="528"/>
                  </a:lnTo>
                  <a:lnTo>
                    <a:pt x="144" y="528"/>
                  </a:lnTo>
                  <a:lnTo>
                    <a:pt x="150" y="528"/>
                  </a:lnTo>
                  <a:lnTo>
                    <a:pt x="156" y="528"/>
                  </a:lnTo>
                  <a:lnTo>
                    <a:pt x="156" y="402"/>
                  </a:lnTo>
                  <a:lnTo>
                    <a:pt x="162" y="402"/>
                  </a:lnTo>
                  <a:lnTo>
                    <a:pt x="168" y="402"/>
                  </a:lnTo>
                  <a:lnTo>
                    <a:pt x="174" y="402"/>
                  </a:lnTo>
                  <a:lnTo>
                    <a:pt x="180" y="402"/>
                  </a:lnTo>
                  <a:lnTo>
                    <a:pt x="186" y="402"/>
                  </a:lnTo>
                  <a:lnTo>
                    <a:pt x="192" y="402"/>
                  </a:lnTo>
                  <a:lnTo>
                    <a:pt x="198" y="402"/>
                  </a:lnTo>
                  <a:lnTo>
                    <a:pt x="204" y="402"/>
                  </a:lnTo>
                  <a:lnTo>
                    <a:pt x="210" y="282"/>
                  </a:lnTo>
                  <a:lnTo>
                    <a:pt x="216" y="282"/>
                  </a:lnTo>
                  <a:lnTo>
                    <a:pt x="222" y="282"/>
                  </a:lnTo>
                  <a:lnTo>
                    <a:pt x="228" y="282"/>
                  </a:lnTo>
                  <a:lnTo>
                    <a:pt x="234" y="282"/>
                  </a:lnTo>
                  <a:lnTo>
                    <a:pt x="240" y="282"/>
                  </a:lnTo>
                  <a:lnTo>
                    <a:pt x="246" y="282"/>
                  </a:lnTo>
                  <a:lnTo>
                    <a:pt x="252" y="282"/>
                  </a:lnTo>
                  <a:lnTo>
                    <a:pt x="258" y="156"/>
                  </a:lnTo>
                  <a:lnTo>
                    <a:pt x="264" y="156"/>
                  </a:lnTo>
                  <a:lnTo>
                    <a:pt x="270" y="156"/>
                  </a:lnTo>
                  <a:lnTo>
                    <a:pt x="276" y="156"/>
                  </a:lnTo>
                  <a:lnTo>
                    <a:pt x="282" y="156"/>
                  </a:lnTo>
                  <a:lnTo>
                    <a:pt x="288" y="156"/>
                  </a:lnTo>
                  <a:lnTo>
                    <a:pt x="294" y="156"/>
                  </a:lnTo>
                  <a:lnTo>
                    <a:pt x="300" y="156"/>
                  </a:lnTo>
                  <a:lnTo>
                    <a:pt x="306" y="156"/>
                  </a:lnTo>
                  <a:lnTo>
                    <a:pt x="306" y="186"/>
                  </a:lnTo>
                  <a:lnTo>
                    <a:pt x="312" y="186"/>
                  </a:lnTo>
                  <a:lnTo>
                    <a:pt x="318" y="186"/>
                  </a:lnTo>
                  <a:lnTo>
                    <a:pt x="324" y="186"/>
                  </a:lnTo>
                  <a:lnTo>
                    <a:pt x="330" y="186"/>
                  </a:lnTo>
                  <a:lnTo>
                    <a:pt x="336" y="186"/>
                  </a:lnTo>
                  <a:lnTo>
                    <a:pt x="342" y="186"/>
                  </a:lnTo>
                  <a:lnTo>
                    <a:pt x="348" y="186"/>
                  </a:lnTo>
                  <a:lnTo>
                    <a:pt x="354" y="186"/>
                  </a:lnTo>
                  <a:lnTo>
                    <a:pt x="360" y="96"/>
                  </a:lnTo>
                  <a:lnTo>
                    <a:pt x="366" y="96"/>
                  </a:lnTo>
                  <a:lnTo>
                    <a:pt x="372" y="96"/>
                  </a:lnTo>
                  <a:lnTo>
                    <a:pt x="378" y="96"/>
                  </a:lnTo>
                  <a:lnTo>
                    <a:pt x="384" y="96"/>
                  </a:lnTo>
                  <a:lnTo>
                    <a:pt x="390" y="96"/>
                  </a:lnTo>
                  <a:lnTo>
                    <a:pt x="396" y="96"/>
                  </a:lnTo>
                  <a:lnTo>
                    <a:pt x="402" y="96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8" y="0"/>
                  </a:lnTo>
                  <a:lnTo>
                    <a:pt x="654" y="0"/>
                  </a:lnTo>
                  <a:lnTo>
                    <a:pt x="660" y="0"/>
                  </a:lnTo>
                  <a:lnTo>
                    <a:pt x="666" y="0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84" y="0"/>
                  </a:lnTo>
                  <a:lnTo>
                    <a:pt x="690" y="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8" y="0"/>
                  </a:lnTo>
                  <a:lnTo>
                    <a:pt x="714" y="18"/>
                  </a:lnTo>
                  <a:lnTo>
                    <a:pt x="720" y="18"/>
                  </a:lnTo>
                  <a:lnTo>
                    <a:pt x="726" y="18"/>
                  </a:lnTo>
                  <a:lnTo>
                    <a:pt x="732" y="0"/>
                  </a:lnTo>
                  <a:lnTo>
                    <a:pt x="738" y="0"/>
                  </a:lnTo>
                  <a:lnTo>
                    <a:pt x="744" y="0"/>
                  </a:lnTo>
                  <a:lnTo>
                    <a:pt x="750" y="0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30" name="Freeform 286"/>
            <p:cNvSpPr>
              <a:spLocks/>
            </p:cNvSpPr>
            <p:nvPr/>
          </p:nvSpPr>
          <p:spPr bwMode="auto">
            <a:xfrm>
              <a:off x="6958186" y="2674640"/>
              <a:ext cx="1190625" cy="1209675"/>
            </a:xfrm>
            <a:custGeom>
              <a:avLst/>
              <a:gdLst/>
              <a:ahLst/>
              <a:cxnLst>
                <a:cxn ang="0">
                  <a:pos x="12" y="186"/>
                </a:cxn>
                <a:cxn ang="0">
                  <a:pos x="30" y="186"/>
                </a:cxn>
                <a:cxn ang="0">
                  <a:pos x="48" y="108"/>
                </a:cxn>
                <a:cxn ang="0">
                  <a:pos x="66" y="108"/>
                </a:cxn>
                <a:cxn ang="0">
                  <a:pos x="84" y="108"/>
                </a:cxn>
                <a:cxn ang="0">
                  <a:pos x="102" y="108"/>
                </a:cxn>
                <a:cxn ang="0">
                  <a:pos x="120" y="108"/>
                </a:cxn>
                <a:cxn ang="0">
                  <a:pos x="132" y="126"/>
                </a:cxn>
                <a:cxn ang="0">
                  <a:pos x="150" y="108"/>
                </a:cxn>
                <a:cxn ang="0">
                  <a:pos x="168" y="108"/>
                </a:cxn>
                <a:cxn ang="0">
                  <a:pos x="186" y="0"/>
                </a:cxn>
                <a:cxn ang="0">
                  <a:pos x="204" y="108"/>
                </a:cxn>
                <a:cxn ang="0">
                  <a:pos x="222" y="36"/>
                </a:cxn>
                <a:cxn ang="0">
                  <a:pos x="240" y="0"/>
                </a:cxn>
                <a:cxn ang="0">
                  <a:pos x="258" y="0"/>
                </a:cxn>
                <a:cxn ang="0">
                  <a:pos x="270" y="108"/>
                </a:cxn>
                <a:cxn ang="0">
                  <a:pos x="288" y="108"/>
                </a:cxn>
                <a:cxn ang="0">
                  <a:pos x="306" y="762"/>
                </a:cxn>
                <a:cxn ang="0">
                  <a:pos x="324" y="762"/>
                </a:cxn>
                <a:cxn ang="0">
                  <a:pos x="342" y="762"/>
                </a:cxn>
                <a:cxn ang="0">
                  <a:pos x="360" y="762"/>
                </a:cxn>
                <a:cxn ang="0">
                  <a:pos x="378" y="762"/>
                </a:cxn>
                <a:cxn ang="0">
                  <a:pos x="396" y="762"/>
                </a:cxn>
                <a:cxn ang="0">
                  <a:pos x="414" y="762"/>
                </a:cxn>
                <a:cxn ang="0">
                  <a:pos x="432" y="762"/>
                </a:cxn>
                <a:cxn ang="0">
                  <a:pos x="450" y="762"/>
                </a:cxn>
                <a:cxn ang="0">
                  <a:pos x="468" y="762"/>
                </a:cxn>
                <a:cxn ang="0">
                  <a:pos x="486" y="762"/>
                </a:cxn>
                <a:cxn ang="0">
                  <a:pos x="504" y="762"/>
                </a:cxn>
                <a:cxn ang="0">
                  <a:pos x="522" y="762"/>
                </a:cxn>
                <a:cxn ang="0">
                  <a:pos x="540" y="762"/>
                </a:cxn>
                <a:cxn ang="0">
                  <a:pos x="558" y="762"/>
                </a:cxn>
                <a:cxn ang="0">
                  <a:pos x="576" y="762"/>
                </a:cxn>
                <a:cxn ang="0">
                  <a:pos x="594" y="762"/>
                </a:cxn>
                <a:cxn ang="0">
                  <a:pos x="612" y="762"/>
                </a:cxn>
                <a:cxn ang="0">
                  <a:pos x="630" y="762"/>
                </a:cxn>
                <a:cxn ang="0">
                  <a:pos x="648" y="762"/>
                </a:cxn>
                <a:cxn ang="0">
                  <a:pos x="666" y="648"/>
                </a:cxn>
                <a:cxn ang="0">
                  <a:pos x="684" y="648"/>
                </a:cxn>
                <a:cxn ang="0">
                  <a:pos x="702" y="648"/>
                </a:cxn>
                <a:cxn ang="0">
                  <a:pos x="720" y="618"/>
                </a:cxn>
                <a:cxn ang="0">
                  <a:pos x="738" y="618"/>
                </a:cxn>
              </a:cxnLst>
              <a:rect l="0" t="0" r="r" b="b"/>
              <a:pathLst>
                <a:path w="750" h="762">
                  <a:moveTo>
                    <a:pt x="0" y="108"/>
                  </a:moveTo>
                  <a:lnTo>
                    <a:pt x="6" y="186"/>
                  </a:lnTo>
                  <a:lnTo>
                    <a:pt x="12" y="186"/>
                  </a:lnTo>
                  <a:lnTo>
                    <a:pt x="18" y="186"/>
                  </a:lnTo>
                  <a:lnTo>
                    <a:pt x="24" y="186"/>
                  </a:lnTo>
                  <a:lnTo>
                    <a:pt x="30" y="186"/>
                  </a:lnTo>
                  <a:lnTo>
                    <a:pt x="36" y="108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4" y="108"/>
                  </a:lnTo>
                  <a:lnTo>
                    <a:pt x="60" y="108"/>
                  </a:lnTo>
                  <a:lnTo>
                    <a:pt x="66" y="108"/>
                  </a:lnTo>
                  <a:lnTo>
                    <a:pt x="72" y="108"/>
                  </a:lnTo>
                  <a:lnTo>
                    <a:pt x="78" y="108"/>
                  </a:lnTo>
                  <a:lnTo>
                    <a:pt x="84" y="108"/>
                  </a:lnTo>
                  <a:lnTo>
                    <a:pt x="90" y="108"/>
                  </a:lnTo>
                  <a:lnTo>
                    <a:pt x="96" y="108"/>
                  </a:lnTo>
                  <a:lnTo>
                    <a:pt x="102" y="108"/>
                  </a:lnTo>
                  <a:lnTo>
                    <a:pt x="108" y="126"/>
                  </a:lnTo>
                  <a:lnTo>
                    <a:pt x="114" y="108"/>
                  </a:lnTo>
                  <a:lnTo>
                    <a:pt x="120" y="108"/>
                  </a:lnTo>
                  <a:lnTo>
                    <a:pt x="120" y="126"/>
                  </a:lnTo>
                  <a:lnTo>
                    <a:pt x="126" y="126"/>
                  </a:lnTo>
                  <a:lnTo>
                    <a:pt x="132" y="126"/>
                  </a:lnTo>
                  <a:lnTo>
                    <a:pt x="138" y="108"/>
                  </a:lnTo>
                  <a:lnTo>
                    <a:pt x="144" y="108"/>
                  </a:lnTo>
                  <a:lnTo>
                    <a:pt x="150" y="108"/>
                  </a:lnTo>
                  <a:lnTo>
                    <a:pt x="156" y="108"/>
                  </a:lnTo>
                  <a:lnTo>
                    <a:pt x="162" y="108"/>
                  </a:lnTo>
                  <a:lnTo>
                    <a:pt x="168" y="108"/>
                  </a:lnTo>
                  <a:lnTo>
                    <a:pt x="174" y="108"/>
                  </a:lnTo>
                  <a:lnTo>
                    <a:pt x="180" y="108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108"/>
                  </a:lnTo>
                  <a:lnTo>
                    <a:pt x="210" y="108"/>
                  </a:lnTo>
                  <a:lnTo>
                    <a:pt x="216" y="36"/>
                  </a:lnTo>
                  <a:lnTo>
                    <a:pt x="222" y="36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36"/>
                  </a:lnTo>
                  <a:lnTo>
                    <a:pt x="270" y="18"/>
                  </a:lnTo>
                  <a:lnTo>
                    <a:pt x="270" y="108"/>
                  </a:lnTo>
                  <a:lnTo>
                    <a:pt x="276" y="108"/>
                  </a:lnTo>
                  <a:lnTo>
                    <a:pt x="282" y="108"/>
                  </a:lnTo>
                  <a:lnTo>
                    <a:pt x="288" y="108"/>
                  </a:lnTo>
                  <a:lnTo>
                    <a:pt x="294" y="108"/>
                  </a:lnTo>
                  <a:lnTo>
                    <a:pt x="300" y="108"/>
                  </a:lnTo>
                  <a:lnTo>
                    <a:pt x="306" y="762"/>
                  </a:lnTo>
                  <a:lnTo>
                    <a:pt x="312" y="762"/>
                  </a:lnTo>
                  <a:lnTo>
                    <a:pt x="318" y="762"/>
                  </a:lnTo>
                  <a:lnTo>
                    <a:pt x="324" y="762"/>
                  </a:lnTo>
                  <a:lnTo>
                    <a:pt x="330" y="762"/>
                  </a:lnTo>
                  <a:lnTo>
                    <a:pt x="336" y="762"/>
                  </a:lnTo>
                  <a:lnTo>
                    <a:pt x="342" y="762"/>
                  </a:lnTo>
                  <a:lnTo>
                    <a:pt x="348" y="762"/>
                  </a:lnTo>
                  <a:lnTo>
                    <a:pt x="354" y="762"/>
                  </a:lnTo>
                  <a:lnTo>
                    <a:pt x="360" y="762"/>
                  </a:lnTo>
                  <a:lnTo>
                    <a:pt x="366" y="762"/>
                  </a:lnTo>
                  <a:lnTo>
                    <a:pt x="372" y="762"/>
                  </a:lnTo>
                  <a:lnTo>
                    <a:pt x="378" y="762"/>
                  </a:lnTo>
                  <a:lnTo>
                    <a:pt x="384" y="762"/>
                  </a:lnTo>
                  <a:lnTo>
                    <a:pt x="390" y="762"/>
                  </a:lnTo>
                  <a:lnTo>
                    <a:pt x="396" y="762"/>
                  </a:lnTo>
                  <a:lnTo>
                    <a:pt x="402" y="762"/>
                  </a:lnTo>
                  <a:lnTo>
                    <a:pt x="408" y="762"/>
                  </a:lnTo>
                  <a:lnTo>
                    <a:pt x="414" y="762"/>
                  </a:lnTo>
                  <a:lnTo>
                    <a:pt x="420" y="762"/>
                  </a:lnTo>
                  <a:lnTo>
                    <a:pt x="426" y="762"/>
                  </a:lnTo>
                  <a:lnTo>
                    <a:pt x="432" y="762"/>
                  </a:lnTo>
                  <a:lnTo>
                    <a:pt x="438" y="762"/>
                  </a:lnTo>
                  <a:lnTo>
                    <a:pt x="444" y="762"/>
                  </a:lnTo>
                  <a:lnTo>
                    <a:pt x="450" y="762"/>
                  </a:lnTo>
                  <a:lnTo>
                    <a:pt x="456" y="762"/>
                  </a:lnTo>
                  <a:lnTo>
                    <a:pt x="462" y="762"/>
                  </a:lnTo>
                  <a:lnTo>
                    <a:pt x="468" y="762"/>
                  </a:lnTo>
                  <a:lnTo>
                    <a:pt x="474" y="762"/>
                  </a:lnTo>
                  <a:lnTo>
                    <a:pt x="480" y="762"/>
                  </a:lnTo>
                  <a:lnTo>
                    <a:pt x="486" y="762"/>
                  </a:lnTo>
                  <a:lnTo>
                    <a:pt x="492" y="762"/>
                  </a:lnTo>
                  <a:lnTo>
                    <a:pt x="498" y="762"/>
                  </a:lnTo>
                  <a:lnTo>
                    <a:pt x="504" y="762"/>
                  </a:lnTo>
                  <a:lnTo>
                    <a:pt x="510" y="762"/>
                  </a:lnTo>
                  <a:lnTo>
                    <a:pt x="516" y="762"/>
                  </a:lnTo>
                  <a:lnTo>
                    <a:pt x="522" y="762"/>
                  </a:lnTo>
                  <a:lnTo>
                    <a:pt x="528" y="762"/>
                  </a:lnTo>
                  <a:lnTo>
                    <a:pt x="534" y="762"/>
                  </a:lnTo>
                  <a:lnTo>
                    <a:pt x="540" y="762"/>
                  </a:lnTo>
                  <a:lnTo>
                    <a:pt x="546" y="762"/>
                  </a:lnTo>
                  <a:lnTo>
                    <a:pt x="552" y="762"/>
                  </a:lnTo>
                  <a:lnTo>
                    <a:pt x="558" y="762"/>
                  </a:lnTo>
                  <a:lnTo>
                    <a:pt x="564" y="762"/>
                  </a:lnTo>
                  <a:lnTo>
                    <a:pt x="570" y="762"/>
                  </a:lnTo>
                  <a:lnTo>
                    <a:pt x="576" y="762"/>
                  </a:lnTo>
                  <a:lnTo>
                    <a:pt x="582" y="762"/>
                  </a:lnTo>
                  <a:lnTo>
                    <a:pt x="588" y="762"/>
                  </a:lnTo>
                  <a:lnTo>
                    <a:pt x="594" y="762"/>
                  </a:lnTo>
                  <a:lnTo>
                    <a:pt x="600" y="762"/>
                  </a:lnTo>
                  <a:lnTo>
                    <a:pt x="606" y="762"/>
                  </a:lnTo>
                  <a:lnTo>
                    <a:pt x="612" y="762"/>
                  </a:lnTo>
                  <a:lnTo>
                    <a:pt x="618" y="762"/>
                  </a:lnTo>
                  <a:lnTo>
                    <a:pt x="624" y="762"/>
                  </a:lnTo>
                  <a:lnTo>
                    <a:pt x="630" y="762"/>
                  </a:lnTo>
                  <a:lnTo>
                    <a:pt x="636" y="762"/>
                  </a:lnTo>
                  <a:lnTo>
                    <a:pt x="642" y="762"/>
                  </a:lnTo>
                  <a:lnTo>
                    <a:pt x="648" y="762"/>
                  </a:lnTo>
                  <a:lnTo>
                    <a:pt x="654" y="762"/>
                  </a:lnTo>
                  <a:lnTo>
                    <a:pt x="660" y="648"/>
                  </a:lnTo>
                  <a:lnTo>
                    <a:pt x="666" y="648"/>
                  </a:lnTo>
                  <a:lnTo>
                    <a:pt x="672" y="648"/>
                  </a:lnTo>
                  <a:lnTo>
                    <a:pt x="678" y="648"/>
                  </a:lnTo>
                  <a:lnTo>
                    <a:pt x="684" y="648"/>
                  </a:lnTo>
                  <a:lnTo>
                    <a:pt x="690" y="648"/>
                  </a:lnTo>
                  <a:lnTo>
                    <a:pt x="696" y="648"/>
                  </a:lnTo>
                  <a:lnTo>
                    <a:pt x="702" y="648"/>
                  </a:lnTo>
                  <a:lnTo>
                    <a:pt x="708" y="618"/>
                  </a:lnTo>
                  <a:lnTo>
                    <a:pt x="714" y="618"/>
                  </a:lnTo>
                  <a:lnTo>
                    <a:pt x="720" y="618"/>
                  </a:lnTo>
                  <a:lnTo>
                    <a:pt x="726" y="618"/>
                  </a:lnTo>
                  <a:lnTo>
                    <a:pt x="732" y="618"/>
                  </a:lnTo>
                  <a:lnTo>
                    <a:pt x="738" y="618"/>
                  </a:lnTo>
                  <a:lnTo>
                    <a:pt x="744" y="618"/>
                  </a:lnTo>
                  <a:lnTo>
                    <a:pt x="750" y="618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31" name="Freeform 287"/>
            <p:cNvSpPr>
              <a:spLocks/>
            </p:cNvSpPr>
            <p:nvPr/>
          </p:nvSpPr>
          <p:spPr bwMode="auto">
            <a:xfrm>
              <a:off x="8148811" y="2560340"/>
              <a:ext cx="819150" cy="1323975"/>
            </a:xfrm>
            <a:custGeom>
              <a:avLst/>
              <a:gdLst/>
              <a:ahLst/>
              <a:cxnLst>
                <a:cxn ang="0">
                  <a:pos x="6" y="582"/>
                </a:cxn>
                <a:cxn ang="0">
                  <a:pos x="18" y="582"/>
                </a:cxn>
                <a:cxn ang="0">
                  <a:pos x="30" y="582"/>
                </a:cxn>
                <a:cxn ang="0">
                  <a:pos x="42" y="582"/>
                </a:cxn>
                <a:cxn ang="0">
                  <a:pos x="54" y="582"/>
                </a:cxn>
                <a:cxn ang="0">
                  <a:pos x="66" y="366"/>
                </a:cxn>
                <a:cxn ang="0">
                  <a:pos x="78" y="366"/>
                </a:cxn>
                <a:cxn ang="0">
                  <a:pos x="90" y="366"/>
                </a:cxn>
                <a:cxn ang="0">
                  <a:pos x="102" y="366"/>
                </a:cxn>
                <a:cxn ang="0">
                  <a:pos x="114" y="12"/>
                </a:cxn>
                <a:cxn ang="0">
                  <a:pos x="120" y="0"/>
                </a:cxn>
                <a:cxn ang="0">
                  <a:pos x="132" y="0"/>
                </a:cxn>
                <a:cxn ang="0">
                  <a:pos x="144" y="0"/>
                </a:cxn>
                <a:cxn ang="0">
                  <a:pos x="156" y="180"/>
                </a:cxn>
                <a:cxn ang="0">
                  <a:pos x="168" y="180"/>
                </a:cxn>
                <a:cxn ang="0">
                  <a:pos x="180" y="180"/>
                </a:cxn>
                <a:cxn ang="0">
                  <a:pos x="192" y="180"/>
                </a:cxn>
                <a:cxn ang="0">
                  <a:pos x="204" y="180"/>
                </a:cxn>
                <a:cxn ang="0">
                  <a:pos x="216" y="180"/>
                </a:cxn>
                <a:cxn ang="0">
                  <a:pos x="228" y="180"/>
                </a:cxn>
                <a:cxn ang="0">
                  <a:pos x="240" y="180"/>
                </a:cxn>
                <a:cxn ang="0">
                  <a:pos x="252" y="180"/>
                </a:cxn>
                <a:cxn ang="0">
                  <a:pos x="264" y="834"/>
                </a:cxn>
                <a:cxn ang="0">
                  <a:pos x="276" y="834"/>
                </a:cxn>
                <a:cxn ang="0">
                  <a:pos x="288" y="834"/>
                </a:cxn>
                <a:cxn ang="0">
                  <a:pos x="300" y="834"/>
                </a:cxn>
                <a:cxn ang="0">
                  <a:pos x="312" y="834"/>
                </a:cxn>
                <a:cxn ang="0">
                  <a:pos x="324" y="834"/>
                </a:cxn>
                <a:cxn ang="0">
                  <a:pos x="336" y="834"/>
                </a:cxn>
                <a:cxn ang="0">
                  <a:pos x="348" y="834"/>
                </a:cxn>
                <a:cxn ang="0">
                  <a:pos x="360" y="834"/>
                </a:cxn>
                <a:cxn ang="0">
                  <a:pos x="372" y="834"/>
                </a:cxn>
                <a:cxn ang="0">
                  <a:pos x="384" y="834"/>
                </a:cxn>
                <a:cxn ang="0">
                  <a:pos x="396" y="834"/>
                </a:cxn>
                <a:cxn ang="0">
                  <a:pos x="408" y="834"/>
                </a:cxn>
                <a:cxn ang="0">
                  <a:pos x="420" y="834"/>
                </a:cxn>
                <a:cxn ang="0">
                  <a:pos x="432" y="834"/>
                </a:cxn>
                <a:cxn ang="0">
                  <a:pos x="444" y="834"/>
                </a:cxn>
                <a:cxn ang="0">
                  <a:pos x="456" y="834"/>
                </a:cxn>
                <a:cxn ang="0">
                  <a:pos x="468" y="834"/>
                </a:cxn>
                <a:cxn ang="0">
                  <a:pos x="480" y="834"/>
                </a:cxn>
                <a:cxn ang="0">
                  <a:pos x="492" y="834"/>
                </a:cxn>
                <a:cxn ang="0">
                  <a:pos x="504" y="834"/>
                </a:cxn>
                <a:cxn ang="0">
                  <a:pos x="516" y="834"/>
                </a:cxn>
              </a:cxnLst>
              <a:rect l="0" t="0" r="r" b="b"/>
              <a:pathLst>
                <a:path w="516" h="834">
                  <a:moveTo>
                    <a:pt x="0" y="690"/>
                  </a:moveTo>
                  <a:lnTo>
                    <a:pt x="6" y="582"/>
                  </a:lnTo>
                  <a:lnTo>
                    <a:pt x="12" y="582"/>
                  </a:lnTo>
                  <a:lnTo>
                    <a:pt x="18" y="582"/>
                  </a:lnTo>
                  <a:lnTo>
                    <a:pt x="24" y="582"/>
                  </a:lnTo>
                  <a:lnTo>
                    <a:pt x="30" y="582"/>
                  </a:lnTo>
                  <a:lnTo>
                    <a:pt x="36" y="582"/>
                  </a:lnTo>
                  <a:lnTo>
                    <a:pt x="42" y="582"/>
                  </a:lnTo>
                  <a:lnTo>
                    <a:pt x="48" y="582"/>
                  </a:lnTo>
                  <a:lnTo>
                    <a:pt x="54" y="582"/>
                  </a:lnTo>
                  <a:lnTo>
                    <a:pt x="60" y="366"/>
                  </a:lnTo>
                  <a:lnTo>
                    <a:pt x="66" y="366"/>
                  </a:lnTo>
                  <a:lnTo>
                    <a:pt x="72" y="366"/>
                  </a:lnTo>
                  <a:lnTo>
                    <a:pt x="78" y="366"/>
                  </a:lnTo>
                  <a:lnTo>
                    <a:pt x="84" y="366"/>
                  </a:lnTo>
                  <a:lnTo>
                    <a:pt x="90" y="366"/>
                  </a:lnTo>
                  <a:lnTo>
                    <a:pt x="96" y="366"/>
                  </a:lnTo>
                  <a:lnTo>
                    <a:pt x="102" y="366"/>
                  </a:lnTo>
                  <a:lnTo>
                    <a:pt x="108" y="12"/>
                  </a:lnTo>
                  <a:lnTo>
                    <a:pt x="114" y="12"/>
                  </a:lnTo>
                  <a:lnTo>
                    <a:pt x="120" y="12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180"/>
                  </a:lnTo>
                  <a:lnTo>
                    <a:pt x="162" y="180"/>
                  </a:lnTo>
                  <a:lnTo>
                    <a:pt x="168" y="180"/>
                  </a:lnTo>
                  <a:lnTo>
                    <a:pt x="174" y="180"/>
                  </a:lnTo>
                  <a:lnTo>
                    <a:pt x="180" y="180"/>
                  </a:lnTo>
                  <a:lnTo>
                    <a:pt x="186" y="180"/>
                  </a:lnTo>
                  <a:lnTo>
                    <a:pt x="192" y="180"/>
                  </a:lnTo>
                  <a:lnTo>
                    <a:pt x="198" y="180"/>
                  </a:lnTo>
                  <a:lnTo>
                    <a:pt x="204" y="180"/>
                  </a:lnTo>
                  <a:lnTo>
                    <a:pt x="210" y="180"/>
                  </a:lnTo>
                  <a:lnTo>
                    <a:pt x="216" y="180"/>
                  </a:lnTo>
                  <a:lnTo>
                    <a:pt x="222" y="180"/>
                  </a:lnTo>
                  <a:lnTo>
                    <a:pt x="228" y="180"/>
                  </a:lnTo>
                  <a:lnTo>
                    <a:pt x="234" y="180"/>
                  </a:lnTo>
                  <a:lnTo>
                    <a:pt x="240" y="180"/>
                  </a:lnTo>
                  <a:lnTo>
                    <a:pt x="246" y="180"/>
                  </a:lnTo>
                  <a:lnTo>
                    <a:pt x="252" y="180"/>
                  </a:lnTo>
                  <a:lnTo>
                    <a:pt x="258" y="834"/>
                  </a:lnTo>
                  <a:lnTo>
                    <a:pt x="264" y="834"/>
                  </a:lnTo>
                  <a:lnTo>
                    <a:pt x="270" y="834"/>
                  </a:lnTo>
                  <a:lnTo>
                    <a:pt x="276" y="834"/>
                  </a:lnTo>
                  <a:lnTo>
                    <a:pt x="282" y="834"/>
                  </a:lnTo>
                  <a:lnTo>
                    <a:pt x="288" y="834"/>
                  </a:lnTo>
                  <a:lnTo>
                    <a:pt x="294" y="834"/>
                  </a:lnTo>
                  <a:lnTo>
                    <a:pt x="300" y="834"/>
                  </a:lnTo>
                  <a:lnTo>
                    <a:pt x="306" y="834"/>
                  </a:lnTo>
                  <a:lnTo>
                    <a:pt x="312" y="834"/>
                  </a:lnTo>
                  <a:lnTo>
                    <a:pt x="318" y="834"/>
                  </a:lnTo>
                  <a:lnTo>
                    <a:pt x="324" y="834"/>
                  </a:lnTo>
                  <a:lnTo>
                    <a:pt x="330" y="834"/>
                  </a:lnTo>
                  <a:lnTo>
                    <a:pt x="336" y="834"/>
                  </a:lnTo>
                  <a:lnTo>
                    <a:pt x="342" y="834"/>
                  </a:lnTo>
                  <a:lnTo>
                    <a:pt x="348" y="834"/>
                  </a:lnTo>
                  <a:lnTo>
                    <a:pt x="354" y="834"/>
                  </a:lnTo>
                  <a:lnTo>
                    <a:pt x="360" y="834"/>
                  </a:lnTo>
                  <a:lnTo>
                    <a:pt x="366" y="834"/>
                  </a:lnTo>
                  <a:lnTo>
                    <a:pt x="372" y="834"/>
                  </a:lnTo>
                  <a:lnTo>
                    <a:pt x="378" y="834"/>
                  </a:lnTo>
                  <a:lnTo>
                    <a:pt x="384" y="834"/>
                  </a:lnTo>
                  <a:lnTo>
                    <a:pt x="390" y="834"/>
                  </a:lnTo>
                  <a:lnTo>
                    <a:pt x="396" y="834"/>
                  </a:lnTo>
                  <a:lnTo>
                    <a:pt x="402" y="834"/>
                  </a:lnTo>
                  <a:lnTo>
                    <a:pt x="408" y="834"/>
                  </a:lnTo>
                  <a:lnTo>
                    <a:pt x="414" y="834"/>
                  </a:lnTo>
                  <a:lnTo>
                    <a:pt x="420" y="834"/>
                  </a:lnTo>
                  <a:lnTo>
                    <a:pt x="426" y="834"/>
                  </a:lnTo>
                  <a:lnTo>
                    <a:pt x="432" y="834"/>
                  </a:lnTo>
                  <a:lnTo>
                    <a:pt x="438" y="834"/>
                  </a:lnTo>
                  <a:lnTo>
                    <a:pt x="444" y="834"/>
                  </a:lnTo>
                  <a:lnTo>
                    <a:pt x="450" y="834"/>
                  </a:lnTo>
                  <a:lnTo>
                    <a:pt x="456" y="834"/>
                  </a:lnTo>
                  <a:lnTo>
                    <a:pt x="462" y="834"/>
                  </a:lnTo>
                  <a:lnTo>
                    <a:pt x="468" y="834"/>
                  </a:lnTo>
                  <a:lnTo>
                    <a:pt x="474" y="834"/>
                  </a:lnTo>
                  <a:lnTo>
                    <a:pt x="480" y="834"/>
                  </a:lnTo>
                  <a:lnTo>
                    <a:pt x="486" y="834"/>
                  </a:lnTo>
                  <a:lnTo>
                    <a:pt x="492" y="834"/>
                  </a:lnTo>
                  <a:lnTo>
                    <a:pt x="498" y="834"/>
                  </a:lnTo>
                  <a:lnTo>
                    <a:pt x="504" y="834"/>
                  </a:lnTo>
                  <a:lnTo>
                    <a:pt x="510" y="834"/>
                  </a:lnTo>
                  <a:lnTo>
                    <a:pt x="516" y="834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32" name="Freeform 288"/>
            <p:cNvSpPr>
              <a:spLocks/>
            </p:cNvSpPr>
            <p:nvPr/>
          </p:nvSpPr>
          <p:spPr bwMode="auto">
            <a:xfrm>
              <a:off x="4595986" y="3188990"/>
              <a:ext cx="1200150" cy="695325"/>
            </a:xfrm>
            <a:custGeom>
              <a:avLst/>
              <a:gdLst/>
              <a:ahLst/>
              <a:cxnLst>
                <a:cxn ang="0">
                  <a:pos x="12" y="438"/>
                </a:cxn>
                <a:cxn ang="0">
                  <a:pos x="30" y="438"/>
                </a:cxn>
                <a:cxn ang="0">
                  <a:pos x="48" y="438"/>
                </a:cxn>
                <a:cxn ang="0">
                  <a:pos x="66" y="438"/>
                </a:cxn>
                <a:cxn ang="0">
                  <a:pos x="84" y="438"/>
                </a:cxn>
                <a:cxn ang="0">
                  <a:pos x="102" y="0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0"/>
                </a:cxn>
                <a:cxn ang="0">
                  <a:pos x="174" y="0"/>
                </a:cxn>
                <a:cxn ang="0">
                  <a:pos x="192" y="0"/>
                </a:cxn>
                <a:cxn ang="0">
                  <a:pos x="210" y="0"/>
                </a:cxn>
                <a:cxn ang="0">
                  <a:pos x="228" y="0"/>
                </a:cxn>
                <a:cxn ang="0">
                  <a:pos x="246" y="0"/>
                </a:cxn>
                <a:cxn ang="0">
                  <a:pos x="264" y="0"/>
                </a:cxn>
                <a:cxn ang="0">
                  <a:pos x="282" y="0"/>
                </a:cxn>
                <a:cxn ang="0">
                  <a:pos x="300" y="0"/>
                </a:cxn>
                <a:cxn ang="0">
                  <a:pos x="318" y="0"/>
                </a:cxn>
                <a:cxn ang="0">
                  <a:pos x="336" y="0"/>
                </a:cxn>
                <a:cxn ang="0">
                  <a:pos x="354" y="438"/>
                </a:cxn>
                <a:cxn ang="0">
                  <a:pos x="372" y="438"/>
                </a:cxn>
                <a:cxn ang="0">
                  <a:pos x="390" y="438"/>
                </a:cxn>
                <a:cxn ang="0">
                  <a:pos x="408" y="438"/>
                </a:cxn>
                <a:cxn ang="0">
                  <a:pos x="426" y="438"/>
                </a:cxn>
                <a:cxn ang="0">
                  <a:pos x="444" y="438"/>
                </a:cxn>
                <a:cxn ang="0">
                  <a:pos x="456" y="0"/>
                </a:cxn>
                <a:cxn ang="0">
                  <a:pos x="474" y="0"/>
                </a:cxn>
                <a:cxn ang="0">
                  <a:pos x="492" y="0"/>
                </a:cxn>
                <a:cxn ang="0">
                  <a:pos x="510" y="0"/>
                </a:cxn>
                <a:cxn ang="0">
                  <a:pos x="528" y="0"/>
                </a:cxn>
                <a:cxn ang="0">
                  <a:pos x="546" y="0"/>
                </a:cxn>
                <a:cxn ang="0">
                  <a:pos x="564" y="0"/>
                </a:cxn>
                <a:cxn ang="0">
                  <a:pos x="582" y="0"/>
                </a:cxn>
                <a:cxn ang="0">
                  <a:pos x="600" y="0"/>
                </a:cxn>
                <a:cxn ang="0">
                  <a:pos x="618" y="0"/>
                </a:cxn>
                <a:cxn ang="0">
                  <a:pos x="636" y="0"/>
                </a:cxn>
                <a:cxn ang="0">
                  <a:pos x="654" y="0"/>
                </a:cxn>
                <a:cxn ang="0">
                  <a:pos x="672" y="0"/>
                </a:cxn>
                <a:cxn ang="0">
                  <a:pos x="690" y="0"/>
                </a:cxn>
                <a:cxn ang="0">
                  <a:pos x="708" y="438"/>
                </a:cxn>
                <a:cxn ang="0">
                  <a:pos x="726" y="438"/>
                </a:cxn>
                <a:cxn ang="0">
                  <a:pos x="744" y="438"/>
                </a:cxn>
              </a:cxnLst>
              <a:rect l="0" t="0" r="r" b="b"/>
              <a:pathLst>
                <a:path w="756" h="438">
                  <a:moveTo>
                    <a:pt x="0" y="438"/>
                  </a:moveTo>
                  <a:lnTo>
                    <a:pt x="6" y="438"/>
                  </a:lnTo>
                  <a:lnTo>
                    <a:pt x="12" y="438"/>
                  </a:lnTo>
                  <a:lnTo>
                    <a:pt x="18" y="438"/>
                  </a:lnTo>
                  <a:lnTo>
                    <a:pt x="24" y="438"/>
                  </a:lnTo>
                  <a:lnTo>
                    <a:pt x="30" y="438"/>
                  </a:lnTo>
                  <a:lnTo>
                    <a:pt x="36" y="438"/>
                  </a:lnTo>
                  <a:lnTo>
                    <a:pt x="42" y="438"/>
                  </a:lnTo>
                  <a:lnTo>
                    <a:pt x="48" y="438"/>
                  </a:lnTo>
                  <a:lnTo>
                    <a:pt x="54" y="438"/>
                  </a:lnTo>
                  <a:lnTo>
                    <a:pt x="60" y="438"/>
                  </a:lnTo>
                  <a:lnTo>
                    <a:pt x="66" y="438"/>
                  </a:lnTo>
                  <a:lnTo>
                    <a:pt x="72" y="438"/>
                  </a:lnTo>
                  <a:lnTo>
                    <a:pt x="78" y="438"/>
                  </a:lnTo>
                  <a:lnTo>
                    <a:pt x="84" y="438"/>
                  </a:lnTo>
                  <a:lnTo>
                    <a:pt x="90" y="438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438"/>
                  </a:lnTo>
                  <a:lnTo>
                    <a:pt x="354" y="438"/>
                  </a:lnTo>
                  <a:lnTo>
                    <a:pt x="360" y="438"/>
                  </a:lnTo>
                  <a:lnTo>
                    <a:pt x="366" y="438"/>
                  </a:lnTo>
                  <a:lnTo>
                    <a:pt x="372" y="438"/>
                  </a:lnTo>
                  <a:lnTo>
                    <a:pt x="378" y="438"/>
                  </a:lnTo>
                  <a:lnTo>
                    <a:pt x="384" y="438"/>
                  </a:lnTo>
                  <a:lnTo>
                    <a:pt x="390" y="438"/>
                  </a:lnTo>
                  <a:lnTo>
                    <a:pt x="396" y="438"/>
                  </a:lnTo>
                  <a:lnTo>
                    <a:pt x="402" y="438"/>
                  </a:lnTo>
                  <a:lnTo>
                    <a:pt x="408" y="438"/>
                  </a:lnTo>
                  <a:lnTo>
                    <a:pt x="414" y="438"/>
                  </a:lnTo>
                  <a:lnTo>
                    <a:pt x="420" y="438"/>
                  </a:lnTo>
                  <a:lnTo>
                    <a:pt x="426" y="438"/>
                  </a:lnTo>
                  <a:lnTo>
                    <a:pt x="432" y="438"/>
                  </a:lnTo>
                  <a:lnTo>
                    <a:pt x="438" y="438"/>
                  </a:lnTo>
                  <a:lnTo>
                    <a:pt x="444" y="438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8" y="0"/>
                  </a:lnTo>
                  <a:lnTo>
                    <a:pt x="654" y="0"/>
                  </a:lnTo>
                  <a:lnTo>
                    <a:pt x="660" y="0"/>
                  </a:lnTo>
                  <a:lnTo>
                    <a:pt x="666" y="0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84" y="0"/>
                  </a:lnTo>
                  <a:lnTo>
                    <a:pt x="690" y="0"/>
                  </a:lnTo>
                  <a:lnTo>
                    <a:pt x="696" y="438"/>
                  </a:lnTo>
                  <a:lnTo>
                    <a:pt x="702" y="438"/>
                  </a:lnTo>
                  <a:lnTo>
                    <a:pt x="708" y="438"/>
                  </a:lnTo>
                  <a:lnTo>
                    <a:pt x="714" y="438"/>
                  </a:lnTo>
                  <a:lnTo>
                    <a:pt x="720" y="438"/>
                  </a:lnTo>
                  <a:lnTo>
                    <a:pt x="726" y="438"/>
                  </a:lnTo>
                  <a:lnTo>
                    <a:pt x="732" y="438"/>
                  </a:lnTo>
                  <a:lnTo>
                    <a:pt x="738" y="438"/>
                  </a:lnTo>
                  <a:lnTo>
                    <a:pt x="744" y="438"/>
                  </a:lnTo>
                  <a:lnTo>
                    <a:pt x="750" y="438"/>
                  </a:lnTo>
                  <a:lnTo>
                    <a:pt x="756" y="438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33" name="Freeform 289"/>
            <p:cNvSpPr>
              <a:spLocks/>
            </p:cNvSpPr>
            <p:nvPr/>
          </p:nvSpPr>
          <p:spPr bwMode="auto">
            <a:xfrm>
              <a:off x="5796136" y="2846090"/>
              <a:ext cx="1181100" cy="1038225"/>
            </a:xfrm>
            <a:custGeom>
              <a:avLst/>
              <a:gdLst/>
              <a:ahLst/>
              <a:cxnLst>
                <a:cxn ang="0">
                  <a:pos x="12" y="654"/>
                </a:cxn>
                <a:cxn ang="0">
                  <a:pos x="30" y="654"/>
                </a:cxn>
                <a:cxn ang="0">
                  <a:pos x="48" y="654"/>
                </a:cxn>
                <a:cxn ang="0">
                  <a:pos x="66" y="654"/>
                </a:cxn>
                <a:cxn ang="0">
                  <a:pos x="84" y="654"/>
                </a:cxn>
                <a:cxn ang="0">
                  <a:pos x="102" y="528"/>
                </a:cxn>
                <a:cxn ang="0">
                  <a:pos x="120" y="528"/>
                </a:cxn>
                <a:cxn ang="0">
                  <a:pos x="138" y="528"/>
                </a:cxn>
                <a:cxn ang="0">
                  <a:pos x="150" y="402"/>
                </a:cxn>
                <a:cxn ang="0">
                  <a:pos x="168" y="402"/>
                </a:cxn>
                <a:cxn ang="0">
                  <a:pos x="186" y="402"/>
                </a:cxn>
                <a:cxn ang="0">
                  <a:pos x="204" y="282"/>
                </a:cxn>
                <a:cxn ang="0">
                  <a:pos x="222" y="282"/>
                </a:cxn>
                <a:cxn ang="0">
                  <a:pos x="240" y="156"/>
                </a:cxn>
                <a:cxn ang="0">
                  <a:pos x="258" y="156"/>
                </a:cxn>
                <a:cxn ang="0">
                  <a:pos x="276" y="156"/>
                </a:cxn>
                <a:cxn ang="0">
                  <a:pos x="288" y="186"/>
                </a:cxn>
                <a:cxn ang="0">
                  <a:pos x="306" y="186"/>
                </a:cxn>
                <a:cxn ang="0">
                  <a:pos x="324" y="186"/>
                </a:cxn>
                <a:cxn ang="0">
                  <a:pos x="342" y="96"/>
                </a:cxn>
                <a:cxn ang="0">
                  <a:pos x="360" y="96"/>
                </a:cxn>
                <a:cxn ang="0">
                  <a:pos x="378" y="96"/>
                </a:cxn>
                <a:cxn ang="0">
                  <a:pos x="396" y="0"/>
                </a:cxn>
                <a:cxn ang="0">
                  <a:pos x="414" y="0"/>
                </a:cxn>
                <a:cxn ang="0">
                  <a:pos x="432" y="0"/>
                </a:cxn>
                <a:cxn ang="0">
                  <a:pos x="444" y="216"/>
                </a:cxn>
                <a:cxn ang="0">
                  <a:pos x="462" y="216"/>
                </a:cxn>
                <a:cxn ang="0">
                  <a:pos x="480" y="216"/>
                </a:cxn>
                <a:cxn ang="0">
                  <a:pos x="498" y="216"/>
                </a:cxn>
                <a:cxn ang="0">
                  <a:pos x="516" y="216"/>
                </a:cxn>
                <a:cxn ang="0">
                  <a:pos x="534" y="216"/>
                </a:cxn>
                <a:cxn ang="0">
                  <a:pos x="552" y="216"/>
                </a:cxn>
                <a:cxn ang="0">
                  <a:pos x="570" y="216"/>
                </a:cxn>
                <a:cxn ang="0">
                  <a:pos x="588" y="216"/>
                </a:cxn>
                <a:cxn ang="0">
                  <a:pos x="606" y="216"/>
                </a:cxn>
                <a:cxn ang="0">
                  <a:pos x="624" y="216"/>
                </a:cxn>
                <a:cxn ang="0">
                  <a:pos x="642" y="216"/>
                </a:cxn>
                <a:cxn ang="0">
                  <a:pos x="660" y="216"/>
                </a:cxn>
                <a:cxn ang="0">
                  <a:pos x="678" y="216"/>
                </a:cxn>
                <a:cxn ang="0">
                  <a:pos x="696" y="216"/>
                </a:cxn>
                <a:cxn ang="0">
                  <a:pos x="714" y="216"/>
                </a:cxn>
                <a:cxn ang="0">
                  <a:pos x="732" y="216"/>
                </a:cxn>
              </a:cxnLst>
              <a:rect l="0" t="0" r="r" b="b"/>
              <a:pathLst>
                <a:path w="744" h="654">
                  <a:moveTo>
                    <a:pt x="0" y="654"/>
                  </a:moveTo>
                  <a:lnTo>
                    <a:pt x="6" y="654"/>
                  </a:lnTo>
                  <a:lnTo>
                    <a:pt x="12" y="654"/>
                  </a:lnTo>
                  <a:lnTo>
                    <a:pt x="18" y="654"/>
                  </a:lnTo>
                  <a:lnTo>
                    <a:pt x="24" y="654"/>
                  </a:lnTo>
                  <a:lnTo>
                    <a:pt x="30" y="654"/>
                  </a:lnTo>
                  <a:lnTo>
                    <a:pt x="36" y="654"/>
                  </a:lnTo>
                  <a:lnTo>
                    <a:pt x="42" y="654"/>
                  </a:lnTo>
                  <a:lnTo>
                    <a:pt x="48" y="654"/>
                  </a:lnTo>
                  <a:lnTo>
                    <a:pt x="54" y="654"/>
                  </a:lnTo>
                  <a:lnTo>
                    <a:pt x="60" y="654"/>
                  </a:lnTo>
                  <a:lnTo>
                    <a:pt x="66" y="654"/>
                  </a:lnTo>
                  <a:lnTo>
                    <a:pt x="72" y="654"/>
                  </a:lnTo>
                  <a:lnTo>
                    <a:pt x="78" y="654"/>
                  </a:lnTo>
                  <a:lnTo>
                    <a:pt x="84" y="654"/>
                  </a:lnTo>
                  <a:lnTo>
                    <a:pt x="90" y="528"/>
                  </a:lnTo>
                  <a:lnTo>
                    <a:pt x="96" y="528"/>
                  </a:lnTo>
                  <a:lnTo>
                    <a:pt x="102" y="528"/>
                  </a:lnTo>
                  <a:lnTo>
                    <a:pt x="108" y="528"/>
                  </a:lnTo>
                  <a:lnTo>
                    <a:pt x="114" y="528"/>
                  </a:lnTo>
                  <a:lnTo>
                    <a:pt x="120" y="528"/>
                  </a:lnTo>
                  <a:lnTo>
                    <a:pt x="126" y="528"/>
                  </a:lnTo>
                  <a:lnTo>
                    <a:pt x="132" y="528"/>
                  </a:lnTo>
                  <a:lnTo>
                    <a:pt x="138" y="528"/>
                  </a:lnTo>
                  <a:lnTo>
                    <a:pt x="138" y="402"/>
                  </a:lnTo>
                  <a:lnTo>
                    <a:pt x="144" y="402"/>
                  </a:lnTo>
                  <a:lnTo>
                    <a:pt x="150" y="402"/>
                  </a:lnTo>
                  <a:lnTo>
                    <a:pt x="156" y="402"/>
                  </a:lnTo>
                  <a:lnTo>
                    <a:pt x="162" y="402"/>
                  </a:lnTo>
                  <a:lnTo>
                    <a:pt x="168" y="402"/>
                  </a:lnTo>
                  <a:lnTo>
                    <a:pt x="174" y="402"/>
                  </a:lnTo>
                  <a:lnTo>
                    <a:pt x="180" y="402"/>
                  </a:lnTo>
                  <a:lnTo>
                    <a:pt x="186" y="402"/>
                  </a:lnTo>
                  <a:lnTo>
                    <a:pt x="192" y="282"/>
                  </a:lnTo>
                  <a:lnTo>
                    <a:pt x="198" y="282"/>
                  </a:lnTo>
                  <a:lnTo>
                    <a:pt x="204" y="282"/>
                  </a:lnTo>
                  <a:lnTo>
                    <a:pt x="210" y="282"/>
                  </a:lnTo>
                  <a:lnTo>
                    <a:pt x="216" y="282"/>
                  </a:lnTo>
                  <a:lnTo>
                    <a:pt x="222" y="282"/>
                  </a:lnTo>
                  <a:lnTo>
                    <a:pt x="228" y="282"/>
                  </a:lnTo>
                  <a:lnTo>
                    <a:pt x="234" y="282"/>
                  </a:lnTo>
                  <a:lnTo>
                    <a:pt x="240" y="156"/>
                  </a:lnTo>
                  <a:lnTo>
                    <a:pt x="246" y="156"/>
                  </a:lnTo>
                  <a:lnTo>
                    <a:pt x="252" y="156"/>
                  </a:lnTo>
                  <a:lnTo>
                    <a:pt x="258" y="156"/>
                  </a:lnTo>
                  <a:lnTo>
                    <a:pt x="264" y="156"/>
                  </a:lnTo>
                  <a:lnTo>
                    <a:pt x="270" y="156"/>
                  </a:lnTo>
                  <a:lnTo>
                    <a:pt x="276" y="156"/>
                  </a:lnTo>
                  <a:lnTo>
                    <a:pt x="282" y="156"/>
                  </a:lnTo>
                  <a:lnTo>
                    <a:pt x="288" y="156"/>
                  </a:lnTo>
                  <a:lnTo>
                    <a:pt x="288" y="186"/>
                  </a:lnTo>
                  <a:lnTo>
                    <a:pt x="294" y="186"/>
                  </a:lnTo>
                  <a:lnTo>
                    <a:pt x="300" y="186"/>
                  </a:lnTo>
                  <a:lnTo>
                    <a:pt x="306" y="186"/>
                  </a:lnTo>
                  <a:lnTo>
                    <a:pt x="312" y="186"/>
                  </a:lnTo>
                  <a:lnTo>
                    <a:pt x="318" y="186"/>
                  </a:lnTo>
                  <a:lnTo>
                    <a:pt x="324" y="186"/>
                  </a:lnTo>
                  <a:lnTo>
                    <a:pt x="330" y="186"/>
                  </a:lnTo>
                  <a:lnTo>
                    <a:pt x="336" y="186"/>
                  </a:lnTo>
                  <a:lnTo>
                    <a:pt x="342" y="96"/>
                  </a:lnTo>
                  <a:lnTo>
                    <a:pt x="348" y="96"/>
                  </a:lnTo>
                  <a:lnTo>
                    <a:pt x="354" y="96"/>
                  </a:lnTo>
                  <a:lnTo>
                    <a:pt x="360" y="96"/>
                  </a:lnTo>
                  <a:lnTo>
                    <a:pt x="366" y="96"/>
                  </a:lnTo>
                  <a:lnTo>
                    <a:pt x="372" y="96"/>
                  </a:lnTo>
                  <a:lnTo>
                    <a:pt x="378" y="96"/>
                  </a:lnTo>
                  <a:lnTo>
                    <a:pt x="384" y="96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38" y="216"/>
                  </a:lnTo>
                  <a:lnTo>
                    <a:pt x="444" y="216"/>
                  </a:lnTo>
                  <a:lnTo>
                    <a:pt x="450" y="216"/>
                  </a:lnTo>
                  <a:lnTo>
                    <a:pt x="456" y="216"/>
                  </a:lnTo>
                  <a:lnTo>
                    <a:pt x="462" y="216"/>
                  </a:lnTo>
                  <a:lnTo>
                    <a:pt x="468" y="216"/>
                  </a:lnTo>
                  <a:lnTo>
                    <a:pt x="474" y="216"/>
                  </a:lnTo>
                  <a:lnTo>
                    <a:pt x="480" y="216"/>
                  </a:lnTo>
                  <a:lnTo>
                    <a:pt x="486" y="216"/>
                  </a:lnTo>
                  <a:lnTo>
                    <a:pt x="492" y="216"/>
                  </a:lnTo>
                  <a:lnTo>
                    <a:pt x="498" y="216"/>
                  </a:lnTo>
                  <a:lnTo>
                    <a:pt x="504" y="216"/>
                  </a:lnTo>
                  <a:lnTo>
                    <a:pt x="510" y="216"/>
                  </a:lnTo>
                  <a:lnTo>
                    <a:pt x="516" y="216"/>
                  </a:lnTo>
                  <a:lnTo>
                    <a:pt x="522" y="216"/>
                  </a:lnTo>
                  <a:lnTo>
                    <a:pt x="528" y="216"/>
                  </a:lnTo>
                  <a:lnTo>
                    <a:pt x="534" y="216"/>
                  </a:lnTo>
                  <a:lnTo>
                    <a:pt x="540" y="216"/>
                  </a:lnTo>
                  <a:lnTo>
                    <a:pt x="546" y="216"/>
                  </a:lnTo>
                  <a:lnTo>
                    <a:pt x="552" y="216"/>
                  </a:lnTo>
                  <a:lnTo>
                    <a:pt x="558" y="216"/>
                  </a:lnTo>
                  <a:lnTo>
                    <a:pt x="564" y="216"/>
                  </a:lnTo>
                  <a:lnTo>
                    <a:pt x="570" y="216"/>
                  </a:lnTo>
                  <a:lnTo>
                    <a:pt x="576" y="216"/>
                  </a:lnTo>
                  <a:lnTo>
                    <a:pt x="582" y="216"/>
                  </a:lnTo>
                  <a:lnTo>
                    <a:pt x="588" y="216"/>
                  </a:lnTo>
                  <a:lnTo>
                    <a:pt x="594" y="216"/>
                  </a:lnTo>
                  <a:lnTo>
                    <a:pt x="600" y="216"/>
                  </a:lnTo>
                  <a:lnTo>
                    <a:pt x="606" y="216"/>
                  </a:lnTo>
                  <a:lnTo>
                    <a:pt x="612" y="216"/>
                  </a:lnTo>
                  <a:lnTo>
                    <a:pt x="618" y="216"/>
                  </a:lnTo>
                  <a:lnTo>
                    <a:pt x="624" y="216"/>
                  </a:lnTo>
                  <a:lnTo>
                    <a:pt x="630" y="216"/>
                  </a:lnTo>
                  <a:lnTo>
                    <a:pt x="636" y="216"/>
                  </a:lnTo>
                  <a:lnTo>
                    <a:pt x="642" y="216"/>
                  </a:lnTo>
                  <a:lnTo>
                    <a:pt x="648" y="216"/>
                  </a:lnTo>
                  <a:lnTo>
                    <a:pt x="654" y="216"/>
                  </a:lnTo>
                  <a:lnTo>
                    <a:pt x="660" y="216"/>
                  </a:lnTo>
                  <a:lnTo>
                    <a:pt x="666" y="216"/>
                  </a:lnTo>
                  <a:lnTo>
                    <a:pt x="672" y="216"/>
                  </a:lnTo>
                  <a:lnTo>
                    <a:pt x="678" y="216"/>
                  </a:lnTo>
                  <a:lnTo>
                    <a:pt x="684" y="216"/>
                  </a:lnTo>
                  <a:lnTo>
                    <a:pt x="690" y="216"/>
                  </a:lnTo>
                  <a:lnTo>
                    <a:pt x="696" y="216"/>
                  </a:lnTo>
                  <a:lnTo>
                    <a:pt x="702" y="216"/>
                  </a:lnTo>
                  <a:lnTo>
                    <a:pt x="708" y="216"/>
                  </a:lnTo>
                  <a:lnTo>
                    <a:pt x="714" y="216"/>
                  </a:lnTo>
                  <a:lnTo>
                    <a:pt x="720" y="216"/>
                  </a:lnTo>
                  <a:lnTo>
                    <a:pt x="726" y="216"/>
                  </a:lnTo>
                  <a:lnTo>
                    <a:pt x="732" y="216"/>
                  </a:lnTo>
                  <a:lnTo>
                    <a:pt x="738" y="216"/>
                  </a:lnTo>
                  <a:lnTo>
                    <a:pt x="744" y="216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34" name="Freeform 290"/>
            <p:cNvSpPr>
              <a:spLocks/>
            </p:cNvSpPr>
            <p:nvPr/>
          </p:nvSpPr>
          <p:spPr bwMode="auto">
            <a:xfrm>
              <a:off x="6977236" y="2846090"/>
              <a:ext cx="1209675" cy="1038225"/>
            </a:xfrm>
            <a:custGeom>
              <a:avLst/>
              <a:gdLst/>
              <a:ahLst/>
              <a:cxnLst>
                <a:cxn ang="0">
                  <a:pos x="12" y="216"/>
                </a:cxn>
                <a:cxn ang="0">
                  <a:pos x="30" y="216"/>
                </a:cxn>
                <a:cxn ang="0">
                  <a:pos x="48" y="216"/>
                </a:cxn>
                <a:cxn ang="0">
                  <a:pos x="66" y="216"/>
                </a:cxn>
                <a:cxn ang="0">
                  <a:pos x="84" y="216"/>
                </a:cxn>
                <a:cxn ang="0">
                  <a:pos x="102" y="216"/>
                </a:cxn>
                <a:cxn ang="0">
                  <a:pos x="120" y="216"/>
                </a:cxn>
                <a:cxn ang="0">
                  <a:pos x="138" y="216"/>
                </a:cxn>
                <a:cxn ang="0">
                  <a:pos x="156" y="216"/>
                </a:cxn>
                <a:cxn ang="0">
                  <a:pos x="174" y="216"/>
                </a:cxn>
                <a:cxn ang="0">
                  <a:pos x="192" y="0"/>
                </a:cxn>
                <a:cxn ang="0">
                  <a:pos x="210" y="0"/>
                </a:cxn>
                <a:cxn ang="0">
                  <a:pos x="228" y="0"/>
                </a:cxn>
                <a:cxn ang="0">
                  <a:pos x="246" y="0"/>
                </a:cxn>
                <a:cxn ang="0">
                  <a:pos x="264" y="0"/>
                </a:cxn>
                <a:cxn ang="0">
                  <a:pos x="282" y="0"/>
                </a:cxn>
                <a:cxn ang="0">
                  <a:pos x="300" y="654"/>
                </a:cxn>
                <a:cxn ang="0">
                  <a:pos x="318" y="654"/>
                </a:cxn>
                <a:cxn ang="0">
                  <a:pos x="336" y="654"/>
                </a:cxn>
                <a:cxn ang="0">
                  <a:pos x="354" y="654"/>
                </a:cxn>
                <a:cxn ang="0">
                  <a:pos x="372" y="654"/>
                </a:cxn>
                <a:cxn ang="0">
                  <a:pos x="390" y="654"/>
                </a:cxn>
                <a:cxn ang="0">
                  <a:pos x="408" y="654"/>
                </a:cxn>
                <a:cxn ang="0">
                  <a:pos x="426" y="654"/>
                </a:cxn>
                <a:cxn ang="0">
                  <a:pos x="444" y="654"/>
                </a:cxn>
                <a:cxn ang="0">
                  <a:pos x="462" y="654"/>
                </a:cxn>
                <a:cxn ang="0">
                  <a:pos x="480" y="654"/>
                </a:cxn>
                <a:cxn ang="0">
                  <a:pos x="498" y="654"/>
                </a:cxn>
                <a:cxn ang="0">
                  <a:pos x="516" y="654"/>
                </a:cxn>
                <a:cxn ang="0">
                  <a:pos x="534" y="654"/>
                </a:cxn>
                <a:cxn ang="0">
                  <a:pos x="552" y="654"/>
                </a:cxn>
                <a:cxn ang="0">
                  <a:pos x="570" y="654"/>
                </a:cxn>
                <a:cxn ang="0">
                  <a:pos x="588" y="654"/>
                </a:cxn>
                <a:cxn ang="0">
                  <a:pos x="606" y="654"/>
                </a:cxn>
                <a:cxn ang="0">
                  <a:pos x="624" y="654"/>
                </a:cxn>
                <a:cxn ang="0">
                  <a:pos x="642" y="654"/>
                </a:cxn>
                <a:cxn ang="0">
                  <a:pos x="660" y="558"/>
                </a:cxn>
                <a:cxn ang="0">
                  <a:pos x="678" y="558"/>
                </a:cxn>
                <a:cxn ang="0">
                  <a:pos x="696" y="528"/>
                </a:cxn>
                <a:cxn ang="0">
                  <a:pos x="714" y="528"/>
                </a:cxn>
                <a:cxn ang="0">
                  <a:pos x="732" y="528"/>
                </a:cxn>
                <a:cxn ang="0">
                  <a:pos x="750" y="402"/>
                </a:cxn>
              </a:cxnLst>
              <a:rect l="0" t="0" r="r" b="b"/>
              <a:pathLst>
                <a:path w="762" h="654">
                  <a:moveTo>
                    <a:pt x="0" y="216"/>
                  </a:moveTo>
                  <a:lnTo>
                    <a:pt x="6" y="216"/>
                  </a:lnTo>
                  <a:lnTo>
                    <a:pt x="12" y="216"/>
                  </a:lnTo>
                  <a:lnTo>
                    <a:pt x="18" y="216"/>
                  </a:lnTo>
                  <a:lnTo>
                    <a:pt x="24" y="216"/>
                  </a:lnTo>
                  <a:lnTo>
                    <a:pt x="30" y="216"/>
                  </a:lnTo>
                  <a:lnTo>
                    <a:pt x="36" y="216"/>
                  </a:lnTo>
                  <a:lnTo>
                    <a:pt x="42" y="216"/>
                  </a:lnTo>
                  <a:lnTo>
                    <a:pt x="48" y="216"/>
                  </a:lnTo>
                  <a:lnTo>
                    <a:pt x="54" y="216"/>
                  </a:lnTo>
                  <a:lnTo>
                    <a:pt x="60" y="216"/>
                  </a:lnTo>
                  <a:lnTo>
                    <a:pt x="66" y="216"/>
                  </a:lnTo>
                  <a:lnTo>
                    <a:pt x="72" y="216"/>
                  </a:lnTo>
                  <a:lnTo>
                    <a:pt x="78" y="216"/>
                  </a:lnTo>
                  <a:lnTo>
                    <a:pt x="84" y="216"/>
                  </a:lnTo>
                  <a:lnTo>
                    <a:pt x="90" y="216"/>
                  </a:lnTo>
                  <a:lnTo>
                    <a:pt x="96" y="216"/>
                  </a:lnTo>
                  <a:lnTo>
                    <a:pt x="102" y="216"/>
                  </a:lnTo>
                  <a:lnTo>
                    <a:pt x="108" y="216"/>
                  </a:lnTo>
                  <a:lnTo>
                    <a:pt x="114" y="216"/>
                  </a:lnTo>
                  <a:lnTo>
                    <a:pt x="120" y="216"/>
                  </a:lnTo>
                  <a:lnTo>
                    <a:pt x="126" y="216"/>
                  </a:lnTo>
                  <a:lnTo>
                    <a:pt x="132" y="216"/>
                  </a:lnTo>
                  <a:lnTo>
                    <a:pt x="138" y="216"/>
                  </a:lnTo>
                  <a:lnTo>
                    <a:pt x="144" y="216"/>
                  </a:lnTo>
                  <a:lnTo>
                    <a:pt x="150" y="216"/>
                  </a:lnTo>
                  <a:lnTo>
                    <a:pt x="156" y="216"/>
                  </a:lnTo>
                  <a:lnTo>
                    <a:pt x="162" y="216"/>
                  </a:lnTo>
                  <a:lnTo>
                    <a:pt x="168" y="216"/>
                  </a:lnTo>
                  <a:lnTo>
                    <a:pt x="174" y="216"/>
                  </a:lnTo>
                  <a:lnTo>
                    <a:pt x="180" y="216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654"/>
                  </a:lnTo>
                  <a:lnTo>
                    <a:pt x="300" y="654"/>
                  </a:lnTo>
                  <a:lnTo>
                    <a:pt x="306" y="654"/>
                  </a:lnTo>
                  <a:lnTo>
                    <a:pt x="312" y="654"/>
                  </a:lnTo>
                  <a:lnTo>
                    <a:pt x="318" y="654"/>
                  </a:lnTo>
                  <a:lnTo>
                    <a:pt x="324" y="654"/>
                  </a:lnTo>
                  <a:lnTo>
                    <a:pt x="330" y="654"/>
                  </a:lnTo>
                  <a:lnTo>
                    <a:pt x="336" y="654"/>
                  </a:lnTo>
                  <a:lnTo>
                    <a:pt x="342" y="654"/>
                  </a:lnTo>
                  <a:lnTo>
                    <a:pt x="348" y="654"/>
                  </a:lnTo>
                  <a:lnTo>
                    <a:pt x="354" y="654"/>
                  </a:lnTo>
                  <a:lnTo>
                    <a:pt x="360" y="654"/>
                  </a:lnTo>
                  <a:lnTo>
                    <a:pt x="366" y="654"/>
                  </a:lnTo>
                  <a:lnTo>
                    <a:pt x="372" y="654"/>
                  </a:lnTo>
                  <a:lnTo>
                    <a:pt x="378" y="654"/>
                  </a:lnTo>
                  <a:lnTo>
                    <a:pt x="384" y="654"/>
                  </a:lnTo>
                  <a:lnTo>
                    <a:pt x="390" y="654"/>
                  </a:lnTo>
                  <a:lnTo>
                    <a:pt x="396" y="654"/>
                  </a:lnTo>
                  <a:lnTo>
                    <a:pt x="402" y="654"/>
                  </a:lnTo>
                  <a:lnTo>
                    <a:pt x="408" y="654"/>
                  </a:lnTo>
                  <a:lnTo>
                    <a:pt x="414" y="654"/>
                  </a:lnTo>
                  <a:lnTo>
                    <a:pt x="420" y="654"/>
                  </a:lnTo>
                  <a:lnTo>
                    <a:pt x="426" y="654"/>
                  </a:lnTo>
                  <a:lnTo>
                    <a:pt x="432" y="654"/>
                  </a:lnTo>
                  <a:lnTo>
                    <a:pt x="438" y="654"/>
                  </a:lnTo>
                  <a:lnTo>
                    <a:pt x="444" y="654"/>
                  </a:lnTo>
                  <a:lnTo>
                    <a:pt x="450" y="654"/>
                  </a:lnTo>
                  <a:lnTo>
                    <a:pt x="456" y="654"/>
                  </a:lnTo>
                  <a:lnTo>
                    <a:pt x="462" y="654"/>
                  </a:lnTo>
                  <a:lnTo>
                    <a:pt x="468" y="654"/>
                  </a:lnTo>
                  <a:lnTo>
                    <a:pt x="474" y="654"/>
                  </a:lnTo>
                  <a:lnTo>
                    <a:pt x="480" y="654"/>
                  </a:lnTo>
                  <a:lnTo>
                    <a:pt x="486" y="654"/>
                  </a:lnTo>
                  <a:lnTo>
                    <a:pt x="492" y="654"/>
                  </a:lnTo>
                  <a:lnTo>
                    <a:pt x="498" y="654"/>
                  </a:lnTo>
                  <a:lnTo>
                    <a:pt x="504" y="654"/>
                  </a:lnTo>
                  <a:lnTo>
                    <a:pt x="510" y="654"/>
                  </a:lnTo>
                  <a:lnTo>
                    <a:pt x="516" y="654"/>
                  </a:lnTo>
                  <a:lnTo>
                    <a:pt x="522" y="654"/>
                  </a:lnTo>
                  <a:lnTo>
                    <a:pt x="528" y="654"/>
                  </a:lnTo>
                  <a:lnTo>
                    <a:pt x="534" y="654"/>
                  </a:lnTo>
                  <a:lnTo>
                    <a:pt x="540" y="654"/>
                  </a:lnTo>
                  <a:lnTo>
                    <a:pt x="546" y="654"/>
                  </a:lnTo>
                  <a:lnTo>
                    <a:pt x="552" y="654"/>
                  </a:lnTo>
                  <a:lnTo>
                    <a:pt x="558" y="654"/>
                  </a:lnTo>
                  <a:lnTo>
                    <a:pt x="564" y="654"/>
                  </a:lnTo>
                  <a:lnTo>
                    <a:pt x="570" y="654"/>
                  </a:lnTo>
                  <a:lnTo>
                    <a:pt x="576" y="654"/>
                  </a:lnTo>
                  <a:lnTo>
                    <a:pt x="582" y="654"/>
                  </a:lnTo>
                  <a:lnTo>
                    <a:pt x="588" y="654"/>
                  </a:lnTo>
                  <a:lnTo>
                    <a:pt x="594" y="654"/>
                  </a:lnTo>
                  <a:lnTo>
                    <a:pt x="600" y="654"/>
                  </a:lnTo>
                  <a:lnTo>
                    <a:pt x="606" y="654"/>
                  </a:lnTo>
                  <a:lnTo>
                    <a:pt x="612" y="654"/>
                  </a:lnTo>
                  <a:lnTo>
                    <a:pt x="618" y="654"/>
                  </a:lnTo>
                  <a:lnTo>
                    <a:pt x="624" y="654"/>
                  </a:lnTo>
                  <a:lnTo>
                    <a:pt x="630" y="654"/>
                  </a:lnTo>
                  <a:lnTo>
                    <a:pt x="636" y="654"/>
                  </a:lnTo>
                  <a:lnTo>
                    <a:pt x="642" y="654"/>
                  </a:lnTo>
                  <a:lnTo>
                    <a:pt x="648" y="558"/>
                  </a:lnTo>
                  <a:lnTo>
                    <a:pt x="654" y="558"/>
                  </a:lnTo>
                  <a:lnTo>
                    <a:pt x="660" y="558"/>
                  </a:lnTo>
                  <a:lnTo>
                    <a:pt x="666" y="558"/>
                  </a:lnTo>
                  <a:lnTo>
                    <a:pt x="672" y="558"/>
                  </a:lnTo>
                  <a:lnTo>
                    <a:pt x="678" y="558"/>
                  </a:lnTo>
                  <a:lnTo>
                    <a:pt x="684" y="558"/>
                  </a:lnTo>
                  <a:lnTo>
                    <a:pt x="690" y="558"/>
                  </a:lnTo>
                  <a:lnTo>
                    <a:pt x="696" y="528"/>
                  </a:lnTo>
                  <a:lnTo>
                    <a:pt x="702" y="528"/>
                  </a:lnTo>
                  <a:lnTo>
                    <a:pt x="708" y="528"/>
                  </a:lnTo>
                  <a:lnTo>
                    <a:pt x="714" y="528"/>
                  </a:lnTo>
                  <a:lnTo>
                    <a:pt x="720" y="528"/>
                  </a:lnTo>
                  <a:lnTo>
                    <a:pt x="726" y="528"/>
                  </a:lnTo>
                  <a:lnTo>
                    <a:pt x="732" y="528"/>
                  </a:lnTo>
                  <a:lnTo>
                    <a:pt x="738" y="528"/>
                  </a:lnTo>
                  <a:lnTo>
                    <a:pt x="744" y="402"/>
                  </a:lnTo>
                  <a:lnTo>
                    <a:pt x="750" y="402"/>
                  </a:lnTo>
                  <a:lnTo>
                    <a:pt x="756" y="402"/>
                  </a:lnTo>
                  <a:lnTo>
                    <a:pt x="762" y="402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35" name="Freeform 291"/>
            <p:cNvSpPr>
              <a:spLocks/>
            </p:cNvSpPr>
            <p:nvPr/>
          </p:nvSpPr>
          <p:spPr bwMode="auto">
            <a:xfrm>
              <a:off x="8186911" y="2846090"/>
              <a:ext cx="781050" cy="1038225"/>
            </a:xfrm>
            <a:custGeom>
              <a:avLst/>
              <a:gdLst/>
              <a:ahLst/>
              <a:cxnLst>
                <a:cxn ang="0">
                  <a:pos x="6" y="402"/>
                </a:cxn>
                <a:cxn ang="0">
                  <a:pos x="18" y="402"/>
                </a:cxn>
                <a:cxn ang="0">
                  <a:pos x="30" y="402"/>
                </a:cxn>
                <a:cxn ang="0">
                  <a:pos x="42" y="186"/>
                </a:cxn>
                <a:cxn ang="0">
                  <a:pos x="54" y="186"/>
                </a:cxn>
                <a:cxn ang="0">
                  <a:pos x="66" y="186"/>
                </a:cxn>
                <a:cxn ang="0">
                  <a:pos x="78" y="186"/>
                </a:cxn>
                <a:cxn ang="0">
                  <a:pos x="90" y="36"/>
                </a:cxn>
                <a:cxn ang="0">
                  <a:pos x="102" y="36"/>
                </a:cxn>
                <a:cxn ang="0">
                  <a:pos x="114" y="36"/>
                </a:cxn>
                <a:cxn ang="0">
                  <a:pos x="126" y="36"/>
                </a:cxn>
                <a:cxn ang="0">
                  <a:pos x="138" y="0"/>
                </a:cxn>
                <a:cxn ang="0">
                  <a:pos x="150" y="0"/>
                </a:cxn>
                <a:cxn ang="0">
                  <a:pos x="162" y="0"/>
                </a:cxn>
                <a:cxn ang="0">
                  <a:pos x="174" y="66"/>
                </a:cxn>
                <a:cxn ang="0">
                  <a:pos x="186" y="126"/>
                </a:cxn>
                <a:cxn ang="0">
                  <a:pos x="192" y="216"/>
                </a:cxn>
                <a:cxn ang="0">
                  <a:pos x="204" y="216"/>
                </a:cxn>
                <a:cxn ang="0">
                  <a:pos x="216" y="216"/>
                </a:cxn>
                <a:cxn ang="0">
                  <a:pos x="228" y="216"/>
                </a:cxn>
                <a:cxn ang="0">
                  <a:pos x="240" y="654"/>
                </a:cxn>
                <a:cxn ang="0">
                  <a:pos x="252" y="654"/>
                </a:cxn>
                <a:cxn ang="0">
                  <a:pos x="264" y="654"/>
                </a:cxn>
                <a:cxn ang="0">
                  <a:pos x="276" y="654"/>
                </a:cxn>
                <a:cxn ang="0">
                  <a:pos x="288" y="654"/>
                </a:cxn>
                <a:cxn ang="0">
                  <a:pos x="300" y="654"/>
                </a:cxn>
                <a:cxn ang="0">
                  <a:pos x="312" y="654"/>
                </a:cxn>
                <a:cxn ang="0">
                  <a:pos x="324" y="654"/>
                </a:cxn>
                <a:cxn ang="0">
                  <a:pos x="336" y="654"/>
                </a:cxn>
                <a:cxn ang="0">
                  <a:pos x="348" y="654"/>
                </a:cxn>
                <a:cxn ang="0">
                  <a:pos x="360" y="654"/>
                </a:cxn>
                <a:cxn ang="0">
                  <a:pos x="372" y="654"/>
                </a:cxn>
                <a:cxn ang="0">
                  <a:pos x="384" y="654"/>
                </a:cxn>
                <a:cxn ang="0">
                  <a:pos x="396" y="654"/>
                </a:cxn>
                <a:cxn ang="0">
                  <a:pos x="408" y="654"/>
                </a:cxn>
                <a:cxn ang="0">
                  <a:pos x="420" y="654"/>
                </a:cxn>
                <a:cxn ang="0">
                  <a:pos x="432" y="654"/>
                </a:cxn>
                <a:cxn ang="0">
                  <a:pos x="444" y="654"/>
                </a:cxn>
                <a:cxn ang="0">
                  <a:pos x="456" y="654"/>
                </a:cxn>
                <a:cxn ang="0">
                  <a:pos x="468" y="654"/>
                </a:cxn>
                <a:cxn ang="0">
                  <a:pos x="480" y="654"/>
                </a:cxn>
                <a:cxn ang="0">
                  <a:pos x="492" y="654"/>
                </a:cxn>
              </a:cxnLst>
              <a:rect l="0" t="0" r="r" b="b"/>
              <a:pathLst>
                <a:path w="492" h="654">
                  <a:moveTo>
                    <a:pt x="0" y="402"/>
                  </a:moveTo>
                  <a:lnTo>
                    <a:pt x="6" y="402"/>
                  </a:lnTo>
                  <a:lnTo>
                    <a:pt x="12" y="402"/>
                  </a:lnTo>
                  <a:lnTo>
                    <a:pt x="18" y="402"/>
                  </a:lnTo>
                  <a:lnTo>
                    <a:pt x="24" y="402"/>
                  </a:lnTo>
                  <a:lnTo>
                    <a:pt x="30" y="402"/>
                  </a:lnTo>
                  <a:lnTo>
                    <a:pt x="36" y="186"/>
                  </a:lnTo>
                  <a:lnTo>
                    <a:pt x="42" y="186"/>
                  </a:lnTo>
                  <a:lnTo>
                    <a:pt x="48" y="186"/>
                  </a:lnTo>
                  <a:lnTo>
                    <a:pt x="54" y="186"/>
                  </a:lnTo>
                  <a:lnTo>
                    <a:pt x="60" y="186"/>
                  </a:lnTo>
                  <a:lnTo>
                    <a:pt x="66" y="186"/>
                  </a:lnTo>
                  <a:lnTo>
                    <a:pt x="72" y="186"/>
                  </a:lnTo>
                  <a:lnTo>
                    <a:pt x="78" y="186"/>
                  </a:lnTo>
                  <a:lnTo>
                    <a:pt x="84" y="36"/>
                  </a:lnTo>
                  <a:lnTo>
                    <a:pt x="90" y="36"/>
                  </a:lnTo>
                  <a:lnTo>
                    <a:pt x="96" y="36"/>
                  </a:lnTo>
                  <a:lnTo>
                    <a:pt x="102" y="36"/>
                  </a:lnTo>
                  <a:lnTo>
                    <a:pt x="108" y="36"/>
                  </a:lnTo>
                  <a:lnTo>
                    <a:pt x="114" y="36"/>
                  </a:lnTo>
                  <a:lnTo>
                    <a:pt x="120" y="36"/>
                  </a:lnTo>
                  <a:lnTo>
                    <a:pt x="126" y="36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36"/>
                  </a:lnTo>
                  <a:lnTo>
                    <a:pt x="174" y="66"/>
                  </a:lnTo>
                  <a:lnTo>
                    <a:pt x="180" y="216"/>
                  </a:lnTo>
                  <a:lnTo>
                    <a:pt x="186" y="126"/>
                  </a:lnTo>
                  <a:lnTo>
                    <a:pt x="186" y="216"/>
                  </a:lnTo>
                  <a:lnTo>
                    <a:pt x="192" y="216"/>
                  </a:lnTo>
                  <a:lnTo>
                    <a:pt x="198" y="216"/>
                  </a:lnTo>
                  <a:lnTo>
                    <a:pt x="204" y="216"/>
                  </a:lnTo>
                  <a:lnTo>
                    <a:pt x="210" y="216"/>
                  </a:lnTo>
                  <a:lnTo>
                    <a:pt x="216" y="216"/>
                  </a:lnTo>
                  <a:lnTo>
                    <a:pt x="222" y="216"/>
                  </a:lnTo>
                  <a:lnTo>
                    <a:pt x="228" y="216"/>
                  </a:lnTo>
                  <a:lnTo>
                    <a:pt x="234" y="654"/>
                  </a:lnTo>
                  <a:lnTo>
                    <a:pt x="240" y="654"/>
                  </a:lnTo>
                  <a:lnTo>
                    <a:pt x="246" y="654"/>
                  </a:lnTo>
                  <a:lnTo>
                    <a:pt x="252" y="654"/>
                  </a:lnTo>
                  <a:lnTo>
                    <a:pt x="258" y="654"/>
                  </a:lnTo>
                  <a:lnTo>
                    <a:pt x="264" y="654"/>
                  </a:lnTo>
                  <a:lnTo>
                    <a:pt x="270" y="654"/>
                  </a:lnTo>
                  <a:lnTo>
                    <a:pt x="276" y="654"/>
                  </a:lnTo>
                  <a:lnTo>
                    <a:pt x="282" y="654"/>
                  </a:lnTo>
                  <a:lnTo>
                    <a:pt x="288" y="654"/>
                  </a:lnTo>
                  <a:lnTo>
                    <a:pt x="294" y="654"/>
                  </a:lnTo>
                  <a:lnTo>
                    <a:pt x="300" y="654"/>
                  </a:lnTo>
                  <a:lnTo>
                    <a:pt x="306" y="654"/>
                  </a:lnTo>
                  <a:lnTo>
                    <a:pt x="312" y="654"/>
                  </a:lnTo>
                  <a:lnTo>
                    <a:pt x="318" y="654"/>
                  </a:lnTo>
                  <a:lnTo>
                    <a:pt x="324" y="654"/>
                  </a:lnTo>
                  <a:lnTo>
                    <a:pt x="330" y="654"/>
                  </a:lnTo>
                  <a:lnTo>
                    <a:pt x="336" y="654"/>
                  </a:lnTo>
                  <a:lnTo>
                    <a:pt x="342" y="654"/>
                  </a:lnTo>
                  <a:lnTo>
                    <a:pt x="348" y="654"/>
                  </a:lnTo>
                  <a:lnTo>
                    <a:pt x="354" y="654"/>
                  </a:lnTo>
                  <a:lnTo>
                    <a:pt x="360" y="654"/>
                  </a:lnTo>
                  <a:lnTo>
                    <a:pt x="366" y="654"/>
                  </a:lnTo>
                  <a:lnTo>
                    <a:pt x="372" y="654"/>
                  </a:lnTo>
                  <a:lnTo>
                    <a:pt x="378" y="654"/>
                  </a:lnTo>
                  <a:lnTo>
                    <a:pt x="384" y="654"/>
                  </a:lnTo>
                  <a:lnTo>
                    <a:pt x="390" y="654"/>
                  </a:lnTo>
                  <a:lnTo>
                    <a:pt x="396" y="654"/>
                  </a:lnTo>
                  <a:lnTo>
                    <a:pt x="402" y="654"/>
                  </a:lnTo>
                  <a:lnTo>
                    <a:pt x="408" y="654"/>
                  </a:lnTo>
                  <a:lnTo>
                    <a:pt x="414" y="654"/>
                  </a:lnTo>
                  <a:lnTo>
                    <a:pt x="420" y="654"/>
                  </a:lnTo>
                  <a:lnTo>
                    <a:pt x="426" y="654"/>
                  </a:lnTo>
                  <a:lnTo>
                    <a:pt x="432" y="654"/>
                  </a:lnTo>
                  <a:lnTo>
                    <a:pt x="438" y="654"/>
                  </a:lnTo>
                  <a:lnTo>
                    <a:pt x="444" y="654"/>
                  </a:lnTo>
                  <a:lnTo>
                    <a:pt x="450" y="654"/>
                  </a:lnTo>
                  <a:lnTo>
                    <a:pt x="456" y="654"/>
                  </a:lnTo>
                  <a:lnTo>
                    <a:pt x="462" y="654"/>
                  </a:lnTo>
                  <a:lnTo>
                    <a:pt x="468" y="654"/>
                  </a:lnTo>
                  <a:lnTo>
                    <a:pt x="474" y="654"/>
                  </a:lnTo>
                  <a:lnTo>
                    <a:pt x="480" y="654"/>
                  </a:lnTo>
                  <a:lnTo>
                    <a:pt x="486" y="654"/>
                  </a:lnTo>
                  <a:lnTo>
                    <a:pt x="492" y="65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036" name="Rectangle 292"/>
            <p:cNvSpPr>
              <a:spLocks noChangeArrowheads="1"/>
            </p:cNvSpPr>
            <p:nvPr/>
          </p:nvSpPr>
          <p:spPr bwMode="auto">
            <a:xfrm>
              <a:off x="6371828" y="4069263"/>
              <a:ext cx="7620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Time [s]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38" name="Rectangle 294"/>
            <p:cNvSpPr>
              <a:spLocks noChangeArrowheads="1"/>
            </p:cNvSpPr>
            <p:nvPr/>
          </p:nvSpPr>
          <p:spPr bwMode="auto">
            <a:xfrm>
              <a:off x="4701852" y="259836"/>
              <a:ext cx="48387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Variation BS;UND=</a:t>
              </a: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Segmented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Amorphous;FR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=10 FPS;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39" name="Rectangle 295"/>
            <p:cNvSpPr>
              <a:spLocks noChangeArrowheads="1"/>
            </p:cNvSpPr>
            <p:nvPr/>
          </p:nvSpPr>
          <p:spPr bwMode="auto">
            <a:xfrm>
              <a:off x="5843711" y="433171"/>
              <a:ext cx="235267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IS=640x480;ALGO=BMOF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40" name="Rectangle 296"/>
            <p:cNvSpPr>
              <a:spLocks noChangeArrowheads="1"/>
            </p:cNvSpPr>
            <p:nvPr/>
          </p:nvSpPr>
          <p:spPr bwMode="auto">
            <a:xfrm>
              <a:off x="4576936" y="3817640"/>
              <a:ext cx="95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90" name="Gerade Verbindung mit Pfeil 389"/>
            <p:cNvCxnSpPr/>
            <p:nvPr/>
          </p:nvCxnSpPr>
          <p:spPr>
            <a:xfrm rot="5400000">
              <a:off x="4753194" y="2060053"/>
              <a:ext cx="432046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Textfeld 390"/>
            <p:cNvSpPr txBox="1"/>
            <p:nvPr/>
          </p:nvSpPr>
          <p:spPr>
            <a:xfrm>
              <a:off x="4788024" y="14127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1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cxnSp>
          <p:nvCxnSpPr>
            <p:cNvPr id="394" name="Gerade Verbindung mit Pfeil 393"/>
            <p:cNvCxnSpPr/>
            <p:nvPr/>
          </p:nvCxnSpPr>
          <p:spPr>
            <a:xfrm rot="5400000">
              <a:off x="5220867" y="2348085"/>
              <a:ext cx="432046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Textfeld 394"/>
            <p:cNvSpPr txBox="1"/>
            <p:nvPr/>
          </p:nvSpPr>
          <p:spPr>
            <a:xfrm>
              <a:off x="5292080" y="1700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2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cxnSp>
          <p:nvCxnSpPr>
            <p:cNvPr id="398" name="Gerade Verbindung mit Pfeil 397"/>
            <p:cNvCxnSpPr/>
            <p:nvPr/>
          </p:nvCxnSpPr>
          <p:spPr>
            <a:xfrm rot="5400000">
              <a:off x="6589019" y="2132061"/>
              <a:ext cx="432046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Textfeld 398"/>
            <p:cNvSpPr txBox="1"/>
            <p:nvPr/>
          </p:nvSpPr>
          <p:spPr>
            <a:xfrm>
              <a:off x="6660232" y="14847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3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217" name="Rectangle 209"/>
            <p:cNvSpPr>
              <a:spLocks noChangeArrowheads="1"/>
            </p:cNvSpPr>
            <p:nvPr/>
          </p:nvSpPr>
          <p:spPr bwMode="auto">
            <a:xfrm rot="16200000">
              <a:off x="3669035" y="1955701"/>
              <a:ext cx="1333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x-</a:t>
              </a: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velocity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[m/s]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uppieren 107"/>
          <p:cNvGrpSpPr/>
          <p:nvPr/>
        </p:nvGrpSpPr>
        <p:grpSpPr>
          <a:xfrm>
            <a:off x="400869" y="415330"/>
            <a:ext cx="8467725" cy="287338"/>
            <a:chOff x="400869" y="415330"/>
            <a:chExt cx="8467725" cy="287338"/>
          </a:xfrm>
        </p:grpSpPr>
        <p:sp>
          <p:nvSpPr>
            <p:cNvPr id="1107" name="Rectangle 83"/>
            <p:cNvSpPr>
              <a:spLocks noChangeArrowheads="1"/>
            </p:cNvSpPr>
            <p:nvPr/>
          </p:nvSpPr>
          <p:spPr bwMode="auto">
            <a:xfrm>
              <a:off x="400869" y="415330"/>
              <a:ext cx="8401050" cy="285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8" name="Rectangle 84"/>
            <p:cNvSpPr>
              <a:spLocks noChangeArrowheads="1"/>
            </p:cNvSpPr>
            <p:nvPr/>
          </p:nvSpPr>
          <p:spPr bwMode="auto">
            <a:xfrm>
              <a:off x="400869" y="415330"/>
              <a:ext cx="8401050" cy="285750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9" name="Line 85"/>
            <p:cNvSpPr>
              <a:spLocks noChangeShapeType="1"/>
            </p:cNvSpPr>
            <p:nvPr/>
          </p:nvSpPr>
          <p:spPr bwMode="auto">
            <a:xfrm>
              <a:off x="400869" y="415330"/>
              <a:ext cx="84010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0" name="Line 86"/>
            <p:cNvSpPr>
              <a:spLocks noChangeShapeType="1"/>
            </p:cNvSpPr>
            <p:nvPr/>
          </p:nvSpPr>
          <p:spPr bwMode="auto">
            <a:xfrm>
              <a:off x="400869" y="701080"/>
              <a:ext cx="84010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1" name="Line 87"/>
            <p:cNvSpPr>
              <a:spLocks noChangeShapeType="1"/>
            </p:cNvSpPr>
            <p:nvPr/>
          </p:nvSpPr>
          <p:spPr bwMode="auto">
            <a:xfrm flipV="1">
              <a:off x="8801919" y="415330"/>
              <a:ext cx="1588" cy="285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2" name="Line 88"/>
            <p:cNvSpPr>
              <a:spLocks noChangeShapeType="1"/>
            </p:cNvSpPr>
            <p:nvPr/>
          </p:nvSpPr>
          <p:spPr bwMode="auto">
            <a:xfrm flipV="1">
              <a:off x="400869" y="415330"/>
              <a:ext cx="1588" cy="285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3" name="Line 89"/>
            <p:cNvSpPr>
              <a:spLocks noChangeShapeType="1"/>
            </p:cNvSpPr>
            <p:nvPr/>
          </p:nvSpPr>
          <p:spPr bwMode="auto">
            <a:xfrm>
              <a:off x="400869" y="701080"/>
              <a:ext cx="84010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4" name="Line 90"/>
            <p:cNvSpPr>
              <a:spLocks noChangeShapeType="1"/>
            </p:cNvSpPr>
            <p:nvPr/>
          </p:nvSpPr>
          <p:spPr bwMode="auto">
            <a:xfrm flipV="1">
              <a:off x="400869" y="415330"/>
              <a:ext cx="1588" cy="285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5" name="Line 91"/>
            <p:cNvSpPr>
              <a:spLocks noChangeShapeType="1"/>
            </p:cNvSpPr>
            <p:nvPr/>
          </p:nvSpPr>
          <p:spPr bwMode="auto">
            <a:xfrm>
              <a:off x="400869" y="415330"/>
              <a:ext cx="84010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6" name="Line 92"/>
            <p:cNvSpPr>
              <a:spLocks noChangeShapeType="1"/>
            </p:cNvSpPr>
            <p:nvPr/>
          </p:nvSpPr>
          <p:spPr bwMode="auto">
            <a:xfrm>
              <a:off x="400869" y="701080"/>
              <a:ext cx="84010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7" name="Line 93"/>
            <p:cNvSpPr>
              <a:spLocks noChangeShapeType="1"/>
            </p:cNvSpPr>
            <p:nvPr/>
          </p:nvSpPr>
          <p:spPr bwMode="auto">
            <a:xfrm flipV="1">
              <a:off x="8801919" y="415330"/>
              <a:ext cx="1588" cy="285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8" name="Line 94"/>
            <p:cNvSpPr>
              <a:spLocks noChangeShapeType="1"/>
            </p:cNvSpPr>
            <p:nvPr/>
          </p:nvSpPr>
          <p:spPr bwMode="auto">
            <a:xfrm flipV="1">
              <a:off x="400869" y="415330"/>
              <a:ext cx="1588" cy="2857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9" name="Rectangle 95"/>
            <p:cNvSpPr>
              <a:spLocks noChangeArrowheads="1"/>
            </p:cNvSpPr>
            <p:nvPr/>
          </p:nvSpPr>
          <p:spPr bwMode="auto">
            <a:xfrm>
              <a:off x="896169" y="453430"/>
              <a:ext cx="6572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Stimuli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0" name="Line 96"/>
            <p:cNvSpPr>
              <a:spLocks noChangeShapeType="1"/>
            </p:cNvSpPr>
            <p:nvPr/>
          </p:nvSpPr>
          <p:spPr bwMode="auto">
            <a:xfrm>
              <a:off x="467544" y="548680"/>
              <a:ext cx="381000" cy="158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1" name="Rectangle 97"/>
            <p:cNvSpPr>
              <a:spLocks noChangeArrowheads="1"/>
            </p:cNvSpPr>
            <p:nvPr/>
          </p:nvSpPr>
          <p:spPr bwMode="auto">
            <a:xfrm>
              <a:off x="1934394" y="453430"/>
              <a:ext cx="97155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BS=65x49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2" name="Line 98"/>
            <p:cNvSpPr>
              <a:spLocks noChangeShapeType="1"/>
            </p:cNvSpPr>
            <p:nvPr/>
          </p:nvSpPr>
          <p:spPr bwMode="auto">
            <a:xfrm>
              <a:off x="1505769" y="548680"/>
              <a:ext cx="381000" cy="1588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3" name="Rectangle 99"/>
            <p:cNvSpPr>
              <a:spLocks noChangeArrowheads="1"/>
            </p:cNvSpPr>
            <p:nvPr/>
          </p:nvSpPr>
          <p:spPr bwMode="auto">
            <a:xfrm>
              <a:off x="3296469" y="453430"/>
              <a:ext cx="97155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BS=81x61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4" name="Line 100"/>
            <p:cNvSpPr>
              <a:spLocks noChangeShapeType="1"/>
            </p:cNvSpPr>
            <p:nvPr/>
          </p:nvSpPr>
          <p:spPr bwMode="auto">
            <a:xfrm>
              <a:off x="2867844" y="548680"/>
              <a:ext cx="381000" cy="1588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5" name="Rectangle 101"/>
            <p:cNvSpPr>
              <a:spLocks noChangeArrowheads="1"/>
            </p:cNvSpPr>
            <p:nvPr/>
          </p:nvSpPr>
          <p:spPr bwMode="auto">
            <a:xfrm>
              <a:off x="4649019" y="453430"/>
              <a:ext cx="10763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BS=129x97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6" name="Line 102"/>
            <p:cNvSpPr>
              <a:spLocks noChangeShapeType="1"/>
            </p:cNvSpPr>
            <p:nvPr/>
          </p:nvSpPr>
          <p:spPr bwMode="auto">
            <a:xfrm>
              <a:off x="4220394" y="548680"/>
              <a:ext cx="381000" cy="1588"/>
            </a:xfrm>
            <a:prstGeom prst="line">
              <a:avLst/>
            </a:prstGeom>
            <a:noFill/>
            <a:ln w="22225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7" name="Rectangle 103"/>
            <p:cNvSpPr>
              <a:spLocks noChangeArrowheads="1"/>
            </p:cNvSpPr>
            <p:nvPr/>
          </p:nvSpPr>
          <p:spPr bwMode="auto">
            <a:xfrm>
              <a:off x="6115869" y="453430"/>
              <a:ext cx="11811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BS=215x161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" name="Line 104"/>
            <p:cNvSpPr>
              <a:spLocks noChangeShapeType="1"/>
            </p:cNvSpPr>
            <p:nvPr/>
          </p:nvSpPr>
          <p:spPr bwMode="auto">
            <a:xfrm>
              <a:off x="5687244" y="548680"/>
              <a:ext cx="381000" cy="1588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9" name="Rectangle 105"/>
            <p:cNvSpPr>
              <a:spLocks noChangeArrowheads="1"/>
            </p:cNvSpPr>
            <p:nvPr/>
          </p:nvSpPr>
          <p:spPr bwMode="auto">
            <a:xfrm>
              <a:off x="7687494" y="453430"/>
              <a:ext cx="11811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BS=321x241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0" name="Line 106"/>
            <p:cNvSpPr>
              <a:spLocks noChangeShapeType="1"/>
            </p:cNvSpPr>
            <p:nvPr/>
          </p:nvSpPr>
          <p:spPr bwMode="auto">
            <a:xfrm>
              <a:off x="7258869" y="548680"/>
              <a:ext cx="381000" cy="158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uppieren 174"/>
          <p:cNvGrpSpPr/>
          <p:nvPr/>
        </p:nvGrpSpPr>
        <p:grpSpPr>
          <a:xfrm>
            <a:off x="4787900" y="331787"/>
            <a:ext cx="5162550" cy="5934076"/>
            <a:chOff x="4787900" y="331787"/>
            <a:chExt cx="5162550" cy="5934076"/>
          </a:xfrm>
        </p:grpSpPr>
        <p:sp>
          <p:nvSpPr>
            <p:cNvPr id="32872" name="Line 104"/>
            <p:cNvSpPr>
              <a:spLocks noChangeShapeType="1"/>
            </p:cNvSpPr>
            <p:nvPr/>
          </p:nvSpPr>
          <p:spPr bwMode="auto">
            <a:xfrm>
              <a:off x="5197475" y="4084638"/>
              <a:ext cx="466725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73" name="Line 105"/>
            <p:cNvSpPr>
              <a:spLocks noChangeShapeType="1"/>
            </p:cNvSpPr>
            <p:nvPr/>
          </p:nvSpPr>
          <p:spPr bwMode="auto">
            <a:xfrm flipV="1">
              <a:off x="5197475" y="436562"/>
              <a:ext cx="1588" cy="364807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74" name="Line 106"/>
            <p:cNvSpPr>
              <a:spLocks noChangeShapeType="1"/>
            </p:cNvSpPr>
            <p:nvPr/>
          </p:nvSpPr>
          <p:spPr bwMode="auto">
            <a:xfrm flipV="1">
              <a:off x="5197475" y="4037013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75" name="Rectangle 107"/>
            <p:cNvSpPr>
              <a:spLocks noChangeArrowheads="1"/>
            </p:cNvSpPr>
            <p:nvPr/>
          </p:nvSpPr>
          <p:spPr bwMode="auto">
            <a:xfrm>
              <a:off x="5149850" y="411321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76" name="Line 108"/>
            <p:cNvSpPr>
              <a:spLocks noChangeShapeType="1"/>
            </p:cNvSpPr>
            <p:nvPr/>
          </p:nvSpPr>
          <p:spPr bwMode="auto">
            <a:xfrm flipV="1">
              <a:off x="6045200" y="4037013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77" name="Rectangle 109"/>
            <p:cNvSpPr>
              <a:spLocks noChangeArrowheads="1"/>
            </p:cNvSpPr>
            <p:nvPr/>
          </p:nvSpPr>
          <p:spPr bwMode="auto">
            <a:xfrm>
              <a:off x="5997575" y="411321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 flipV="1">
              <a:off x="6892925" y="4037013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79" name="Rectangle 111"/>
            <p:cNvSpPr>
              <a:spLocks noChangeArrowheads="1"/>
            </p:cNvSpPr>
            <p:nvPr/>
          </p:nvSpPr>
          <p:spPr bwMode="auto">
            <a:xfrm>
              <a:off x="6845300" y="411321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 flipV="1">
              <a:off x="7740650" y="4037013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81" name="Rectangle 113"/>
            <p:cNvSpPr>
              <a:spLocks noChangeArrowheads="1"/>
            </p:cNvSpPr>
            <p:nvPr/>
          </p:nvSpPr>
          <p:spPr bwMode="auto">
            <a:xfrm>
              <a:off x="7693025" y="411321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 flipV="1">
              <a:off x="8588375" y="4037013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83" name="Rectangle 115"/>
            <p:cNvSpPr>
              <a:spLocks noChangeArrowheads="1"/>
            </p:cNvSpPr>
            <p:nvPr/>
          </p:nvSpPr>
          <p:spPr bwMode="auto">
            <a:xfrm>
              <a:off x="8540750" y="411321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V="1">
              <a:off x="9436100" y="4037013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85" name="Rectangle 117"/>
            <p:cNvSpPr>
              <a:spLocks noChangeArrowheads="1"/>
            </p:cNvSpPr>
            <p:nvPr/>
          </p:nvSpPr>
          <p:spPr bwMode="auto">
            <a:xfrm>
              <a:off x="9388475" y="411321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>
              <a:off x="5197475" y="4084638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87" name="Rectangle 119"/>
            <p:cNvSpPr>
              <a:spLocks noChangeArrowheads="1"/>
            </p:cNvSpPr>
            <p:nvPr/>
          </p:nvSpPr>
          <p:spPr bwMode="auto">
            <a:xfrm>
              <a:off x="5064125" y="3979863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88" name="Line 120"/>
            <p:cNvSpPr>
              <a:spLocks noChangeShapeType="1"/>
            </p:cNvSpPr>
            <p:nvPr/>
          </p:nvSpPr>
          <p:spPr bwMode="auto">
            <a:xfrm>
              <a:off x="5197475" y="3560763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89" name="Rectangle 121"/>
            <p:cNvSpPr>
              <a:spLocks noChangeArrowheads="1"/>
            </p:cNvSpPr>
            <p:nvPr/>
          </p:nvSpPr>
          <p:spPr bwMode="auto">
            <a:xfrm>
              <a:off x="5064125" y="3455988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90" name="Line 122"/>
            <p:cNvSpPr>
              <a:spLocks noChangeShapeType="1"/>
            </p:cNvSpPr>
            <p:nvPr/>
          </p:nvSpPr>
          <p:spPr bwMode="auto">
            <a:xfrm>
              <a:off x="5197475" y="3036887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91" name="Rectangle 123"/>
            <p:cNvSpPr>
              <a:spLocks noChangeArrowheads="1"/>
            </p:cNvSpPr>
            <p:nvPr/>
          </p:nvSpPr>
          <p:spPr bwMode="auto">
            <a:xfrm>
              <a:off x="5064125" y="2932112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92" name="Line 124"/>
            <p:cNvSpPr>
              <a:spLocks noChangeShapeType="1"/>
            </p:cNvSpPr>
            <p:nvPr/>
          </p:nvSpPr>
          <p:spPr bwMode="auto">
            <a:xfrm>
              <a:off x="5197475" y="2513012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93" name="Rectangle 125"/>
            <p:cNvSpPr>
              <a:spLocks noChangeArrowheads="1"/>
            </p:cNvSpPr>
            <p:nvPr/>
          </p:nvSpPr>
          <p:spPr bwMode="auto">
            <a:xfrm>
              <a:off x="5064125" y="2408237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94" name="Line 126"/>
            <p:cNvSpPr>
              <a:spLocks noChangeShapeType="1"/>
            </p:cNvSpPr>
            <p:nvPr/>
          </p:nvSpPr>
          <p:spPr bwMode="auto">
            <a:xfrm>
              <a:off x="5197475" y="1998662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95" name="Rectangle 127"/>
            <p:cNvSpPr>
              <a:spLocks noChangeArrowheads="1"/>
            </p:cNvSpPr>
            <p:nvPr/>
          </p:nvSpPr>
          <p:spPr bwMode="auto">
            <a:xfrm>
              <a:off x="5064125" y="1893887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96" name="Line 128"/>
            <p:cNvSpPr>
              <a:spLocks noChangeShapeType="1"/>
            </p:cNvSpPr>
            <p:nvPr/>
          </p:nvSpPr>
          <p:spPr bwMode="auto">
            <a:xfrm>
              <a:off x="5197475" y="1474787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97" name="Rectangle 129"/>
            <p:cNvSpPr>
              <a:spLocks noChangeArrowheads="1"/>
            </p:cNvSpPr>
            <p:nvPr/>
          </p:nvSpPr>
          <p:spPr bwMode="auto">
            <a:xfrm>
              <a:off x="5064125" y="1370012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98" name="Line 130"/>
            <p:cNvSpPr>
              <a:spLocks noChangeShapeType="1"/>
            </p:cNvSpPr>
            <p:nvPr/>
          </p:nvSpPr>
          <p:spPr bwMode="auto">
            <a:xfrm>
              <a:off x="5197475" y="950912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99" name="Rectangle 131"/>
            <p:cNvSpPr>
              <a:spLocks noChangeArrowheads="1"/>
            </p:cNvSpPr>
            <p:nvPr/>
          </p:nvSpPr>
          <p:spPr bwMode="auto">
            <a:xfrm>
              <a:off x="5064125" y="846137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6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00" name="Line 132"/>
            <p:cNvSpPr>
              <a:spLocks noChangeShapeType="1"/>
            </p:cNvSpPr>
            <p:nvPr/>
          </p:nvSpPr>
          <p:spPr bwMode="auto">
            <a:xfrm>
              <a:off x="5197475" y="436562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01" name="Rectangle 133"/>
            <p:cNvSpPr>
              <a:spLocks noChangeArrowheads="1"/>
            </p:cNvSpPr>
            <p:nvPr/>
          </p:nvSpPr>
          <p:spPr bwMode="auto">
            <a:xfrm>
              <a:off x="5064125" y="331787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7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02" name="Freeform 134"/>
            <p:cNvSpPr>
              <a:spLocks/>
            </p:cNvSpPr>
            <p:nvPr/>
          </p:nvSpPr>
          <p:spPr bwMode="auto">
            <a:xfrm>
              <a:off x="5207000" y="808037"/>
              <a:ext cx="1200150" cy="3276600"/>
            </a:xfrm>
            <a:custGeom>
              <a:avLst/>
              <a:gdLst/>
              <a:ahLst/>
              <a:cxnLst>
                <a:cxn ang="0">
                  <a:pos x="12" y="2064"/>
                </a:cxn>
                <a:cxn ang="0">
                  <a:pos x="30" y="2064"/>
                </a:cxn>
                <a:cxn ang="0">
                  <a:pos x="48" y="2064"/>
                </a:cxn>
                <a:cxn ang="0">
                  <a:pos x="60" y="1032"/>
                </a:cxn>
                <a:cxn ang="0">
                  <a:pos x="78" y="1032"/>
                </a:cxn>
                <a:cxn ang="0">
                  <a:pos x="96" y="1032"/>
                </a:cxn>
                <a:cxn ang="0">
                  <a:pos x="114" y="1032"/>
                </a:cxn>
                <a:cxn ang="0">
                  <a:pos x="132" y="1032"/>
                </a:cxn>
                <a:cxn ang="0">
                  <a:pos x="150" y="1032"/>
                </a:cxn>
                <a:cxn ang="0">
                  <a:pos x="168" y="1032"/>
                </a:cxn>
                <a:cxn ang="0">
                  <a:pos x="186" y="1032"/>
                </a:cxn>
                <a:cxn ang="0">
                  <a:pos x="204" y="1032"/>
                </a:cxn>
                <a:cxn ang="0">
                  <a:pos x="222" y="1032"/>
                </a:cxn>
                <a:cxn ang="0">
                  <a:pos x="240" y="1032"/>
                </a:cxn>
                <a:cxn ang="0">
                  <a:pos x="258" y="1032"/>
                </a:cxn>
                <a:cxn ang="0">
                  <a:pos x="276" y="1032"/>
                </a:cxn>
                <a:cxn ang="0">
                  <a:pos x="294" y="1032"/>
                </a:cxn>
                <a:cxn ang="0">
                  <a:pos x="312" y="1032"/>
                </a:cxn>
                <a:cxn ang="0">
                  <a:pos x="330" y="2064"/>
                </a:cxn>
                <a:cxn ang="0">
                  <a:pos x="348" y="2064"/>
                </a:cxn>
                <a:cxn ang="0">
                  <a:pos x="366" y="2064"/>
                </a:cxn>
                <a:cxn ang="0">
                  <a:pos x="384" y="2064"/>
                </a:cxn>
                <a:cxn ang="0">
                  <a:pos x="402" y="2064"/>
                </a:cxn>
                <a:cxn ang="0">
                  <a:pos x="420" y="2064"/>
                </a:cxn>
                <a:cxn ang="0">
                  <a:pos x="438" y="0"/>
                </a:cxn>
                <a:cxn ang="0">
                  <a:pos x="456" y="0"/>
                </a:cxn>
                <a:cxn ang="0">
                  <a:pos x="474" y="0"/>
                </a:cxn>
                <a:cxn ang="0">
                  <a:pos x="492" y="0"/>
                </a:cxn>
                <a:cxn ang="0">
                  <a:pos x="510" y="0"/>
                </a:cxn>
                <a:cxn ang="0">
                  <a:pos x="528" y="0"/>
                </a:cxn>
                <a:cxn ang="0">
                  <a:pos x="546" y="0"/>
                </a:cxn>
                <a:cxn ang="0">
                  <a:pos x="564" y="0"/>
                </a:cxn>
                <a:cxn ang="0">
                  <a:pos x="582" y="0"/>
                </a:cxn>
                <a:cxn ang="0">
                  <a:pos x="600" y="0"/>
                </a:cxn>
                <a:cxn ang="0">
                  <a:pos x="618" y="0"/>
                </a:cxn>
                <a:cxn ang="0">
                  <a:pos x="636" y="0"/>
                </a:cxn>
                <a:cxn ang="0">
                  <a:pos x="654" y="0"/>
                </a:cxn>
                <a:cxn ang="0">
                  <a:pos x="672" y="0"/>
                </a:cxn>
                <a:cxn ang="0">
                  <a:pos x="690" y="2064"/>
                </a:cxn>
                <a:cxn ang="0">
                  <a:pos x="708" y="2064"/>
                </a:cxn>
                <a:cxn ang="0">
                  <a:pos x="726" y="2064"/>
                </a:cxn>
                <a:cxn ang="0">
                  <a:pos x="744" y="2064"/>
                </a:cxn>
              </a:cxnLst>
              <a:rect l="0" t="0" r="r" b="b"/>
              <a:pathLst>
                <a:path w="756" h="2064">
                  <a:moveTo>
                    <a:pt x="0" y="2064"/>
                  </a:moveTo>
                  <a:lnTo>
                    <a:pt x="6" y="2064"/>
                  </a:lnTo>
                  <a:lnTo>
                    <a:pt x="12" y="2064"/>
                  </a:lnTo>
                  <a:lnTo>
                    <a:pt x="18" y="2064"/>
                  </a:lnTo>
                  <a:lnTo>
                    <a:pt x="24" y="2064"/>
                  </a:lnTo>
                  <a:lnTo>
                    <a:pt x="30" y="2064"/>
                  </a:lnTo>
                  <a:lnTo>
                    <a:pt x="36" y="2064"/>
                  </a:lnTo>
                  <a:lnTo>
                    <a:pt x="42" y="2064"/>
                  </a:lnTo>
                  <a:lnTo>
                    <a:pt x="48" y="2064"/>
                  </a:lnTo>
                  <a:lnTo>
                    <a:pt x="48" y="1032"/>
                  </a:lnTo>
                  <a:lnTo>
                    <a:pt x="54" y="1032"/>
                  </a:lnTo>
                  <a:lnTo>
                    <a:pt x="60" y="1032"/>
                  </a:lnTo>
                  <a:lnTo>
                    <a:pt x="66" y="1032"/>
                  </a:lnTo>
                  <a:lnTo>
                    <a:pt x="72" y="1032"/>
                  </a:lnTo>
                  <a:lnTo>
                    <a:pt x="78" y="1032"/>
                  </a:lnTo>
                  <a:lnTo>
                    <a:pt x="84" y="1032"/>
                  </a:lnTo>
                  <a:lnTo>
                    <a:pt x="90" y="1032"/>
                  </a:lnTo>
                  <a:lnTo>
                    <a:pt x="96" y="1032"/>
                  </a:lnTo>
                  <a:lnTo>
                    <a:pt x="102" y="1032"/>
                  </a:lnTo>
                  <a:lnTo>
                    <a:pt x="108" y="1032"/>
                  </a:lnTo>
                  <a:lnTo>
                    <a:pt x="114" y="1032"/>
                  </a:lnTo>
                  <a:lnTo>
                    <a:pt x="120" y="1032"/>
                  </a:lnTo>
                  <a:lnTo>
                    <a:pt x="126" y="1032"/>
                  </a:lnTo>
                  <a:lnTo>
                    <a:pt x="132" y="1032"/>
                  </a:lnTo>
                  <a:lnTo>
                    <a:pt x="138" y="1032"/>
                  </a:lnTo>
                  <a:lnTo>
                    <a:pt x="144" y="1032"/>
                  </a:lnTo>
                  <a:lnTo>
                    <a:pt x="150" y="1032"/>
                  </a:lnTo>
                  <a:lnTo>
                    <a:pt x="156" y="1032"/>
                  </a:lnTo>
                  <a:lnTo>
                    <a:pt x="162" y="1032"/>
                  </a:lnTo>
                  <a:lnTo>
                    <a:pt x="168" y="1032"/>
                  </a:lnTo>
                  <a:lnTo>
                    <a:pt x="174" y="1032"/>
                  </a:lnTo>
                  <a:lnTo>
                    <a:pt x="180" y="1032"/>
                  </a:lnTo>
                  <a:lnTo>
                    <a:pt x="186" y="1032"/>
                  </a:lnTo>
                  <a:lnTo>
                    <a:pt x="192" y="1032"/>
                  </a:lnTo>
                  <a:lnTo>
                    <a:pt x="198" y="1032"/>
                  </a:lnTo>
                  <a:lnTo>
                    <a:pt x="204" y="1032"/>
                  </a:lnTo>
                  <a:lnTo>
                    <a:pt x="210" y="1032"/>
                  </a:lnTo>
                  <a:lnTo>
                    <a:pt x="216" y="1032"/>
                  </a:lnTo>
                  <a:lnTo>
                    <a:pt x="222" y="1032"/>
                  </a:lnTo>
                  <a:lnTo>
                    <a:pt x="228" y="1032"/>
                  </a:lnTo>
                  <a:lnTo>
                    <a:pt x="234" y="1032"/>
                  </a:lnTo>
                  <a:lnTo>
                    <a:pt x="240" y="1032"/>
                  </a:lnTo>
                  <a:lnTo>
                    <a:pt x="246" y="1032"/>
                  </a:lnTo>
                  <a:lnTo>
                    <a:pt x="252" y="1032"/>
                  </a:lnTo>
                  <a:lnTo>
                    <a:pt x="258" y="1032"/>
                  </a:lnTo>
                  <a:lnTo>
                    <a:pt x="264" y="1032"/>
                  </a:lnTo>
                  <a:lnTo>
                    <a:pt x="270" y="1032"/>
                  </a:lnTo>
                  <a:lnTo>
                    <a:pt x="276" y="1032"/>
                  </a:lnTo>
                  <a:lnTo>
                    <a:pt x="282" y="1032"/>
                  </a:lnTo>
                  <a:lnTo>
                    <a:pt x="288" y="1032"/>
                  </a:lnTo>
                  <a:lnTo>
                    <a:pt x="294" y="1032"/>
                  </a:lnTo>
                  <a:lnTo>
                    <a:pt x="300" y="1032"/>
                  </a:lnTo>
                  <a:lnTo>
                    <a:pt x="306" y="1032"/>
                  </a:lnTo>
                  <a:lnTo>
                    <a:pt x="312" y="1032"/>
                  </a:lnTo>
                  <a:lnTo>
                    <a:pt x="318" y="2064"/>
                  </a:lnTo>
                  <a:lnTo>
                    <a:pt x="324" y="2064"/>
                  </a:lnTo>
                  <a:lnTo>
                    <a:pt x="330" y="2064"/>
                  </a:lnTo>
                  <a:lnTo>
                    <a:pt x="336" y="2064"/>
                  </a:lnTo>
                  <a:lnTo>
                    <a:pt x="342" y="2064"/>
                  </a:lnTo>
                  <a:lnTo>
                    <a:pt x="348" y="2064"/>
                  </a:lnTo>
                  <a:lnTo>
                    <a:pt x="354" y="2064"/>
                  </a:lnTo>
                  <a:lnTo>
                    <a:pt x="360" y="2064"/>
                  </a:lnTo>
                  <a:lnTo>
                    <a:pt x="366" y="2064"/>
                  </a:lnTo>
                  <a:lnTo>
                    <a:pt x="372" y="2064"/>
                  </a:lnTo>
                  <a:lnTo>
                    <a:pt x="378" y="2064"/>
                  </a:lnTo>
                  <a:lnTo>
                    <a:pt x="384" y="2064"/>
                  </a:lnTo>
                  <a:lnTo>
                    <a:pt x="390" y="2064"/>
                  </a:lnTo>
                  <a:lnTo>
                    <a:pt x="396" y="2064"/>
                  </a:lnTo>
                  <a:lnTo>
                    <a:pt x="402" y="2064"/>
                  </a:lnTo>
                  <a:lnTo>
                    <a:pt x="408" y="2064"/>
                  </a:lnTo>
                  <a:lnTo>
                    <a:pt x="414" y="2064"/>
                  </a:lnTo>
                  <a:lnTo>
                    <a:pt x="420" y="2064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8" y="0"/>
                  </a:lnTo>
                  <a:lnTo>
                    <a:pt x="654" y="0"/>
                  </a:lnTo>
                  <a:lnTo>
                    <a:pt x="660" y="0"/>
                  </a:lnTo>
                  <a:lnTo>
                    <a:pt x="666" y="0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84" y="0"/>
                  </a:lnTo>
                  <a:lnTo>
                    <a:pt x="690" y="2064"/>
                  </a:lnTo>
                  <a:lnTo>
                    <a:pt x="696" y="2064"/>
                  </a:lnTo>
                  <a:lnTo>
                    <a:pt x="702" y="2064"/>
                  </a:lnTo>
                  <a:lnTo>
                    <a:pt x="708" y="2064"/>
                  </a:lnTo>
                  <a:lnTo>
                    <a:pt x="714" y="2064"/>
                  </a:lnTo>
                  <a:lnTo>
                    <a:pt x="720" y="2064"/>
                  </a:lnTo>
                  <a:lnTo>
                    <a:pt x="726" y="2064"/>
                  </a:lnTo>
                  <a:lnTo>
                    <a:pt x="732" y="2064"/>
                  </a:lnTo>
                  <a:lnTo>
                    <a:pt x="738" y="2064"/>
                  </a:lnTo>
                  <a:lnTo>
                    <a:pt x="744" y="2064"/>
                  </a:lnTo>
                  <a:lnTo>
                    <a:pt x="750" y="2064"/>
                  </a:lnTo>
                  <a:lnTo>
                    <a:pt x="756" y="206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03" name="Freeform 135"/>
            <p:cNvSpPr>
              <a:spLocks/>
            </p:cNvSpPr>
            <p:nvPr/>
          </p:nvSpPr>
          <p:spPr bwMode="auto">
            <a:xfrm>
              <a:off x="6407150" y="2112962"/>
              <a:ext cx="1085850" cy="1971675"/>
            </a:xfrm>
            <a:custGeom>
              <a:avLst/>
              <a:gdLst/>
              <a:ahLst/>
              <a:cxnLst>
                <a:cxn ang="0">
                  <a:pos x="12" y="1242"/>
                </a:cxn>
                <a:cxn ang="0">
                  <a:pos x="30" y="1242"/>
                </a:cxn>
                <a:cxn ang="0">
                  <a:pos x="48" y="1230"/>
                </a:cxn>
                <a:cxn ang="0">
                  <a:pos x="60" y="1200"/>
                </a:cxn>
                <a:cxn ang="0">
                  <a:pos x="78" y="1164"/>
                </a:cxn>
                <a:cxn ang="0">
                  <a:pos x="96" y="1134"/>
                </a:cxn>
                <a:cxn ang="0">
                  <a:pos x="108" y="1104"/>
                </a:cxn>
                <a:cxn ang="0">
                  <a:pos x="126" y="1074"/>
                </a:cxn>
                <a:cxn ang="0">
                  <a:pos x="144" y="1044"/>
                </a:cxn>
                <a:cxn ang="0">
                  <a:pos x="156" y="1014"/>
                </a:cxn>
                <a:cxn ang="0">
                  <a:pos x="174" y="984"/>
                </a:cxn>
                <a:cxn ang="0">
                  <a:pos x="192" y="948"/>
                </a:cxn>
                <a:cxn ang="0">
                  <a:pos x="204" y="918"/>
                </a:cxn>
                <a:cxn ang="0">
                  <a:pos x="222" y="888"/>
                </a:cxn>
                <a:cxn ang="0">
                  <a:pos x="240" y="858"/>
                </a:cxn>
                <a:cxn ang="0">
                  <a:pos x="252" y="828"/>
                </a:cxn>
                <a:cxn ang="0">
                  <a:pos x="270" y="798"/>
                </a:cxn>
                <a:cxn ang="0">
                  <a:pos x="288" y="762"/>
                </a:cxn>
                <a:cxn ang="0">
                  <a:pos x="300" y="732"/>
                </a:cxn>
                <a:cxn ang="0">
                  <a:pos x="318" y="702"/>
                </a:cxn>
                <a:cxn ang="0">
                  <a:pos x="336" y="672"/>
                </a:cxn>
                <a:cxn ang="0">
                  <a:pos x="348" y="642"/>
                </a:cxn>
                <a:cxn ang="0">
                  <a:pos x="366" y="612"/>
                </a:cxn>
                <a:cxn ang="0">
                  <a:pos x="384" y="582"/>
                </a:cxn>
                <a:cxn ang="0">
                  <a:pos x="396" y="546"/>
                </a:cxn>
                <a:cxn ang="0">
                  <a:pos x="414" y="516"/>
                </a:cxn>
                <a:cxn ang="0">
                  <a:pos x="432" y="486"/>
                </a:cxn>
                <a:cxn ang="0">
                  <a:pos x="444" y="456"/>
                </a:cxn>
                <a:cxn ang="0">
                  <a:pos x="462" y="426"/>
                </a:cxn>
                <a:cxn ang="0">
                  <a:pos x="480" y="396"/>
                </a:cxn>
                <a:cxn ang="0">
                  <a:pos x="492" y="360"/>
                </a:cxn>
                <a:cxn ang="0">
                  <a:pos x="510" y="330"/>
                </a:cxn>
                <a:cxn ang="0">
                  <a:pos x="528" y="300"/>
                </a:cxn>
                <a:cxn ang="0">
                  <a:pos x="540" y="270"/>
                </a:cxn>
                <a:cxn ang="0">
                  <a:pos x="558" y="240"/>
                </a:cxn>
                <a:cxn ang="0">
                  <a:pos x="576" y="210"/>
                </a:cxn>
                <a:cxn ang="0">
                  <a:pos x="588" y="180"/>
                </a:cxn>
                <a:cxn ang="0">
                  <a:pos x="606" y="144"/>
                </a:cxn>
                <a:cxn ang="0">
                  <a:pos x="624" y="114"/>
                </a:cxn>
                <a:cxn ang="0">
                  <a:pos x="636" y="84"/>
                </a:cxn>
                <a:cxn ang="0">
                  <a:pos x="654" y="54"/>
                </a:cxn>
                <a:cxn ang="0">
                  <a:pos x="672" y="24"/>
                </a:cxn>
              </a:cxnLst>
              <a:rect l="0" t="0" r="r" b="b"/>
              <a:pathLst>
                <a:path w="684" h="1242">
                  <a:moveTo>
                    <a:pt x="0" y="1242"/>
                  </a:moveTo>
                  <a:lnTo>
                    <a:pt x="6" y="1242"/>
                  </a:lnTo>
                  <a:lnTo>
                    <a:pt x="12" y="1242"/>
                  </a:lnTo>
                  <a:lnTo>
                    <a:pt x="18" y="1242"/>
                  </a:lnTo>
                  <a:lnTo>
                    <a:pt x="24" y="1242"/>
                  </a:lnTo>
                  <a:lnTo>
                    <a:pt x="30" y="1242"/>
                  </a:lnTo>
                  <a:lnTo>
                    <a:pt x="36" y="1242"/>
                  </a:lnTo>
                  <a:lnTo>
                    <a:pt x="42" y="1242"/>
                  </a:lnTo>
                  <a:lnTo>
                    <a:pt x="48" y="1230"/>
                  </a:lnTo>
                  <a:lnTo>
                    <a:pt x="54" y="1218"/>
                  </a:lnTo>
                  <a:lnTo>
                    <a:pt x="60" y="1206"/>
                  </a:lnTo>
                  <a:lnTo>
                    <a:pt x="60" y="1200"/>
                  </a:lnTo>
                  <a:lnTo>
                    <a:pt x="66" y="1188"/>
                  </a:lnTo>
                  <a:lnTo>
                    <a:pt x="72" y="1176"/>
                  </a:lnTo>
                  <a:lnTo>
                    <a:pt x="78" y="1164"/>
                  </a:lnTo>
                  <a:lnTo>
                    <a:pt x="84" y="1158"/>
                  </a:lnTo>
                  <a:lnTo>
                    <a:pt x="90" y="1146"/>
                  </a:lnTo>
                  <a:lnTo>
                    <a:pt x="96" y="1134"/>
                  </a:lnTo>
                  <a:lnTo>
                    <a:pt x="102" y="1128"/>
                  </a:lnTo>
                  <a:lnTo>
                    <a:pt x="108" y="1116"/>
                  </a:lnTo>
                  <a:lnTo>
                    <a:pt x="108" y="1104"/>
                  </a:lnTo>
                  <a:lnTo>
                    <a:pt x="114" y="1092"/>
                  </a:lnTo>
                  <a:lnTo>
                    <a:pt x="120" y="1086"/>
                  </a:lnTo>
                  <a:lnTo>
                    <a:pt x="126" y="1074"/>
                  </a:lnTo>
                  <a:lnTo>
                    <a:pt x="132" y="1062"/>
                  </a:lnTo>
                  <a:lnTo>
                    <a:pt x="138" y="1056"/>
                  </a:lnTo>
                  <a:lnTo>
                    <a:pt x="144" y="1044"/>
                  </a:lnTo>
                  <a:lnTo>
                    <a:pt x="150" y="1032"/>
                  </a:lnTo>
                  <a:lnTo>
                    <a:pt x="156" y="1020"/>
                  </a:lnTo>
                  <a:lnTo>
                    <a:pt x="156" y="1014"/>
                  </a:lnTo>
                  <a:lnTo>
                    <a:pt x="162" y="1002"/>
                  </a:lnTo>
                  <a:lnTo>
                    <a:pt x="168" y="990"/>
                  </a:lnTo>
                  <a:lnTo>
                    <a:pt x="174" y="984"/>
                  </a:lnTo>
                  <a:lnTo>
                    <a:pt x="180" y="972"/>
                  </a:lnTo>
                  <a:lnTo>
                    <a:pt x="186" y="960"/>
                  </a:lnTo>
                  <a:lnTo>
                    <a:pt x="192" y="948"/>
                  </a:lnTo>
                  <a:lnTo>
                    <a:pt x="198" y="942"/>
                  </a:lnTo>
                  <a:lnTo>
                    <a:pt x="204" y="930"/>
                  </a:lnTo>
                  <a:lnTo>
                    <a:pt x="204" y="918"/>
                  </a:lnTo>
                  <a:lnTo>
                    <a:pt x="210" y="912"/>
                  </a:lnTo>
                  <a:lnTo>
                    <a:pt x="216" y="900"/>
                  </a:lnTo>
                  <a:lnTo>
                    <a:pt x="222" y="888"/>
                  </a:lnTo>
                  <a:lnTo>
                    <a:pt x="228" y="876"/>
                  </a:lnTo>
                  <a:lnTo>
                    <a:pt x="234" y="870"/>
                  </a:lnTo>
                  <a:lnTo>
                    <a:pt x="240" y="858"/>
                  </a:lnTo>
                  <a:lnTo>
                    <a:pt x="246" y="846"/>
                  </a:lnTo>
                  <a:lnTo>
                    <a:pt x="252" y="834"/>
                  </a:lnTo>
                  <a:lnTo>
                    <a:pt x="252" y="828"/>
                  </a:lnTo>
                  <a:lnTo>
                    <a:pt x="258" y="816"/>
                  </a:lnTo>
                  <a:lnTo>
                    <a:pt x="264" y="804"/>
                  </a:lnTo>
                  <a:lnTo>
                    <a:pt x="270" y="798"/>
                  </a:lnTo>
                  <a:lnTo>
                    <a:pt x="276" y="786"/>
                  </a:lnTo>
                  <a:lnTo>
                    <a:pt x="282" y="774"/>
                  </a:lnTo>
                  <a:lnTo>
                    <a:pt x="288" y="762"/>
                  </a:lnTo>
                  <a:lnTo>
                    <a:pt x="294" y="756"/>
                  </a:lnTo>
                  <a:lnTo>
                    <a:pt x="300" y="744"/>
                  </a:lnTo>
                  <a:lnTo>
                    <a:pt x="300" y="732"/>
                  </a:lnTo>
                  <a:lnTo>
                    <a:pt x="306" y="726"/>
                  </a:lnTo>
                  <a:lnTo>
                    <a:pt x="312" y="714"/>
                  </a:lnTo>
                  <a:lnTo>
                    <a:pt x="318" y="702"/>
                  </a:lnTo>
                  <a:lnTo>
                    <a:pt x="324" y="690"/>
                  </a:lnTo>
                  <a:lnTo>
                    <a:pt x="330" y="684"/>
                  </a:lnTo>
                  <a:lnTo>
                    <a:pt x="336" y="672"/>
                  </a:lnTo>
                  <a:lnTo>
                    <a:pt x="342" y="660"/>
                  </a:lnTo>
                  <a:lnTo>
                    <a:pt x="348" y="654"/>
                  </a:lnTo>
                  <a:lnTo>
                    <a:pt x="348" y="642"/>
                  </a:lnTo>
                  <a:lnTo>
                    <a:pt x="354" y="630"/>
                  </a:lnTo>
                  <a:lnTo>
                    <a:pt x="360" y="618"/>
                  </a:lnTo>
                  <a:lnTo>
                    <a:pt x="366" y="612"/>
                  </a:lnTo>
                  <a:lnTo>
                    <a:pt x="372" y="600"/>
                  </a:lnTo>
                  <a:lnTo>
                    <a:pt x="378" y="588"/>
                  </a:lnTo>
                  <a:lnTo>
                    <a:pt x="384" y="582"/>
                  </a:lnTo>
                  <a:lnTo>
                    <a:pt x="390" y="570"/>
                  </a:lnTo>
                  <a:lnTo>
                    <a:pt x="396" y="558"/>
                  </a:lnTo>
                  <a:lnTo>
                    <a:pt x="396" y="546"/>
                  </a:lnTo>
                  <a:lnTo>
                    <a:pt x="402" y="540"/>
                  </a:lnTo>
                  <a:lnTo>
                    <a:pt x="408" y="528"/>
                  </a:lnTo>
                  <a:lnTo>
                    <a:pt x="414" y="516"/>
                  </a:lnTo>
                  <a:lnTo>
                    <a:pt x="420" y="510"/>
                  </a:lnTo>
                  <a:lnTo>
                    <a:pt x="426" y="498"/>
                  </a:lnTo>
                  <a:lnTo>
                    <a:pt x="432" y="486"/>
                  </a:lnTo>
                  <a:lnTo>
                    <a:pt x="438" y="474"/>
                  </a:lnTo>
                  <a:lnTo>
                    <a:pt x="444" y="468"/>
                  </a:lnTo>
                  <a:lnTo>
                    <a:pt x="444" y="456"/>
                  </a:lnTo>
                  <a:lnTo>
                    <a:pt x="450" y="444"/>
                  </a:lnTo>
                  <a:lnTo>
                    <a:pt x="456" y="432"/>
                  </a:lnTo>
                  <a:lnTo>
                    <a:pt x="462" y="426"/>
                  </a:lnTo>
                  <a:lnTo>
                    <a:pt x="468" y="414"/>
                  </a:lnTo>
                  <a:lnTo>
                    <a:pt x="474" y="402"/>
                  </a:lnTo>
                  <a:lnTo>
                    <a:pt x="480" y="396"/>
                  </a:lnTo>
                  <a:lnTo>
                    <a:pt x="486" y="384"/>
                  </a:lnTo>
                  <a:lnTo>
                    <a:pt x="492" y="372"/>
                  </a:lnTo>
                  <a:lnTo>
                    <a:pt x="492" y="360"/>
                  </a:lnTo>
                  <a:lnTo>
                    <a:pt x="498" y="354"/>
                  </a:lnTo>
                  <a:lnTo>
                    <a:pt x="504" y="342"/>
                  </a:lnTo>
                  <a:lnTo>
                    <a:pt x="510" y="330"/>
                  </a:lnTo>
                  <a:lnTo>
                    <a:pt x="516" y="324"/>
                  </a:lnTo>
                  <a:lnTo>
                    <a:pt x="522" y="312"/>
                  </a:lnTo>
                  <a:lnTo>
                    <a:pt x="528" y="300"/>
                  </a:lnTo>
                  <a:lnTo>
                    <a:pt x="534" y="288"/>
                  </a:lnTo>
                  <a:lnTo>
                    <a:pt x="540" y="282"/>
                  </a:lnTo>
                  <a:lnTo>
                    <a:pt x="540" y="270"/>
                  </a:lnTo>
                  <a:lnTo>
                    <a:pt x="546" y="258"/>
                  </a:lnTo>
                  <a:lnTo>
                    <a:pt x="552" y="252"/>
                  </a:lnTo>
                  <a:lnTo>
                    <a:pt x="558" y="240"/>
                  </a:lnTo>
                  <a:lnTo>
                    <a:pt x="564" y="228"/>
                  </a:lnTo>
                  <a:lnTo>
                    <a:pt x="570" y="216"/>
                  </a:lnTo>
                  <a:lnTo>
                    <a:pt x="576" y="210"/>
                  </a:lnTo>
                  <a:lnTo>
                    <a:pt x="582" y="198"/>
                  </a:lnTo>
                  <a:lnTo>
                    <a:pt x="588" y="186"/>
                  </a:lnTo>
                  <a:lnTo>
                    <a:pt x="588" y="180"/>
                  </a:lnTo>
                  <a:lnTo>
                    <a:pt x="594" y="168"/>
                  </a:lnTo>
                  <a:lnTo>
                    <a:pt x="600" y="156"/>
                  </a:lnTo>
                  <a:lnTo>
                    <a:pt x="606" y="144"/>
                  </a:lnTo>
                  <a:lnTo>
                    <a:pt x="612" y="138"/>
                  </a:lnTo>
                  <a:lnTo>
                    <a:pt x="618" y="126"/>
                  </a:lnTo>
                  <a:lnTo>
                    <a:pt x="624" y="114"/>
                  </a:lnTo>
                  <a:lnTo>
                    <a:pt x="630" y="108"/>
                  </a:lnTo>
                  <a:lnTo>
                    <a:pt x="636" y="96"/>
                  </a:lnTo>
                  <a:lnTo>
                    <a:pt x="636" y="84"/>
                  </a:lnTo>
                  <a:lnTo>
                    <a:pt x="642" y="72"/>
                  </a:lnTo>
                  <a:lnTo>
                    <a:pt x="648" y="66"/>
                  </a:lnTo>
                  <a:lnTo>
                    <a:pt x="654" y="54"/>
                  </a:lnTo>
                  <a:lnTo>
                    <a:pt x="660" y="42"/>
                  </a:lnTo>
                  <a:lnTo>
                    <a:pt x="666" y="30"/>
                  </a:lnTo>
                  <a:lnTo>
                    <a:pt x="672" y="24"/>
                  </a:lnTo>
                  <a:lnTo>
                    <a:pt x="678" y="12"/>
                  </a:lnTo>
                  <a:lnTo>
                    <a:pt x="68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04" name="Freeform 136"/>
            <p:cNvSpPr>
              <a:spLocks/>
            </p:cNvSpPr>
            <p:nvPr/>
          </p:nvSpPr>
          <p:spPr bwMode="auto">
            <a:xfrm>
              <a:off x="7493000" y="827087"/>
              <a:ext cx="1123950" cy="3257550"/>
            </a:xfrm>
            <a:custGeom>
              <a:avLst/>
              <a:gdLst/>
              <a:ahLst/>
              <a:cxnLst>
                <a:cxn ang="0">
                  <a:pos x="6" y="792"/>
                </a:cxn>
                <a:cxn ang="0">
                  <a:pos x="24" y="762"/>
                </a:cxn>
                <a:cxn ang="0">
                  <a:pos x="42" y="732"/>
                </a:cxn>
                <a:cxn ang="0">
                  <a:pos x="54" y="696"/>
                </a:cxn>
                <a:cxn ang="0">
                  <a:pos x="72" y="666"/>
                </a:cxn>
                <a:cxn ang="0">
                  <a:pos x="90" y="636"/>
                </a:cxn>
                <a:cxn ang="0">
                  <a:pos x="102" y="606"/>
                </a:cxn>
                <a:cxn ang="0">
                  <a:pos x="120" y="576"/>
                </a:cxn>
                <a:cxn ang="0">
                  <a:pos x="138" y="546"/>
                </a:cxn>
                <a:cxn ang="0">
                  <a:pos x="150" y="516"/>
                </a:cxn>
                <a:cxn ang="0">
                  <a:pos x="168" y="480"/>
                </a:cxn>
                <a:cxn ang="0">
                  <a:pos x="186" y="450"/>
                </a:cxn>
                <a:cxn ang="0">
                  <a:pos x="198" y="420"/>
                </a:cxn>
                <a:cxn ang="0">
                  <a:pos x="216" y="390"/>
                </a:cxn>
                <a:cxn ang="0">
                  <a:pos x="234" y="360"/>
                </a:cxn>
                <a:cxn ang="0">
                  <a:pos x="246" y="330"/>
                </a:cxn>
                <a:cxn ang="0">
                  <a:pos x="264" y="294"/>
                </a:cxn>
                <a:cxn ang="0">
                  <a:pos x="282" y="264"/>
                </a:cxn>
                <a:cxn ang="0">
                  <a:pos x="294" y="234"/>
                </a:cxn>
                <a:cxn ang="0">
                  <a:pos x="312" y="204"/>
                </a:cxn>
                <a:cxn ang="0">
                  <a:pos x="330" y="174"/>
                </a:cxn>
                <a:cxn ang="0">
                  <a:pos x="342" y="144"/>
                </a:cxn>
                <a:cxn ang="0">
                  <a:pos x="360" y="114"/>
                </a:cxn>
                <a:cxn ang="0">
                  <a:pos x="378" y="78"/>
                </a:cxn>
                <a:cxn ang="0">
                  <a:pos x="390" y="48"/>
                </a:cxn>
                <a:cxn ang="0">
                  <a:pos x="408" y="18"/>
                </a:cxn>
                <a:cxn ang="0">
                  <a:pos x="426" y="2052"/>
                </a:cxn>
                <a:cxn ang="0">
                  <a:pos x="444" y="2052"/>
                </a:cxn>
                <a:cxn ang="0">
                  <a:pos x="462" y="2052"/>
                </a:cxn>
                <a:cxn ang="0">
                  <a:pos x="480" y="2052"/>
                </a:cxn>
                <a:cxn ang="0">
                  <a:pos x="498" y="2052"/>
                </a:cxn>
                <a:cxn ang="0">
                  <a:pos x="516" y="2052"/>
                </a:cxn>
                <a:cxn ang="0">
                  <a:pos x="534" y="2052"/>
                </a:cxn>
                <a:cxn ang="0">
                  <a:pos x="552" y="2052"/>
                </a:cxn>
                <a:cxn ang="0">
                  <a:pos x="570" y="2052"/>
                </a:cxn>
                <a:cxn ang="0">
                  <a:pos x="588" y="2052"/>
                </a:cxn>
                <a:cxn ang="0">
                  <a:pos x="606" y="2052"/>
                </a:cxn>
                <a:cxn ang="0">
                  <a:pos x="624" y="2052"/>
                </a:cxn>
                <a:cxn ang="0">
                  <a:pos x="642" y="2052"/>
                </a:cxn>
                <a:cxn ang="0">
                  <a:pos x="660" y="2052"/>
                </a:cxn>
                <a:cxn ang="0">
                  <a:pos x="678" y="2052"/>
                </a:cxn>
                <a:cxn ang="0">
                  <a:pos x="696" y="2052"/>
                </a:cxn>
              </a:cxnLst>
              <a:rect l="0" t="0" r="r" b="b"/>
              <a:pathLst>
                <a:path w="708" h="2052">
                  <a:moveTo>
                    <a:pt x="0" y="810"/>
                  </a:moveTo>
                  <a:lnTo>
                    <a:pt x="0" y="804"/>
                  </a:lnTo>
                  <a:lnTo>
                    <a:pt x="6" y="792"/>
                  </a:lnTo>
                  <a:lnTo>
                    <a:pt x="12" y="780"/>
                  </a:lnTo>
                  <a:lnTo>
                    <a:pt x="18" y="768"/>
                  </a:lnTo>
                  <a:lnTo>
                    <a:pt x="24" y="762"/>
                  </a:lnTo>
                  <a:lnTo>
                    <a:pt x="30" y="750"/>
                  </a:lnTo>
                  <a:lnTo>
                    <a:pt x="36" y="738"/>
                  </a:lnTo>
                  <a:lnTo>
                    <a:pt x="42" y="732"/>
                  </a:lnTo>
                  <a:lnTo>
                    <a:pt x="48" y="720"/>
                  </a:lnTo>
                  <a:lnTo>
                    <a:pt x="48" y="708"/>
                  </a:lnTo>
                  <a:lnTo>
                    <a:pt x="54" y="696"/>
                  </a:lnTo>
                  <a:lnTo>
                    <a:pt x="60" y="690"/>
                  </a:lnTo>
                  <a:lnTo>
                    <a:pt x="66" y="678"/>
                  </a:lnTo>
                  <a:lnTo>
                    <a:pt x="72" y="666"/>
                  </a:lnTo>
                  <a:lnTo>
                    <a:pt x="78" y="660"/>
                  </a:lnTo>
                  <a:lnTo>
                    <a:pt x="84" y="648"/>
                  </a:lnTo>
                  <a:lnTo>
                    <a:pt x="90" y="636"/>
                  </a:lnTo>
                  <a:lnTo>
                    <a:pt x="96" y="624"/>
                  </a:lnTo>
                  <a:lnTo>
                    <a:pt x="96" y="618"/>
                  </a:lnTo>
                  <a:lnTo>
                    <a:pt x="102" y="606"/>
                  </a:lnTo>
                  <a:lnTo>
                    <a:pt x="108" y="594"/>
                  </a:lnTo>
                  <a:lnTo>
                    <a:pt x="114" y="588"/>
                  </a:lnTo>
                  <a:lnTo>
                    <a:pt x="120" y="576"/>
                  </a:lnTo>
                  <a:lnTo>
                    <a:pt x="126" y="564"/>
                  </a:lnTo>
                  <a:lnTo>
                    <a:pt x="132" y="552"/>
                  </a:lnTo>
                  <a:lnTo>
                    <a:pt x="138" y="546"/>
                  </a:lnTo>
                  <a:lnTo>
                    <a:pt x="144" y="534"/>
                  </a:lnTo>
                  <a:lnTo>
                    <a:pt x="144" y="522"/>
                  </a:lnTo>
                  <a:lnTo>
                    <a:pt x="150" y="516"/>
                  </a:lnTo>
                  <a:lnTo>
                    <a:pt x="156" y="504"/>
                  </a:lnTo>
                  <a:lnTo>
                    <a:pt x="162" y="492"/>
                  </a:lnTo>
                  <a:lnTo>
                    <a:pt x="168" y="480"/>
                  </a:lnTo>
                  <a:lnTo>
                    <a:pt x="174" y="474"/>
                  </a:lnTo>
                  <a:lnTo>
                    <a:pt x="180" y="462"/>
                  </a:lnTo>
                  <a:lnTo>
                    <a:pt x="186" y="450"/>
                  </a:lnTo>
                  <a:lnTo>
                    <a:pt x="192" y="438"/>
                  </a:lnTo>
                  <a:lnTo>
                    <a:pt x="192" y="432"/>
                  </a:lnTo>
                  <a:lnTo>
                    <a:pt x="198" y="420"/>
                  </a:lnTo>
                  <a:lnTo>
                    <a:pt x="204" y="408"/>
                  </a:lnTo>
                  <a:lnTo>
                    <a:pt x="210" y="402"/>
                  </a:lnTo>
                  <a:lnTo>
                    <a:pt x="216" y="390"/>
                  </a:lnTo>
                  <a:lnTo>
                    <a:pt x="222" y="378"/>
                  </a:lnTo>
                  <a:lnTo>
                    <a:pt x="228" y="366"/>
                  </a:lnTo>
                  <a:lnTo>
                    <a:pt x="234" y="360"/>
                  </a:lnTo>
                  <a:lnTo>
                    <a:pt x="240" y="348"/>
                  </a:lnTo>
                  <a:lnTo>
                    <a:pt x="240" y="336"/>
                  </a:lnTo>
                  <a:lnTo>
                    <a:pt x="246" y="330"/>
                  </a:lnTo>
                  <a:lnTo>
                    <a:pt x="252" y="318"/>
                  </a:lnTo>
                  <a:lnTo>
                    <a:pt x="258" y="306"/>
                  </a:lnTo>
                  <a:lnTo>
                    <a:pt x="264" y="294"/>
                  </a:lnTo>
                  <a:lnTo>
                    <a:pt x="270" y="288"/>
                  </a:lnTo>
                  <a:lnTo>
                    <a:pt x="276" y="276"/>
                  </a:lnTo>
                  <a:lnTo>
                    <a:pt x="282" y="264"/>
                  </a:lnTo>
                  <a:lnTo>
                    <a:pt x="288" y="258"/>
                  </a:lnTo>
                  <a:lnTo>
                    <a:pt x="288" y="246"/>
                  </a:lnTo>
                  <a:lnTo>
                    <a:pt x="294" y="234"/>
                  </a:lnTo>
                  <a:lnTo>
                    <a:pt x="300" y="222"/>
                  </a:lnTo>
                  <a:lnTo>
                    <a:pt x="306" y="216"/>
                  </a:lnTo>
                  <a:lnTo>
                    <a:pt x="312" y="204"/>
                  </a:lnTo>
                  <a:lnTo>
                    <a:pt x="318" y="192"/>
                  </a:lnTo>
                  <a:lnTo>
                    <a:pt x="324" y="186"/>
                  </a:lnTo>
                  <a:lnTo>
                    <a:pt x="330" y="174"/>
                  </a:lnTo>
                  <a:lnTo>
                    <a:pt x="336" y="162"/>
                  </a:lnTo>
                  <a:lnTo>
                    <a:pt x="336" y="150"/>
                  </a:lnTo>
                  <a:lnTo>
                    <a:pt x="342" y="144"/>
                  </a:lnTo>
                  <a:lnTo>
                    <a:pt x="348" y="132"/>
                  </a:lnTo>
                  <a:lnTo>
                    <a:pt x="354" y="120"/>
                  </a:lnTo>
                  <a:lnTo>
                    <a:pt x="360" y="114"/>
                  </a:lnTo>
                  <a:lnTo>
                    <a:pt x="366" y="102"/>
                  </a:lnTo>
                  <a:lnTo>
                    <a:pt x="372" y="90"/>
                  </a:lnTo>
                  <a:lnTo>
                    <a:pt x="378" y="78"/>
                  </a:lnTo>
                  <a:lnTo>
                    <a:pt x="384" y="72"/>
                  </a:lnTo>
                  <a:lnTo>
                    <a:pt x="384" y="60"/>
                  </a:lnTo>
                  <a:lnTo>
                    <a:pt x="390" y="48"/>
                  </a:lnTo>
                  <a:lnTo>
                    <a:pt x="396" y="36"/>
                  </a:lnTo>
                  <a:lnTo>
                    <a:pt x="402" y="30"/>
                  </a:lnTo>
                  <a:lnTo>
                    <a:pt x="408" y="18"/>
                  </a:lnTo>
                  <a:lnTo>
                    <a:pt x="414" y="6"/>
                  </a:lnTo>
                  <a:lnTo>
                    <a:pt x="420" y="0"/>
                  </a:lnTo>
                  <a:lnTo>
                    <a:pt x="426" y="2052"/>
                  </a:lnTo>
                  <a:lnTo>
                    <a:pt x="432" y="2052"/>
                  </a:lnTo>
                  <a:lnTo>
                    <a:pt x="438" y="2052"/>
                  </a:lnTo>
                  <a:lnTo>
                    <a:pt x="444" y="2052"/>
                  </a:lnTo>
                  <a:lnTo>
                    <a:pt x="450" y="2052"/>
                  </a:lnTo>
                  <a:lnTo>
                    <a:pt x="456" y="2052"/>
                  </a:lnTo>
                  <a:lnTo>
                    <a:pt x="462" y="2052"/>
                  </a:lnTo>
                  <a:lnTo>
                    <a:pt x="468" y="2052"/>
                  </a:lnTo>
                  <a:lnTo>
                    <a:pt x="474" y="2052"/>
                  </a:lnTo>
                  <a:lnTo>
                    <a:pt x="480" y="2052"/>
                  </a:lnTo>
                  <a:lnTo>
                    <a:pt x="486" y="2052"/>
                  </a:lnTo>
                  <a:lnTo>
                    <a:pt x="492" y="2052"/>
                  </a:lnTo>
                  <a:lnTo>
                    <a:pt x="498" y="2052"/>
                  </a:lnTo>
                  <a:lnTo>
                    <a:pt x="504" y="2052"/>
                  </a:lnTo>
                  <a:lnTo>
                    <a:pt x="510" y="2052"/>
                  </a:lnTo>
                  <a:lnTo>
                    <a:pt x="516" y="2052"/>
                  </a:lnTo>
                  <a:lnTo>
                    <a:pt x="522" y="2052"/>
                  </a:lnTo>
                  <a:lnTo>
                    <a:pt x="528" y="2052"/>
                  </a:lnTo>
                  <a:lnTo>
                    <a:pt x="534" y="2052"/>
                  </a:lnTo>
                  <a:lnTo>
                    <a:pt x="540" y="2052"/>
                  </a:lnTo>
                  <a:lnTo>
                    <a:pt x="546" y="2052"/>
                  </a:lnTo>
                  <a:lnTo>
                    <a:pt x="552" y="2052"/>
                  </a:lnTo>
                  <a:lnTo>
                    <a:pt x="558" y="2052"/>
                  </a:lnTo>
                  <a:lnTo>
                    <a:pt x="564" y="2052"/>
                  </a:lnTo>
                  <a:lnTo>
                    <a:pt x="570" y="2052"/>
                  </a:lnTo>
                  <a:lnTo>
                    <a:pt x="576" y="2052"/>
                  </a:lnTo>
                  <a:lnTo>
                    <a:pt x="582" y="2052"/>
                  </a:lnTo>
                  <a:lnTo>
                    <a:pt x="588" y="2052"/>
                  </a:lnTo>
                  <a:lnTo>
                    <a:pt x="594" y="2052"/>
                  </a:lnTo>
                  <a:lnTo>
                    <a:pt x="600" y="2052"/>
                  </a:lnTo>
                  <a:lnTo>
                    <a:pt x="606" y="2052"/>
                  </a:lnTo>
                  <a:lnTo>
                    <a:pt x="612" y="2052"/>
                  </a:lnTo>
                  <a:lnTo>
                    <a:pt x="618" y="2052"/>
                  </a:lnTo>
                  <a:lnTo>
                    <a:pt x="624" y="2052"/>
                  </a:lnTo>
                  <a:lnTo>
                    <a:pt x="630" y="2052"/>
                  </a:lnTo>
                  <a:lnTo>
                    <a:pt x="636" y="2052"/>
                  </a:lnTo>
                  <a:lnTo>
                    <a:pt x="642" y="2052"/>
                  </a:lnTo>
                  <a:lnTo>
                    <a:pt x="648" y="2052"/>
                  </a:lnTo>
                  <a:lnTo>
                    <a:pt x="654" y="2052"/>
                  </a:lnTo>
                  <a:lnTo>
                    <a:pt x="660" y="2052"/>
                  </a:lnTo>
                  <a:lnTo>
                    <a:pt x="666" y="2052"/>
                  </a:lnTo>
                  <a:lnTo>
                    <a:pt x="672" y="2052"/>
                  </a:lnTo>
                  <a:lnTo>
                    <a:pt x="678" y="2052"/>
                  </a:lnTo>
                  <a:lnTo>
                    <a:pt x="684" y="2052"/>
                  </a:lnTo>
                  <a:lnTo>
                    <a:pt x="690" y="2052"/>
                  </a:lnTo>
                  <a:lnTo>
                    <a:pt x="696" y="2052"/>
                  </a:lnTo>
                  <a:lnTo>
                    <a:pt x="702" y="2052"/>
                  </a:lnTo>
                  <a:lnTo>
                    <a:pt x="708" y="205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05" name="Freeform 137"/>
            <p:cNvSpPr>
              <a:spLocks/>
            </p:cNvSpPr>
            <p:nvPr/>
          </p:nvSpPr>
          <p:spPr bwMode="auto">
            <a:xfrm>
              <a:off x="8616950" y="922337"/>
              <a:ext cx="1133475" cy="3162300"/>
            </a:xfrm>
            <a:custGeom>
              <a:avLst/>
              <a:gdLst/>
              <a:ahLst/>
              <a:cxnLst>
                <a:cxn ang="0">
                  <a:pos x="12" y="1992"/>
                </a:cxn>
                <a:cxn ang="0">
                  <a:pos x="30" y="1992"/>
                </a:cxn>
                <a:cxn ang="0">
                  <a:pos x="48" y="1980"/>
                </a:cxn>
                <a:cxn ang="0">
                  <a:pos x="60" y="1962"/>
                </a:cxn>
                <a:cxn ang="0">
                  <a:pos x="78" y="1950"/>
                </a:cxn>
                <a:cxn ang="0">
                  <a:pos x="96" y="1932"/>
                </a:cxn>
                <a:cxn ang="0">
                  <a:pos x="108" y="1914"/>
                </a:cxn>
                <a:cxn ang="0">
                  <a:pos x="126" y="1902"/>
                </a:cxn>
                <a:cxn ang="0">
                  <a:pos x="144" y="1884"/>
                </a:cxn>
                <a:cxn ang="0">
                  <a:pos x="156" y="1854"/>
                </a:cxn>
                <a:cxn ang="0">
                  <a:pos x="174" y="1824"/>
                </a:cxn>
                <a:cxn ang="0">
                  <a:pos x="192" y="1794"/>
                </a:cxn>
                <a:cxn ang="0">
                  <a:pos x="204" y="1764"/>
                </a:cxn>
                <a:cxn ang="0">
                  <a:pos x="222" y="1734"/>
                </a:cxn>
                <a:cxn ang="0">
                  <a:pos x="240" y="1698"/>
                </a:cxn>
                <a:cxn ang="0">
                  <a:pos x="252" y="1662"/>
                </a:cxn>
                <a:cxn ang="0">
                  <a:pos x="270" y="1620"/>
                </a:cxn>
                <a:cxn ang="0">
                  <a:pos x="288" y="1572"/>
                </a:cxn>
                <a:cxn ang="0">
                  <a:pos x="300" y="1524"/>
                </a:cxn>
                <a:cxn ang="0">
                  <a:pos x="318" y="1386"/>
                </a:cxn>
                <a:cxn ang="0">
                  <a:pos x="336" y="1248"/>
                </a:cxn>
                <a:cxn ang="0">
                  <a:pos x="348" y="1110"/>
                </a:cxn>
                <a:cxn ang="0">
                  <a:pos x="366" y="918"/>
                </a:cxn>
                <a:cxn ang="0">
                  <a:pos x="384" y="708"/>
                </a:cxn>
                <a:cxn ang="0">
                  <a:pos x="396" y="492"/>
                </a:cxn>
                <a:cxn ang="0">
                  <a:pos x="414" y="282"/>
                </a:cxn>
                <a:cxn ang="0">
                  <a:pos x="432" y="72"/>
                </a:cxn>
                <a:cxn ang="0">
                  <a:pos x="450" y="1992"/>
                </a:cxn>
                <a:cxn ang="0">
                  <a:pos x="468" y="1992"/>
                </a:cxn>
                <a:cxn ang="0">
                  <a:pos x="486" y="1992"/>
                </a:cxn>
                <a:cxn ang="0">
                  <a:pos x="504" y="1992"/>
                </a:cxn>
                <a:cxn ang="0">
                  <a:pos x="522" y="1992"/>
                </a:cxn>
                <a:cxn ang="0">
                  <a:pos x="540" y="1992"/>
                </a:cxn>
                <a:cxn ang="0">
                  <a:pos x="558" y="1992"/>
                </a:cxn>
                <a:cxn ang="0">
                  <a:pos x="576" y="1992"/>
                </a:cxn>
                <a:cxn ang="0">
                  <a:pos x="594" y="1992"/>
                </a:cxn>
                <a:cxn ang="0">
                  <a:pos x="612" y="1992"/>
                </a:cxn>
                <a:cxn ang="0">
                  <a:pos x="630" y="1992"/>
                </a:cxn>
                <a:cxn ang="0">
                  <a:pos x="648" y="1992"/>
                </a:cxn>
                <a:cxn ang="0">
                  <a:pos x="666" y="1992"/>
                </a:cxn>
                <a:cxn ang="0">
                  <a:pos x="684" y="1992"/>
                </a:cxn>
                <a:cxn ang="0">
                  <a:pos x="702" y="1992"/>
                </a:cxn>
              </a:cxnLst>
              <a:rect l="0" t="0" r="r" b="b"/>
              <a:pathLst>
                <a:path w="714" h="1992">
                  <a:moveTo>
                    <a:pt x="0" y="1992"/>
                  </a:moveTo>
                  <a:lnTo>
                    <a:pt x="6" y="1992"/>
                  </a:lnTo>
                  <a:lnTo>
                    <a:pt x="12" y="1992"/>
                  </a:lnTo>
                  <a:lnTo>
                    <a:pt x="18" y="1992"/>
                  </a:lnTo>
                  <a:lnTo>
                    <a:pt x="24" y="1992"/>
                  </a:lnTo>
                  <a:lnTo>
                    <a:pt x="30" y="1992"/>
                  </a:lnTo>
                  <a:lnTo>
                    <a:pt x="36" y="1992"/>
                  </a:lnTo>
                  <a:lnTo>
                    <a:pt x="42" y="1986"/>
                  </a:lnTo>
                  <a:lnTo>
                    <a:pt x="48" y="1980"/>
                  </a:lnTo>
                  <a:lnTo>
                    <a:pt x="54" y="1974"/>
                  </a:lnTo>
                  <a:lnTo>
                    <a:pt x="60" y="1968"/>
                  </a:lnTo>
                  <a:lnTo>
                    <a:pt x="60" y="1962"/>
                  </a:lnTo>
                  <a:lnTo>
                    <a:pt x="66" y="1956"/>
                  </a:lnTo>
                  <a:lnTo>
                    <a:pt x="72" y="1950"/>
                  </a:lnTo>
                  <a:lnTo>
                    <a:pt x="78" y="1950"/>
                  </a:lnTo>
                  <a:lnTo>
                    <a:pt x="84" y="1944"/>
                  </a:lnTo>
                  <a:lnTo>
                    <a:pt x="90" y="1938"/>
                  </a:lnTo>
                  <a:lnTo>
                    <a:pt x="96" y="1932"/>
                  </a:lnTo>
                  <a:lnTo>
                    <a:pt x="102" y="1926"/>
                  </a:lnTo>
                  <a:lnTo>
                    <a:pt x="114" y="1914"/>
                  </a:lnTo>
                  <a:lnTo>
                    <a:pt x="108" y="1914"/>
                  </a:lnTo>
                  <a:lnTo>
                    <a:pt x="114" y="1914"/>
                  </a:lnTo>
                  <a:lnTo>
                    <a:pt x="120" y="1908"/>
                  </a:lnTo>
                  <a:lnTo>
                    <a:pt x="126" y="1902"/>
                  </a:lnTo>
                  <a:lnTo>
                    <a:pt x="132" y="1896"/>
                  </a:lnTo>
                  <a:lnTo>
                    <a:pt x="138" y="1890"/>
                  </a:lnTo>
                  <a:lnTo>
                    <a:pt x="144" y="1884"/>
                  </a:lnTo>
                  <a:lnTo>
                    <a:pt x="150" y="1878"/>
                  </a:lnTo>
                  <a:lnTo>
                    <a:pt x="156" y="1866"/>
                  </a:lnTo>
                  <a:lnTo>
                    <a:pt x="156" y="1854"/>
                  </a:lnTo>
                  <a:lnTo>
                    <a:pt x="162" y="1842"/>
                  </a:lnTo>
                  <a:lnTo>
                    <a:pt x="168" y="1836"/>
                  </a:lnTo>
                  <a:lnTo>
                    <a:pt x="174" y="1824"/>
                  </a:lnTo>
                  <a:lnTo>
                    <a:pt x="180" y="1812"/>
                  </a:lnTo>
                  <a:lnTo>
                    <a:pt x="186" y="1806"/>
                  </a:lnTo>
                  <a:lnTo>
                    <a:pt x="192" y="1794"/>
                  </a:lnTo>
                  <a:lnTo>
                    <a:pt x="198" y="1782"/>
                  </a:lnTo>
                  <a:lnTo>
                    <a:pt x="204" y="1770"/>
                  </a:lnTo>
                  <a:lnTo>
                    <a:pt x="204" y="1764"/>
                  </a:lnTo>
                  <a:lnTo>
                    <a:pt x="210" y="1752"/>
                  </a:lnTo>
                  <a:lnTo>
                    <a:pt x="216" y="1740"/>
                  </a:lnTo>
                  <a:lnTo>
                    <a:pt x="222" y="1734"/>
                  </a:lnTo>
                  <a:lnTo>
                    <a:pt x="228" y="1722"/>
                  </a:lnTo>
                  <a:lnTo>
                    <a:pt x="234" y="1710"/>
                  </a:lnTo>
                  <a:lnTo>
                    <a:pt x="240" y="1698"/>
                  </a:lnTo>
                  <a:lnTo>
                    <a:pt x="246" y="1692"/>
                  </a:lnTo>
                  <a:lnTo>
                    <a:pt x="252" y="1680"/>
                  </a:lnTo>
                  <a:lnTo>
                    <a:pt x="252" y="1662"/>
                  </a:lnTo>
                  <a:lnTo>
                    <a:pt x="258" y="1650"/>
                  </a:lnTo>
                  <a:lnTo>
                    <a:pt x="264" y="1632"/>
                  </a:lnTo>
                  <a:lnTo>
                    <a:pt x="270" y="1620"/>
                  </a:lnTo>
                  <a:lnTo>
                    <a:pt x="276" y="1602"/>
                  </a:lnTo>
                  <a:lnTo>
                    <a:pt x="282" y="1584"/>
                  </a:lnTo>
                  <a:lnTo>
                    <a:pt x="288" y="1572"/>
                  </a:lnTo>
                  <a:lnTo>
                    <a:pt x="294" y="1554"/>
                  </a:lnTo>
                  <a:lnTo>
                    <a:pt x="300" y="1542"/>
                  </a:lnTo>
                  <a:lnTo>
                    <a:pt x="300" y="1524"/>
                  </a:lnTo>
                  <a:lnTo>
                    <a:pt x="306" y="1476"/>
                  </a:lnTo>
                  <a:lnTo>
                    <a:pt x="312" y="1434"/>
                  </a:lnTo>
                  <a:lnTo>
                    <a:pt x="318" y="1386"/>
                  </a:lnTo>
                  <a:lnTo>
                    <a:pt x="324" y="1338"/>
                  </a:lnTo>
                  <a:lnTo>
                    <a:pt x="330" y="1296"/>
                  </a:lnTo>
                  <a:lnTo>
                    <a:pt x="336" y="1248"/>
                  </a:lnTo>
                  <a:lnTo>
                    <a:pt x="342" y="1200"/>
                  </a:lnTo>
                  <a:lnTo>
                    <a:pt x="348" y="1152"/>
                  </a:lnTo>
                  <a:lnTo>
                    <a:pt x="348" y="1110"/>
                  </a:lnTo>
                  <a:lnTo>
                    <a:pt x="354" y="1062"/>
                  </a:lnTo>
                  <a:lnTo>
                    <a:pt x="360" y="990"/>
                  </a:lnTo>
                  <a:lnTo>
                    <a:pt x="366" y="918"/>
                  </a:lnTo>
                  <a:lnTo>
                    <a:pt x="372" y="846"/>
                  </a:lnTo>
                  <a:lnTo>
                    <a:pt x="378" y="780"/>
                  </a:lnTo>
                  <a:lnTo>
                    <a:pt x="384" y="708"/>
                  </a:lnTo>
                  <a:lnTo>
                    <a:pt x="390" y="636"/>
                  </a:lnTo>
                  <a:lnTo>
                    <a:pt x="396" y="564"/>
                  </a:lnTo>
                  <a:lnTo>
                    <a:pt x="396" y="492"/>
                  </a:lnTo>
                  <a:lnTo>
                    <a:pt x="402" y="426"/>
                  </a:lnTo>
                  <a:lnTo>
                    <a:pt x="408" y="354"/>
                  </a:lnTo>
                  <a:lnTo>
                    <a:pt x="414" y="282"/>
                  </a:lnTo>
                  <a:lnTo>
                    <a:pt x="420" y="210"/>
                  </a:lnTo>
                  <a:lnTo>
                    <a:pt x="426" y="138"/>
                  </a:lnTo>
                  <a:lnTo>
                    <a:pt x="432" y="72"/>
                  </a:lnTo>
                  <a:lnTo>
                    <a:pt x="438" y="0"/>
                  </a:lnTo>
                  <a:lnTo>
                    <a:pt x="444" y="1992"/>
                  </a:lnTo>
                  <a:lnTo>
                    <a:pt x="450" y="1992"/>
                  </a:lnTo>
                  <a:lnTo>
                    <a:pt x="456" y="1992"/>
                  </a:lnTo>
                  <a:lnTo>
                    <a:pt x="462" y="1992"/>
                  </a:lnTo>
                  <a:lnTo>
                    <a:pt x="468" y="1992"/>
                  </a:lnTo>
                  <a:lnTo>
                    <a:pt x="474" y="1992"/>
                  </a:lnTo>
                  <a:lnTo>
                    <a:pt x="480" y="1992"/>
                  </a:lnTo>
                  <a:lnTo>
                    <a:pt x="486" y="1992"/>
                  </a:lnTo>
                  <a:lnTo>
                    <a:pt x="492" y="1992"/>
                  </a:lnTo>
                  <a:lnTo>
                    <a:pt x="498" y="1992"/>
                  </a:lnTo>
                  <a:lnTo>
                    <a:pt x="504" y="1992"/>
                  </a:lnTo>
                  <a:lnTo>
                    <a:pt x="510" y="1992"/>
                  </a:lnTo>
                  <a:lnTo>
                    <a:pt x="516" y="1992"/>
                  </a:lnTo>
                  <a:lnTo>
                    <a:pt x="522" y="1992"/>
                  </a:lnTo>
                  <a:lnTo>
                    <a:pt x="528" y="1992"/>
                  </a:lnTo>
                  <a:lnTo>
                    <a:pt x="534" y="1992"/>
                  </a:lnTo>
                  <a:lnTo>
                    <a:pt x="540" y="1992"/>
                  </a:lnTo>
                  <a:lnTo>
                    <a:pt x="546" y="1992"/>
                  </a:lnTo>
                  <a:lnTo>
                    <a:pt x="552" y="1992"/>
                  </a:lnTo>
                  <a:lnTo>
                    <a:pt x="558" y="1992"/>
                  </a:lnTo>
                  <a:lnTo>
                    <a:pt x="564" y="1992"/>
                  </a:lnTo>
                  <a:lnTo>
                    <a:pt x="570" y="1992"/>
                  </a:lnTo>
                  <a:lnTo>
                    <a:pt x="576" y="1992"/>
                  </a:lnTo>
                  <a:lnTo>
                    <a:pt x="582" y="1992"/>
                  </a:lnTo>
                  <a:lnTo>
                    <a:pt x="588" y="1992"/>
                  </a:lnTo>
                  <a:lnTo>
                    <a:pt x="594" y="1992"/>
                  </a:lnTo>
                  <a:lnTo>
                    <a:pt x="600" y="1992"/>
                  </a:lnTo>
                  <a:lnTo>
                    <a:pt x="606" y="1992"/>
                  </a:lnTo>
                  <a:lnTo>
                    <a:pt x="612" y="1992"/>
                  </a:lnTo>
                  <a:lnTo>
                    <a:pt x="618" y="1992"/>
                  </a:lnTo>
                  <a:lnTo>
                    <a:pt x="624" y="1992"/>
                  </a:lnTo>
                  <a:lnTo>
                    <a:pt x="630" y="1992"/>
                  </a:lnTo>
                  <a:lnTo>
                    <a:pt x="636" y="1992"/>
                  </a:lnTo>
                  <a:lnTo>
                    <a:pt x="642" y="1992"/>
                  </a:lnTo>
                  <a:lnTo>
                    <a:pt x="648" y="1992"/>
                  </a:lnTo>
                  <a:lnTo>
                    <a:pt x="654" y="1992"/>
                  </a:lnTo>
                  <a:lnTo>
                    <a:pt x="660" y="1992"/>
                  </a:lnTo>
                  <a:lnTo>
                    <a:pt x="666" y="1992"/>
                  </a:lnTo>
                  <a:lnTo>
                    <a:pt x="672" y="1992"/>
                  </a:lnTo>
                  <a:lnTo>
                    <a:pt x="678" y="1992"/>
                  </a:lnTo>
                  <a:lnTo>
                    <a:pt x="684" y="1992"/>
                  </a:lnTo>
                  <a:lnTo>
                    <a:pt x="690" y="1992"/>
                  </a:lnTo>
                  <a:lnTo>
                    <a:pt x="696" y="1992"/>
                  </a:lnTo>
                  <a:lnTo>
                    <a:pt x="702" y="1992"/>
                  </a:lnTo>
                  <a:lnTo>
                    <a:pt x="708" y="1992"/>
                  </a:lnTo>
                  <a:lnTo>
                    <a:pt x="714" y="199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06" name="Freeform 138"/>
            <p:cNvSpPr>
              <a:spLocks/>
            </p:cNvSpPr>
            <p:nvPr/>
          </p:nvSpPr>
          <p:spPr bwMode="auto">
            <a:xfrm>
              <a:off x="9750425" y="4084638"/>
              <a:ext cx="12382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30" y="0"/>
                </a:cxn>
                <a:cxn ang="0">
                  <a:pos x="36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0"/>
                </a:cxn>
                <a:cxn ang="0">
                  <a:pos x="72" y="0"/>
                </a:cxn>
                <a:cxn ang="0">
                  <a:pos x="78" y="0"/>
                </a:cxn>
              </a:cxnLst>
              <a:rect l="0" t="0" r="r" b="b"/>
              <a:pathLst>
                <a:path w="78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07" name="Freeform 139"/>
            <p:cNvSpPr>
              <a:spLocks/>
            </p:cNvSpPr>
            <p:nvPr/>
          </p:nvSpPr>
          <p:spPr bwMode="auto">
            <a:xfrm>
              <a:off x="5207000" y="2684462"/>
              <a:ext cx="1190625" cy="1400175"/>
            </a:xfrm>
            <a:custGeom>
              <a:avLst/>
              <a:gdLst/>
              <a:ahLst/>
              <a:cxnLst>
                <a:cxn ang="0">
                  <a:pos x="12" y="882"/>
                </a:cxn>
                <a:cxn ang="0">
                  <a:pos x="30" y="882"/>
                </a:cxn>
                <a:cxn ang="0">
                  <a:pos x="48" y="882"/>
                </a:cxn>
                <a:cxn ang="0">
                  <a:pos x="66" y="882"/>
                </a:cxn>
                <a:cxn ang="0">
                  <a:pos x="84" y="882"/>
                </a:cxn>
                <a:cxn ang="0">
                  <a:pos x="102" y="54"/>
                </a:cxn>
                <a:cxn ang="0">
                  <a:pos x="120" y="882"/>
                </a:cxn>
                <a:cxn ang="0">
                  <a:pos x="138" y="882"/>
                </a:cxn>
                <a:cxn ang="0">
                  <a:pos x="156" y="54"/>
                </a:cxn>
                <a:cxn ang="0">
                  <a:pos x="174" y="882"/>
                </a:cxn>
                <a:cxn ang="0">
                  <a:pos x="192" y="882"/>
                </a:cxn>
                <a:cxn ang="0">
                  <a:pos x="210" y="108"/>
                </a:cxn>
                <a:cxn ang="0">
                  <a:pos x="228" y="882"/>
                </a:cxn>
                <a:cxn ang="0">
                  <a:pos x="246" y="882"/>
                </a:cxn>
                <a:cxn ang="0">
                  <a:pos x="264" y="90"/>
                </a:cxn>
                <a:cxn ang="0">
                  <a:pos x="282" y="882"/>
                </a:cxn>
                <a:cxn ang="0">
                  <a:pos x="300" y="882"/>
                </a:cxn>
                <a:cxn ang="0">
                  <a:pos x="318" y="114"/>
                </a:cxn>
                <a:cxn ang="0">
                  <a:pos x="336" y="882"/>
                </a:cxn>
                <a:cxn ang="0">
                  <a:pos x="354" y="882"/>
                </a:cxn>
                <a:cxn ang="0">
                  <a:pos x="372" y="882"/>
                </a:cxn>
                <a:cxn ang="0">
                  <a:pos x="390" y="882"/>
                </a:cxn>
                <a:cxn ang="0">
                  <a:pos x="408" y="882"/>
                </a:cxn>
                <a:cxn ang="0">
                  <a:pos x="426" y="882"/>
                </a:cxn>
                <a:cxn ang="0">
                  <a:pos x="444" y="882"/>
                </a:cxn>
                <a:cxn ang="0">
                  <a:pos x="462" y="882"/>
                </a:cxn>
                <a:cxn ang="0">
                  <a:pos x="480" y="54"/>
                </a:cxn>
                <a:cxn ang="0">
                  <a:pos x="492" y="882"/>
                </a:cxn>
                <a:cxn ang="0">
                  <a:pos x="510" y="882"/>
                </a:cxn>
                <a:cxn ang="0">
                  <a:pos x="528" y="882"/>
                </a:cxn>
                <a:cxn ang="0">
                  <a:pos x="540" y="882"/>
                </a:cxn>
                <a:cxn ang="0">
                  <a:pos x="558" y="882"/>
                </a:cxn>
                <a:cxn ang="0">
                  <a:pos x="576" y="882"/>
                </a:cxn>
                <a:cxn ang="0">
                  <a:pos x="594" y="882"/>
                </a:cxn>
                <a:cxn ang="0">
                  <a:pos x="612" y="882"/>
                </a:cxn>
                <a:cxn ang="0">
                  <a:pos x="630" y="882"/>
                </a:cxn>
                <a:cxn ang="0">
                  <a:pos x="648" y="882"/>
                </a:cxn>
                <a:cxn ang="0">
                  <a:pos x="666" y="882"/>
                </a:cxn>
                <a:cxn ang="0">
                  <a:pos x="684" y="882"/>
                </a:cxn>
                <a:cxn ang="0">
                  <a:pos x="702" y="882"/>
                </a:cxn>
                <a:cxn ang="0">
                  <a:pos x="720" y="882"/>
                </a:cxn>
                <a:cxn ang="0">
                  <a:pos x="738" y="882"/>
                </a:cxn>
              </a:cxnLst>
              <a:rect l="0" t="0" r="r" b="b"/>
              <a:pathLst>
                <a:path w="750" h="882">
                  <a:moveTo>
                    <a:pt x="0" y="882"/>
                  </a:moveTo>
                  <a:lnTo>
                    <a:pt x="6" y="882"/>
                  </a:lnTo>
                  <a:lnTo>
                    <a:pt x="12" y="882"/>
                  </a:lnTo>
                  <a:lnTo>
                    <a:pt x="18" y="882"/>
                  </a:lnTo>
                  <a:lnTo>
                    <a:pt x="24" y="882"/>
                  </a:lnTo>
                  <a:lnTo>
                    <a:pt x="30" y="882"/>
                  </a:lnTo>
                  <a:lnTo>
                    <a:pt x="36" y="882"/>
                  </a:lnTo>
                  <a:lnTo>
                    <a:pt x="42" y="882"/>
                  </a:lnTo>
                  <a:lnTo>
                    <a:pt x="48" y="882"/>
                  </a:lnTo>
                  <a:lnTo>
                    <a:pt x="54" y="882"/>
                  </a:lnTo>
                  <a:lnTo>
                    <a:pt x="60" y="882"/>
                  </a:lnTo>
                  <a:lnTo>
                    <a:pt x="66" y="882"/>
                  </a:lnTo>
                  <a:lnTo>
                    <a:pt x="72" y="882"/>
                  </a:lnTo>
                  <a:lnTo>
                    <a:pt x="78" y="882"/>
                  </a:lnTo>
                  <a:lnTo>
                    <a:pt x="84" y="882"/>
                  </a:lnTo>
                  <a:lnTo>
                    <a:pt x="90" y="882"/>
                  </a:lnTo>
                  <a:lnTo>
                    <a:pt x="96" y="882"/>
                  </a:lnTo>
                  <a:lnTo>
                    <a:pt x="102" y="54"/>
                  </a:lnTo>
                  <a:lnTo>
                    <a:pt x="108" y="882"/>
                  </a:lnTo>
                  <a:lnTo>
                    <a:pt x="114" y="882"/>
                  </a:lnTo>
                  <a:lnTo>
                    <a:pt x="120" y="882"/>
                  </a:lnTo>
                  <a:lnTo>
                    <a:pt x="126" y="882"/>
                  </a:lnTo>
                  <a:lnTo>
                    <a:pt x="132" y="882"/>
                  </a:lnTo>
                  <a:lnTo>
                    <a:pt x="138" y="882"/>
                  </a:lnTo>
                  <a:lnTo>
                    <a:pt x="144" y="882"/>
                  </a:lnTo>
                  <a:lnTo>
                    <a:pt x="150" y="882"/>
                  </a:lnTo>
                  <a:lnTo>
                    <a:pt x="156" y="54"/>
                  </a:lnTo>
                  <a:lnTo>
                    <a:pt x="162" y="882"/>
                  </a:lnTo>
                  <a:lnTo>
                    <a:pt x="168" y="882"/>
                  </a:lnTo>
                  <a:lnTo>
                    <a:pt x="174" y="882"/>
                  </a:lnTo>
                  <a:lnTo>
                    <a:pt x="180" y="882"/>
                  </a:lnTo>
                  <a:lnTo>
                    <a:pt x="186" y="882"/>
                  </a:lnTo>
                  <a:lnTo>
                    <a:pt x="192" y="882"/>
                  </a:lnTo>
                  <a:lnTo>
                    <a:pt x="198" y="882"/>
                  </a:lnTo>
                  <a:lnTo>
                    <a:pt x="204" y="882"/>
                  </a:lnTo>
                  <a:lnTo>
                    <a:pt x="210" y="108"/>
                  </a:lnTo>
                  <a:lnTo>
                    <a:pt x="216" y="882"/>
                  </a:lnTo>
                  <a:lnTo>
                    <a:pt x="222" y="882"/>
                  </a:lnTo>
                  <a:lnTo>
                    <a:pt x="228" y="882"/>
                  </a:lnTo>
                  <a:lnTo>
                    <a:pt x="234" y="882"/>
                  </a:lnTo>
                  <a:lnTo>
                    <a:pt x="240" y="882"/>
                  </a:lnTo>
                  <a:lnTo>
                    <a:pt x="246" y="882"/>
                  </a:lnTo>
                  <a:lnTo>
                    <a:pt x="252" y="882"/>
                  </a:lnTo>
                  <a:lnTo>
                    <a:pt x="258" y="882"/>
                  </a:lnTo>
                  <a:lnTo>
                    <a:pt x="264" y="90"/>
                  </a:lnTo>
                  <a:lnTo>
                    <a:pt x="270" y="882"/>
                  </a:lnTo>
                  <a:lnTo>
                    <a:pt x="276" y="882"/>
                  </a:lnTo>
                  <a:lnTo>
                    <a:pt x="282" y="882"/>
                  </a:lnTo>
                  <a:lnTo>
                    <a:pt x="288" y="882"/>
                  </a:lnTo>
                  <a:lnTo>
                    <a:pt x="294" y="882"/>
                  </a:lnTo>
                  <a:lnTo>
                    <a:pt x="300" y="882"/>
                  </a:lnTo>
                  <a:lnTo>
                    <a:pt x="306" y="882"/>
                  </a:lnTo>
                  <a:lnTo>
                    <a:pt x="312" y="882"/>
                  </a:lnTo>
                  <a:lnTo>
                    <a:pt x="318" y="114"/>
                  </a:lnTo>
                  <a:lnTo>
                    <a:pt x="324" y="882"/>
                  </a:lnTo>
                  <a:lnTo>
                    <a:pt x="330" y="882"/>
                  </a:lnTo>
                  <a:lnTo>
                    <a:pt x="336" y="882"/>
                  </a:lnTo>
                  <a:lnTo>
                    <a:pt x="342" y="882"/>
                  </a:lnTo>
                  <a:lnTo>
                    <a:pt x="348" y="882"/>
                  </a:lnTo>
                  <a:lnTo>
                    <a:pt x="354" y="882"/>
                  </a:lnTo>
                  <a:lnTo>
                    <a:pt x="360" y="882"/>
                  </a:lnTo>
                  <a:lnTo>
                    <a:pt x="366" y="882"/>
                  </a:lnTo>
                  <a:lnTo>
                    <a:pt x="372" y="882"/>
                  </a:lnTo>
                  <a:lnTo>
                    <a:pt x="378" y="882"/>
                  </a:lnTo>
                  <a:lnTo>
                    <a:pt x="384" y="882"/>
                  </a:lnTo>
                  <a:lnTo>
                    <a:pt x="390" y="882"/>
                  </a:lnTo>
                  <a:lnTo>
                    <a:pt x="396" y="882"/>
                  </a:lnTo>
                  <a:lnTo>
                    <a:pt x="402" y="882"/>
                  </a:lnTo>
                  <a:lnTo>
                    <a:pt x="408" y="882"/>
                  </a:lnTo>
                  <a:lnTo>
                    <a:pt x="414" y="882"/>
                  </a:lnTo>
                  <a:lnTo>
                    <a:pt x="420" y="882"/>
                  </a:lnTo>
                  <a:lnTo>
                    <a:pt x="426" y="882"/>
                  </a:lnTo>
                  <a:lnTo>
                    <a:pt x="432" y="882"/>
                  </a:lnTo>
                  <a:lnTo>
                    <a:pt x="438" y="882"/>
                  </a:lnTo>
                  <a:lnTo>
                    <a:pt x="444" y="882"/>
                  </a:lnTo>
                  <a:lnTo>
                    <a:pt x="450" y="882"/>
                  </a:lnTo>
                  <a:lnTo>
                    <a:pt x="456" y="882"/>
                  </a:lnTo>
                  <a:lnTo>
                    <a:pt x="462" y="882"/>
                  </a:lnTo>
                  <a:lnTo>
                    <a:pt x="468" y="882"/>
                  </a:lnTo>
                  <a:lnTo>
                    <a:pt x="474" y="882"/>
                  </a:lnTo>
                  <a:lnTo>
                    <a:pt x="480" y="54"/>
                  </a:lnTo>
                  <a:lnTo>
                    <a:pt x="480" y="882"/>
                  </a:lnTo>
                  <a:lnTo>
                    <a:pt x="486" y="882"/>
                  </a:lnTo>
                  <a:lnTo>
                    <a:pt x="492" y="882"/>
                  </a:lnTo>
                  <a:lnTo>
                    <a:pt x="498" y="882"/>
                  </a:lnTo>
                  <a:lnTo>
                    <a:pt x="504" y="882"/>
                  </a:lnTo>
                  <a:lnTo>
                    <a:pt x="510" y="882"/>
                  </a:lnTo>
                  <a:lnTo>
                    <a:pt x="516" y="882"/>
                  </a:lnTo>
                  <a:lnTo>
                    <a:pt x="522" y="882"/>
                  </a:lnTo>
                  <a:lnTo>
                    <a:pt x="528" y="882"/>
                  </a:lnTo>
                  <a:lnTo>
                    <a:pt x="528" y="84"/>
                  </a:lnTo>
                  <a:lnTo>
                    <a:pt x="534" y="882"/>
                  </a:lnTo>
                  <a:lnTo>
                    <a:pt x="540" y="882"/>
                  </a:lnTo>
                  <a:lnTo>
                    <a:pt x="546" y="882"/>
                  </a:lnTo>
                  <a:lnTo>
                    <a:pt x="552" y="882"/>
                  </a:lnTo>
                  <a:lnTo>
                    <a:pt x="558" y="882"/>
                  </a:lnTo>
                  <a:lnTo>
                    <a:pt x="564" y="882"/>
                  </a:lnTo>
                  <a:lnTo>
                    <a:pt x="570" y="882"/>
                  </a:lnTo>
                  <a:lnTo>
                    <a:pt x="576" y="882"/>
                  </a:lnTo>
                  <a:lnTo>
                    <a:pt x="582" y="0"/>
                  </a:lnTo>
                  <a:lnTo>
                    <a:pt x="588" y="882"/>
                  </a:lnTo>
                  <a:lnTo>
                    <a:pt x="594" y="882"/>
                  </a:lnTo>
                  <a:lnTo>
                    <a:pt x="600" y="882"/>
                  </a:lnTo>
                  <a:lnTo>
                    <a:pt x="606" y="882"/>
                  </a:lnTo>
                  <a:lnTo>
                    <a:pt x="612" y="882"/>
                  </a:lnTo>
                  <a:lnTo>
                    <a:pt x="618" y="882"/>
                  </a:lnTo>
                  <a:lnTo>
                    <a:pt x="624" y="882"/>
                  </a:lnTo>
                  <a:lnTo>
                    <a:pt x="630" y="882"/>
                  </a:lnTo>
                  <a:lnTo>
                    <a:pt x="636" y="84"/>
                  </a:lnTo>
                  <a:lnTo>
                    <a:pt x="642" y="882"/>
                  </a:lnTo>
                  <a:lnTo>
                    <a:pt x="648" y="882"/>
                  </a:lnTo>
                  <a:lnTo>
                    <a:pt x="654" y="882"/>
                  </a:lnTo>
                  <a:lnTo>
                    <a:pt x="660" y="882"/>
                  </a:lnTo>
                  <a:lnTo>
                    <a:pt x="666" y="882"/>
                  </a:lnTo>
                  <a:lnTo>
                    <a:pt x="672" y="882"/>
                  </a:lnTo>
                  <a:lnTo>
                    <a:pt x="678" y="882"/>
                  </a:lnTo>
                  <a:lnTo>
                    <a:pt x="684" y="882"/>
                  </a:lnTo>
                  <a:lnTo>
                    <a:pt x="690" y="84"/>
                  </a:lnTo>
                  <a:lnTo>
                    <a:pt x="696" y="882"/>
                  </a:lnTo>
                  <a:lnTo>
                    <a:pt x="702" y="882"/>
                  </a:lnTo>
                  <a:lnTo>
                    <a:pt x="708" y="882"/>
                  </a:lnTo>
                  <a:lnTo>
                    <a:pt x="714" y="882"/>
                  </a:lnTo>
                  <a:lnTo>
                    <a:pt x="720" y="882"/>
                  </a:lnTo>
                  <a:lnTo>
                    <a:pt x="726" y="882"/>
                  </a:lnTo>
                  <a:lnTo>
                    <a:pt x="732" y="882"/>
                  </a:lnTo>
                  <a:lnTo>
                    <a:pt x="738" y="882"/>
                  </a:lnTo>
                  <a:lnTo>
                    <a:pt x="744" y="882"/>
                  </a:lnTo>
                  <a:lnTo>
                    <a:pt x="750" y="88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08" name="Freeform 140"/>
            <p:cNvSpPr>
              <a:spLocks/>
            </p:cNvSpPr>
            <p:nvPr/>
          </p:nvSpPr>
          <p:spPr bwMode="auto">
            <a:xfrm>
              <a:off x="6397625" y="2732087"/>
              <a:ext cx="1171575" cy="1352550"/>
            </a:xfrm>
            <a:custGeom>
              <a:avLst/>
              <a:gdLst/>
              <a:ahLst/>
              <a:cxnLst>
                <a:cxn ang="0">
                  <a:pos x="12" y="852"/>
                </a:cxn>
                <a:cxn ang="0">
                  <a:pos x="30" y="852"/>
                </a:cxn>
                <a:cxn ang="0">
                  <a:pos x="48" y="852"/>
                </a:cxn>
                <a:cxn ang="0">
                  <a:pos x="66" y="852"/>
                </a:cxn>
                <a:cxn ang="0">
                  <a:pos x="84" y="852"/>
                </a:cxn>
                <a:cxn ang="0">
                  <a:pos x="102" y="600"/>
                </a:cxn>
                <a:cxn ang="0">
                  <a:pos x="120" y="852"/>
                </a:cxn>
                <a:cxn ang="0">
                  <a:pos x="138" y="852"/>
                </a:cxn>
                <a:cxn ang="0">
                  <a:pos x="156" y="66"/>
                </a:cxn>
                <a:cxn ang="0">
                  <a:pos x="174" y="852"/>
                </a:cxn>
                <a:cxn ang="0">
                  <a:pos x="192" y="852"/>
                </a:cxn>
                <a:cxn ang="0">
                  <a:pos x="210" y="150"/>
                </a:cxn>
                <a:cxn ang="0">
                  <a:pos x="222" y="852"/>
                </a:cxn>
                <a:cxn ang="0">
                  <a:pos x="240" y="852"/>
                </a:cxn>
                <a:cxn ang="0">
                  <a:pos x="258" y="852"/>
                </a:cxn>
                <a:cxn ang="0">
                  <a:pos x="270" y="852"/>
                </a:cxn>
                <a:cxn ang="0">
                  <a:pos x="288" y="852"/>
                </a:cxn>
                <a:cxn ang="0">
                  <a:pos x="306" y="852"/>
                </a:cxn>
                <a:cxn ang="0">
                  <a:pos x="324" y="852"/>
                </a:cxn>
                <a:cxn ang="0">
                  <a:pos x="342" y="852"/>
                </a:cxn>
                <a:cxn ang="0">
                  <a:pos x="360" y="852"/>
                </a:cxn>
                <a:cxn ang="0">
                  <a:pos x="378" y="852"/>
                </a:cxn>
                <a:cxn ang="0">
                  <a:pos x="396" y="852"/>
                </a:cxn>
                <a:cxn ang="0">
                  <a:pos x="414" y="852"/>
                </a:cxn>
                <a:cxn ang="0">
                  <a:pos x="432" y="852"/>
                </a:cxn>
                <a:cxn ang="0">
                  <a:pos x="450" y="852"/>
                </a:cxn>
                <a:cxn ang="0">
                  <a:pos x="468" y="852"/>
                </a:cxn>
                <a:cxn ang="0">
                  <a:pos x="486" y="852"/>
                </a:cxn>
                <a:cxn ang="0">
                  <a:pos x="504" y="852"/>
                </a:cxn>
                <a:cxn ang="0">
                  <a:pos x="522" y="852"/>
                </a:cxn>
                <a:cxn ang="0">
                  <a:pos x="540" y="852"/>
                </a:cxn>
                <a:cxn ang="0">
                  <a:pos x="558" y="852"/>
                </a:cxn>
                <a:cxn ang="0">
                  <a:pos x="576" y="852"/>
                </a:cxn>
                <a:cxn ang="0">
                  <a:pos x="594" y="852"/>
                </a:cxn>
                <a:cxn ang="0">
                  <a:pos x="612" y="852"/>
                </a:cxn>
                <a:cxn ang="0">
                  <a:pos x="630" y="852"/>
                </a:cxn>
                <a:cxn ang="0">
                  <a:pos x="648" y="852"/>
                </a:cxn>
                <a:cxn ang="0">
                  <a:pos x="666" y="852"/>
                </a:cxn>
                <a:cxn ang="0">
                  <a:pos x="684" y="852"/>
                </a:cxn>
                <a:cxn ang="0">
                  <a:pos x="696" y="852"/>
                </a:cxn>
                <a:cxn ang="0">
                  <a:pos x="714" y="852"/>
                </a:cxn>
                <a:cxn ang="0">
                  <a:pos x="732" y="852"/>
                </a:cxn>
              </a:cxnLst>
              <a:rect l="0" t="0" r="r" b="b"/>
              <a:pathLst>
                <a:path w="738" h="852">
                  <a:moveTo>
                    <a:pt x="0" y="852"/>
                  </a:moveTo>
                  <a:lnTo>
                    <a:pt x="6" y="852"/>
                  </a:lnTo>
                  <a:lnTo>
                    <a:pt x="12" y="852"/>
                  </a:lnTo>
                  <a:lnTo>
                    <a:pt x="18" y="852"/>
                  </a:lnTo>
                  <a:lnTo>
                    <a:pt x="24" y="852"/>
                  </a:lnTo>
                  <a:lnTo>
                    <a:pt x="30" y="852"/>
                  </a:lnTo>
                  <a:lnTo>
                    <a:pt x="36" y="852"/>
                  </a:lnTo>
                  <a:lnTo>
                    <a:pt x="42" y="852"/>
                  </a:lnTo>
                  <a:lnTo>
                    <a:pt x="48" y="852"/>
                  </a:lnTo>
                  <a:lnTo>
                    <a:pt x="54" y="852"/>
                  </a:lnTo>
                  <a:lnTo>
                    <a:pt x="60" y="852"/>
                  </a:lnTo>
                  <a:lnTo>
                    <a:pt x="66" y="852"/>
                  </a:lnTo>
                  <a:lnTo>
                    <a:pt x="72" y="852"/>
                  </a:lnTo>
                  <a:lnTo>
                    <a:pt x="78" y="852"/>
                  </a:lnTo>
                  <a:lnTo>
                    <a:pt x="84" y="852"/>
                  </a:lnTo>
                  <a:lnTo>
                    <a:pt x="90" y="852"/>
                  </a:lnTo>
                  <a:lnTo>
                    <a:pt x="96" y="852"/>
                  </a:lnTo>
                  <a:lnTo>
                    <a:pt x="102" y="600"/>
                  </a:lnTo>
                  <a:lnTo>
                    <a:pt x="108" y="852"/>
                  </a:lnTo>
                  <a:lnTo>
                    <a:pt x="114" y="852"/>
                  </a:lnTo>
                  <a:lnTo>
                    <a:pt x="120" y="852"/>
                  </a:lnTo>
                  <a:lnTo>
                    <a:pt x="126" y="852"/>
                  </a:lnTo>
                  <a:lnTo>
                    <a:pt x="132" y="852"/>
                  </a:lnTo>
                  <a:lnTo>
                    <a:pt x="138" y="852"/>
                  </a:lnTo>
                  <a:lnTo>
                    <a:pt x="144" y="852"/>
                  </a:lnTo>
                  <a:lnTo>
                    <a:pt x="150" y="852"/>
                  </a:lnTo>
                  <a:lnTo>
                    <a:pt x="156" y="66"/>
                  </a:lnTo>
                  <a:lnTo>
                    <a:pt x="162" y="852"/>
                  </a:lnTo>
                  <a:lnTo>
                    <a:pt x="168" y="852"/>
                  </a:lnTo>
                  <a:lnTo>
                    <a:pt x="174" y="852"/>
                  </a:lnTo>
                  <a:lnTo>
                    <a:pt x="180" y="852"/>
                  </a:lnTo>
                  <a:lnTo>
                    <a:pt x="186" y="852"/>
                  </a:lnTo>
                  <a:lnTo>
                    <a:pt x="192" y="852"/>
                  </a:lnTo>
                  <a:lnTo>
                    <a:pt x="198" y="852"/>
                  </a:lnTo>
                  <a:lnTo>
                    <a:pt x="204" y="852"/>
                  </a:lnTo>
                  <a:lnTo>
                    <a:pt x="210" y="150"/>
                  </a:lnTo>
                  <a:lnTo>
                    <a:pt x="210" y="852"/>
                  </a:lnTo>
                  <a:lnTo>
                    <a:pt x="216" y="852"/>
                  </a:lnTo>
                  <a:lnTo>
                    <a:pt x="222" y="852"/>
                  </a:lnTo>
                  <a:lnTo>
                    <a:pt x="228" y="852"/>
                  </a:lnTo>
                  <a:lnTo>
                    <a:pt x="234" y="852"/>
                  </a:lnTo>
                  <a:lnTo>
                    <a:pt x="240" y="852"/>
                  </a:lnTo>
                  <a:lnTo>
                    <a:pt x="246" y="852"/>
                  </a:lnTo>
                  <a:lnTo>
                    <a:pt x="252" y="852"/>
                  </a:lnTo>
                  <a:lnTo>
                    <a:pt x="258" y="852"/>
                  </a:lnTo>
                  <a:lnTo>
                    <a:pt x="258" y="102"/>
                  </a:lnTo>
                  <a:lnTo>
                    <a:pt x="264" y="852"/>
                  </a:lnTo>
                  <a:lnTo>
                    <a:pt x="270" y="852"/>
                  </a:lnTo>
                  <a:lnTo>
                    <a:pt x="276" y="852"/>
                  </a:lnTo>
                  <a:lnTo>
                    <a:pt x="282" y="852"/>
                  </a:lnTo>
                  <a:lnTo>
                    <a:pt x="288" y="852"/>
                  </a:lnTo>
                  <a:lnTo>
                    <a:pt x="294" y="852"/>
                  </a:lnTo>
                  <a:lnTo>
                    <a:pt x="300" y="852"/>
                  </a:lnTo>
                  <a:lnTo>
                    <a:pt x="306" y="852"/>
                  </a:lnTo>
                  <a:lnTo>
                    <a:pt x="312" y="36"/>
                  </a:lnTo>
                  <a:lnTo>
                    <a:pt x="318" y="852"/>
                  </a:lnTo>
                  <a:lnTo>
                    <a:pt x="324" y="852"/>
                  </a:lnTo>
                  <a:lnTo>
                    <a:pt x="330" y="852"/>
                  </a:lnTo>
                  <a:lnTo>
                    <a:pt x="336" y="852"/>
                  </a:lnTo>
                  <a:lnTo>
                    <a:pt x="342" y="852"/>
                  </a:lnTo>
                  <a:lnTo>
                    <a:pt x="348" y="852"/>
                  </a:lnTo>
                  <a:lnTo>
                    <a:pt x="354" y="852"/>
                  </a:lnTo>
                  <a:lnTo>
                    <a:pt x="360" y="852"/>
                  </a:lnTo>
                  <a:lnTo>
                    <a:pt x="366" y="108"/>
                  </a:lnTo>
                  <a:lnTo>
                    <a:pt x="372" y="852"/>
                  </a:lnTo>
                  <a:lnTo>
                    <a:pt x="378" y="852"/>
                  </a:lnTo>
                  <a:lnTo>
                    <a:pt x="384" y="852"/>
                  </a:lnTo>
                  <a:lnTo>
                    <a:pt x="390" y="852"/>
                  </a:lnTo>
                  <a:lnTo>
                    <a:pt x="396" y="852"/>
                  </a:lnTo>
                  <a:lnTo>
                    <a:pt x="402" y="852"/>
                  </a:lnTo>
                  <a:lnTo>
                    <a:pt x="408" y="852"/>
                  </a:lnTo>
                  <a:lnTo>
                    <a:pt x="414" y="852"/>
                  </a:lnTo>
                  <a:lnTo>
                    <a:pt x="420" y="48"/>
                  </a:lnTo>
                  <a:lnTo>
                    <a:pt x="426" y="852"/>
                  </a:lnTo>
                  <a:lnTo>
                    <a:pt x="432" y="852"/>
                  </a:lnTo>
                  <a:lnTo>
                    <a:pt x="438" y="852"/>
                  </a:lnTo>
                  <a:lnTo>
                    <a:pt x="444" y="852"/>
                  </a:lnTo>
                  <a:lnTo>
                    <a:pt x="450" y="852"/>
                  </a:lnTo>
                  <a:lnTo>
                    <a:pt x="456" y="852"/>
                  </a:lnTo>
                  <a:lnTo>
                    <a:pt x="462" y="852"/>
                  </a:lnTo>
                  <a:lnTo>
                    <a:pt x="468" y="852"/>
                  </a:lnTo>
                  <a:lnTo>
                    <a:pt x="474" y="0"/>
                  </a:lnTo>
                  <a:lnTo>
                    <a:pt x="480" y="852"/>
                  </a:lnTo>
                  <a:lnTo>
                    <a:pt x="486" y="852"/>
                  </a:lnTo>
                  <a:lnTo>
                    <a:pt x="492" y="852"/>
                  </a:lnTo>
                  <a:lnTo>
                    <a:pt x="498" y="852"/>
                  </a:lnTo>
                  <a:lnTo>
                    <a:pt x="504" y="852"/>
                  </a:lnTo>
                  <a:lnTo>
                    <a:pt x="510" y="852"/>
                  </a:lnTo>
                  <a:lnTo>
                    <a:pt x="516" y="852"/>
                  </a:lnTo>
                  <a:lnTo>
                    <a:pt x="522" y="852"/>
                  </a:lnTo>
                  <a:lnTo>
                    <a:pt x="528" y="48"/>
                  </a:lnTo>
                  <a:lnTo>
                    <a:pt x="534" y="852"/>
                  </a:lnTo>
                  <a:lnTo>
                    <a:pt x="540" y="852"/>
                  </a:lnTo>
                  <a:lnTo>
                    <a:pt x="546" y="852"/>
                  </a:lnTo>
                  <a:lnTo>
                    <a:pt x="552" y="852"/>
                  </a:lnTo>
                  <a:lnTo>
                    <a:pt x="558" y="852"/>
                  </a:lnTo>
                  <a:lnTo>
                    <a:pt x="564" y="852"/>
                  </a:lnTo>
                  <a:lnTo>
                    <a:pt x="570" y="852"/>
                  </a:lnTo>
                  <a:lnTo>
                    <a:pt x="576" y="852"/>
                  </a:lnTo>
                  <a:lnTo>
                    <a:pt x="582" y="48"/>
                  </a:lnTo>
                  <a:lnTo>
                    <a:pt x="588" y="852"/>
                  </a:lnTo>
                  <a:lnTo>
                    <a:pt x="594" y="852"/>
                  </a:lnTo>
                  <a:lnTo>
                    <a:pt x="600" y="852"/>
                  </a:lnTo>
                  <a:lnTo>
                    <a:pt x="606" y="852"/>
                  </a:lnTo>
                  <a:lnTo>
                    <a:pt x="612" y="852"/>
                  </a:lnTo>
                  <a:lnTo>
                    <a:pt x="618" y="852"/>
                  </a:lnTo>
                  <a:lnTo>
                    <a:pt x="624" y="852"/>
                  </a:lnTo>
                  <a:lnTo>
                    <a:pt x="630" y="852"/>
                  </a:lnTo>
                  <a:lnTo>
                    <a:pt x="636" y="66"/>
                  </a:lnTo>
                  <a:lnTo>
                    <a:pt x="642" y="852"/>
                  </a:lnTo>
                  <a:lnTo>
                    <a:pt x="648" y="852"/>
                  </a:lnTo>
                  <a:lnTo>
                    <a:pt x="654" y="852"/>
                  </a:lnTo>
                  <a:lnTo>
                    <a:pt x="660" y="852"/>
                  </a:lnTo>
                  <a:lnTo>
                    <a:pt x="666" y="852"/>
                  </a:lnTo>
                  <a:lnTo>
                    <a:pt x="672" y="852"/>
                  </a:lnTo>
                  <a:lnTo>
                    <a:pt x="678" y="852"/>
                  </a:lnTo>
                  <a:lnTo>
                    <a:pt x="684" y="852"/>
                  </a:lnTo>
                  <a:lnTo>
                    <a:pt x="690" y="120"/>
                  </a:lnTo>
                  <a:lnTo>
                    <a:pt x="690" y="852"/>
                  </a:lnTo>
                  <a:lnTo>
                    <a:pt x="696" y="852"/>
                  </a:lnTo>
                  <a:lnTo>
                    <a:pt x="702" y="852"/>
                  </a:lnTo>
                  <a:lnTo>
                    <a:pt x="708" y="852"/>
                  </a:lnTo>
                  <a:lnTo>
                    <a:pt x="714" y="852"/>
                  </a:lnTo>
                  <a:lnTo>
                    <a:pt x="720" y="852"/>
                  </a:lnTo>
                  <a:lnTo>
                    <a:pt x="726" y="852"/>
                  </a:lnTo>
                  <a:lnTo>
                    <a:pt x="732" y="852"/>
                  </a:lnTo>
                  <a:lnTo>
                    <a:pt x="738" y="852"/>
                  </a:lnTo>
                  <a:lnTo>
                    <a:pt x="738" y="4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09" name="Freeform 141"/>
            <p:cNvSpPr>
              <a:spLocks/>
            </p:cNvSpPr>
            <p:nvPr/>
          </p:nvSpPr>
          <p:spPr bwMode="auto">
            <a:xfrm>
              <a:off x="7569200" y="2789237"/>
              <a:ext cx="1209675" cy="1295400"/>
            </a:xfrm>
            <a:custGeom>
              <a:avLst/>
              <a:gdLst/>
              <a:ahLst/>
              <a:cxnLst>
                <a:cxn ang="0">
                  <a:pos x="12" y="816"/>
                </a:cxn>
                <a:cxn ang="0">
                  <a:pos x="30" y="816"/>
                </a:cxn>
                <a:cxn ang="0">
                  <a:pos x="48" y="816"/>
                </a:cxn>
                <a:cxn ang="0">
                  <a:pos x="66" y="816"/>
                </a:cxn>
                <a:cxn ang="0">
                  <a:pos x="84" y="816"/>
                </a:cxn>
                <a:cxn ang="0">
                  <a:pos x="102" y="816"/>
                </a:cxn>
                <a:cxn ang="0">
                  <a:pos x="120" y="816"/>
                </a:cxn>
                <a:cxn ang="0">
                  <a:pos x="138" y="816"/>
                </a:cxn>
                <a:cxn ang="0">
                  <a:pos x="156" y="816"/>
                </a:cxn>
                <a:cxn ang="0">
                  <a:pos x="174" y="816"/>
                </a:cxn>
                <a:cxn ang="0">
                  <a:pos x="192" y="816"/>
                </a:cxn>
                <a:cxn ang="0">
                  <a:pos x="210" y="816"/>
                </a:cxn>
                <a:cxn ang="0">
                  <a:pos x="228" y="816"/>
                </a:cxn>
                <a:cxn ang="0">
                  <a:pos x="246" y="816"/>
                </a:cxn>
                <a:cxn ang="0">
                  <a:pos x="264" y="816"/>
                </a:cxn>
                <a:cxn ang="0">
                  <a:pos x="282" y="816"/>
                </a:cxn>
                <a:cxn ang="0">
                  <a:pos x="300" y="816"/>
                </a:cxn>
                <a:cxn ang="0">
                  <a:pos x="318" y="816"/>
                </a:cxn>
                <a:cxn ang="0">
                  <a:pos x="336" y="816"/>
                </a:cxn>
                <a:cxn ang="0">
                  <a:pos x="354" y="816"/>
                </a:cxn>
                <a:cxn ang="0">
                  <a:pos x="372" y="816"/>
                </a:cxn>
                <a:cxn ang="0">
                  <a:pos x="390" y="816"/>
                </a:cxn>
                <a:cxn ang="0">
                  <a:pos x="408" y="816"/>
                </a:cxn>
                <a:cxn ang="0">
                  <a:pos x="426" y="816"/>
                </a:cxn>
                <a:cxn ang="0">
                  <a:pos x="444" y="816"/>
                </a:cxn>
                <a:cxn ang="0">
                  <a:pos x="462" y="816"/>
                </a:cxn>
                <a:cxn ang="0">
                  <a:pos x="480" y="816"/>
                </a:cxn>
                <a:cxn ang="0">
                  <a:pos x="498" y="816"/>
                </a:cxn>
                <a:cxn ang="0">
                  <a:pos x="516" y="816"/>
                </a:cxn>
                <a:cxn ang="0">
                  <a:pos x="534" y="816"/>
                </a:cxn>
                <a:cxn ang="0">
                  <a:pos x="552" y="816"/>
                </a:cxn>
                <a:cxn ang="0">
                  <a:pos x="570" y="816"/>
                </a:cxn>
                <a:cxn ang="0">
                  <a:pos x="588" y="816"/>
                </a:cxn>
                <a:cxn ang="0">
                  <a:pos x="606" y="816"/>
                </a:cxn>
                <a:cxn ang="0">
                  <a:pos x="624" y="816"/>
                </a:cxn>
                <a:cxn ang="0">
                  <a:pos x="642" y="816"/>
                </a:cxn>
                <a:cxn ang="0">
                  <a:pos x="660" y="816"/>
                </a:cxn>
                <a:cxn ang="0">
                  <a:pos x="678" y="816"/>
                </a:cxn>
                <a:cxn ang="0">
                  <a:pos x="696" y="816"/>
                </a:cxn>
                <a:cxn ang="0">
                  <a:pos x="714" y="816"/>
                </a:cxn>
                <a:cxn ang="0">
                  <a:pos x="732" y="816"/>
                </a:cxn>
                <a:cxn ang="0">
                  <a:pos x="750" y="684"/>
                </a:cxn>
              </a:cxnLst>
              <a:rect l="0" t="0" r="r" b="b"/>
              <a:pathLst>
                <a:path w="762" h="816">
                  <a:moveTo>
                    <a:pt x="0" y="6"/>
                  </a:moveTo>
                  <a:lnTo>
                    <a:pt x="6" y="816"/>
                  </a:lnTo>
                  <a:lnTo>
                    <a:pt x="12" y="816"/>
                  </a:lnTo>
                  <a:lnTo>
                    <a:pt x="18" y="816"/>
                  </a:lnTo>
                  <a:lnTo>
                    <a:pt x="24" y="816"/>
                  </a:lnTo>
                  <a:lnTo>
                    <a:pt x="30" y="816"/>
                  </a:lnTo>
                  <a:lnTo>
                    <a:pt x="36" y="816"/>
                  </a:lnTo>
                  <a:lnTo>
                    <a:pt x="42" y="816"/>
                  </a:lnTo>
                  <a:lnTo>
                    <a:pt x="48" y="816"/>
                  </a:lnTo>
                  <a:lnTo>
                    <a:pt x="54" y="0"/>
                  </a:lnTo>
                  <a:lnTo>
                    <a:pt x="60" y="816"/>
                  </a:lnTo>
                  <a:lnTo>
                    <a:pt x="66" y="816"/>
                  </a:lnTo>
                  <a:lnTo>
                    <a:pt x="72" y="816"/>
                  </a:lnTo>
                  <a:lnTo>
                    <a:pt x="78" y="816"/>
                  </a:lnTo>
                  <a:lnTo>
                    <a:pt x="84" y="816"/>
                  </a:lnTo>
                  <a:lnTo>
                    <a:pt x="90" y="816"/>
                  </a:lnTo>
                  <a:lnTo>
                    <a:pt x="96" y="816"/>
                  </a:lnTo>
                  <a:lnTo>
                    <a:pt x="102" y="816"/>
                  </a:lnTo>
                  <a:lnTo>
                    <a:pt x="108" y="84"/>
                  </a:lnTo>
                  <a:lnTo>
                    <a:pt x="114" y="816"/>
                  </a:lnTo>
                  <a:lnTo>
                    <a:pt x="120" y="816"/>
                  </a:lnTo>
                  <a:lnTo>
                    <a:pt x="126" y="816"/>
                  </a:lnTo>
                  <a:lnTo>
                    <a:pt x="132" y="816"/>
                  </a:lnTo>
                  <a:lnTo>
                    <a:pt x="138" y="816"/>
                  </a:lnTo>
                  <a:lnTo>
                    <a:pt x="144" y="816"/>
                  </a:lnTo>
                  <a:lnTo>
                    <a:pt x="150" y="816"/>
                  </a:lnTo>
                  <a:lnTo>
                    <a:pt x="156" y="816"/>
                  </a:lnTo>
                  <a:lnTo>
                    <a:pt x="162" y="144"/>
                  </a:lnTo>
                  <a:lnTo>
                    <a:pt x="168" y="816"/>
                  </a:lnTo>
                  <a:lnTo>
                    <a:pt x="174" y="816"/>
                  </a:lnTo>
                  <a:lnTo>
                    <a:pt x="180" y="816"/>
                  </a:lnTo>
                  <a:lnTo>
                    <a:pt x="186" y="816"/>
                  </a:lnTo>
                  <a:lnTo>
                    <a:pt x="192" y="816"/>
                  </a:lnTo>
                  <a:lnTo>
                    <a:pt x="198" y="816"/>
                  </a:lnTo>
                  <a:lnTo>
                    <a:pt x="204" y="816"/>
                  </a:lnTo>
                  <a:lnTo>
                    <a:pt x="210" y="816"/>
                  </a:lnTo>
                  <a:lnTo>
                    <a:pt x="216" y="78"/>
                  </a:lnTo>
                  <a:lnTo>
                    <a:pt x="222" y="816"/>
                  </a:lnTo>
                  <a:lnTo>
                    <a:pt x="228" y="816"/>
                  </a:lnTo>
                  <a:lnTo>
                    <a:pt x="234" y="816"/>
                  </a:lnTo>
                  <a:lnTo>
                    <a:pt x="240" y="816"/>
                  </a:lnTo>
                  <a:lnTo>
                    <a:pt x="246" y="816"/>
                  </a:lnTo>
                  <a:lnTo>
                    <a:pt x="252" y="816"/>
                  </a:lnTo>
                  <a:lnTo>
                    <a:pt x="258" y="816"/>
                  </a:lnTo>
                  <a:lnTo>
                    <a:pt x="264" y="816"/>
                  </a:lnTo>
                  <a:lnTo>
                    <a:pt x="270" y="18"/>
                  </a:lnTo>
                  <a:lnTo>
                    <a:pt x="276" y="816"/>
                  </a:lnTo>
                  <a:lnTo>
                    <a:pt x="282" y="816"/>
                  </a:lnTo>
                  <a:lnTo>
                    <a:pt x="288" y="816"/>
                  </a:lnTo>
                  <a:lnTo>
                    <a:pt x="294" y="816"/>
                  </a:lnTo>
                  <a:lnTo>
                    <a:pt x="300" y="816"/>
                  </a:lnTo>
                  <a:lnTo>
                    <a:pt x="306" y="816"/>
                  </a:lnTo>
                  <a:lnTo>
                    <a:pt x="312" y="816"/>
                  </a:lnTo>
                  <a:lnTo>
                    <a:pt x="318" y="816"/>
                  </a:lnTo>
                  <a:lnTo>
                    <a:pt x="324" y="42"/>
                  </a:lnTo>
                  <a:lnTo>
                    <a:pt x="330" y="816"/>
                  </a:lnTo>
                  <a:lnTo>
                    <a:pt x="336" y="816"/>
                  </a:lnTo>
                  <a:lnTo>
                    <a:pt x="342" y="816"/>
                  </a:lnTo>
                  <a:lnTo>
                    <a:pt x="348" y="816"/>
                  </a:lnTo>
                  <a:lnTo>
                    <a:pt x="354" y="816"/>
                  </a:lnTo>
                  <a:lnTo>
                    <a:pt x="360" y="816"/>
                  </a:lnTo>
                  <a:lnTo>
                    <a:pt x="366" y="816"/>
                  </a:lnTo>
                  <a:lnTo>
                    <a:pt x="372" y="816"/>
                  </a:lnTo>
                  <a:lnTo>
                    <a:pt x="378" y="18"/>
                  </a:lnTo>
                  <a:lnTo>
                    <a:pt x="384" y="816"/>
                  </a:lnTo>
                  <a:lnTo>
                    <a:pt x="390" y="816"/>
                  </a:lnTo>
                  <a:lnTo>
                    <a:pt x="396" y="816"/>
                  </a:lnTo>
                  <a:lnTo>
                    <a:pt x="402" y="816"/>
                  </a:lnTo>
                  <a:lnTo>
                    <a:pt x="408" y="816"/>
                  </a:lnTo>
                  <a:lnTo>
                    <a:pt x="414" y="816"/>
                  </a:lnTo>
                  <a:lnTo>
                    <a:pt x="420" y="816"/>
                  </a:lnTo>
                  <a:lnTo>
                    <a:pt x="426" y="816"/>
                  </a:lnTo>
                  <a:lnTo>
                    <a:pt x="432" y="816"/>
                  </a:lnTo>
                  <a:lnTo>
                    <a:pt x="438" y="816"/>
                  </a:lnTo>
                  <a:lnTo>
                    <a:pt x="444" y="816"/>
                  </a:lnTo>
                  <a:lnTo>
                    <a:pt x="450" y="816"/>
                  </a:lnTo>
                  <a:lnTo>
                    <a:pt x="456" y="816"/>
                  </a:lnTo>
                  <a:lnTo>
                    <a:pt x="462" y="816"/>
                  </a:lnTo>
                  <a:lnTo>
                    <a:pt x="468" y="816"/>
                  </a:lnTo>
                  <a:lnTo>
                    <a:pt x="474" y="816"/>
                  </a:lnTo>
                  <a:lnTo>
                    <a:pt x="480" y="816"/>
                  </a:lnTo>
                  <a:lnTo>
                    <a:pt x="486" y="816"/>
                  </a:lnTo>
                  <a:lnTo>
                    <a:pt x="492" y="816"/>
                  </a:lnTo>
                  <a:lnTo>
                    <a:pt x="498" y="816"/>
                  </a:lnTo>
                  <a:lnTo>
                    <a:pt x="504" y="816"/>
                  </a:lnTo>
                  <a:lnTo>
                    <a:pt x="510" y="816"/>
                  </a:lnTo>
                  <a:lnTo>
                    <a:pt x="516" y="816"/>
                  </a:lnTo>
                  <a:lnTo>
                    <a:pt x="522" y="816"/>
                  </a:lnTo>
                  <a:lnTo>
                    <a:pt x="528" y="816"/>
                  </a:lnTo>
                  <a:lnTo>
                    <a:pt x="534" y="816"/>
                  </a:lnTo>
                  <a:lnTo>
                    <a:pt x="540" y="816"/>
                  </a:lnTo>
                  <a:lnTo>
                    <a:pt x="546" y="816"/>
                  </a:lnTo>
                  <a:lnTo>
                    <a:pt x="552" y="816"/>
                  </a:lnTo>
                  <a:lnTo>
                    <a:pt x="558" y="816"/>
                  </a:lnTo>
                  <a:lnTo>
                    <a:pt x="564" y="816"/>
                  </a:lnTo>
                  <a:lnTo>
                    <a:pt x="570" y="816"/>
                  </a:lnTo>
                  <a:lnTo>
                    <a:pt x="576" y="816"/>
                  </a:lnTo>
                  <a:lnTo>
                    <a:pt x="582" y="816"/>
                  </a:lnTo>
                  <a:lnTo>
                    <a:pt x="588" y="816"/>
                  </a:lnTo>
                  <a:lnTo>
                    <a:pt x="594" y="816"/>
                  </a:lnTo>
                  <a:lnTo>
                    <a:pt x="600" y="816"/>
                  </a:lnTo>
                  <a:lnTo>
                    <a:pt x="606" y="816"/>
                  </a:lnTo>
                  <a:lnTo>
                    <a:pt x="612" y="816"/>
                  </a:lnTo>
                  <a:lnTo>
                    <a:pt x="618" y="816"/>
                  </a:lnTo>
                  <a:lnTo>
                    <a:pt x="624" y="816"/>
                  </a:lnTo>
                  <a:lnTo>
                    <a:pt x="630" y="816"/>
                  </a:lnTo>
                  <a:lnTo>
                    <a:pt x="636" y="816"/>
                  </a:lnTo>
                  <a:lnTo>
                    <a:pt x="642" y="816"/>
                  </a:lnTo>
                  <a:lnTo>
                    <a:pt x="648" y="816"/>
                  </a:lnTo>
                  <a:lnTo>
                    <a:pt x="654" y="816"/>
                  </a:lnTo>
                  <a:lnTo>
                    <a:pt x="660" y="816"/>
                  </a:lnTo>
                  <a:lnTo>
                    <a:pt x="666" y="816"/>
                  </a:lnTo>
                  <a:lnTo>
                    <a:pt x="672" y="816"/>
                  </a:lnTo>
                  <a:lnTo>
                    <a:pt x="678" y="816"/>
                  </a:lnTo>
                  <a:lnTo>
                    <a:pt x="684" y="816"/>
                  </a:lnTo>
                  <a:lnTo>
                    <a:pt x="690" y="816"/>
                  </a:lnTo>
                  <a:lnTo>
                    <a:pt x="696" y="816"/>
                  </a:lnTo>
                  <a:lnTo>
                    <a:pt x="702" y="816"/>
                  </a:lnTo>
                  <a:lnTo>
                    <a:pt x="708" y="816"/>
                  </a:lnTo>
                  <a:lnTo>
                    <a:pt x="714" y="816"/>
                  </a:lnTo>
                  <a:lnTo>
                    <a:pt x="720" y="816"/>
                  </a:lnTo>
                  <a:lnTo>
                    <a:pt x="726" y="816"/>
                  </a:lnTo>
                  <a:lnTo>
                    <a:pt x="732" y="816"/>
                  </a:lnTo>
                  <a:lnTo>
                    <a:pt x="738" y="816"/>
                  </a:lnTo>
                  <a:lnTo>
                    <a:pt x="744" y="816"/>
                  </a:lnTo>
                  <a:lnTo>
                    <a:pt x="750" y="684"/>
                  </a:lnTo>
                  <a:lnTo>
                    <a:pt x="756" y="816"/>
                  </a:lnTo>
                  <a:lnTo>
                    <a:pt x="762" y="81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10" name="Freeform 142"/>
            <p:cNvSpPr>
              <a:spLocks/>
            </p:cNvSpPr>
            <p:nvPr/>
          </p:nvSpPr>
          <p:spPr bwMode="auto">
            <a:xfrm>
              <a:off x="8778875" y="2855912"/>
              <a:ext cx="1095375" cy="1228725"/>
            </a:xfrm>
            <a:custGeom>
              <a:avLst/>
              <a:gdLst/>
              <a:ahLst/>
              <a:cxnLst>
                <a:cxn ang="0">
                  <a:pos x="6" y="774"/>
                </a:cxn>
                <a:cxn ang="0">
                  <a:pos x="18" y="774"/>
                </a:cxn>
                <a:cxn ang="0">
                  <a:pos x="30" y="774"/>
                </a:cxn>
                <a:cxn ang="0">
                  <a:pos x="42" y="324"/>
                </a:cxn>
                <a:cxn ang="0">
                  <a:pos x="54" y="774"/>
                </a:cxn>
                <a:cxn ang="0">
                  <a:pos x="66" y="774"/>
                </a:cxn>
                <a:cxn ang="0">
                  <a:pos x="78" y="774"/>
                </a:cxn>
                <a:cxn ang="0">
                  <a:pos x="90" y="774"/>
                </a:cxn>
                <a:cxn ang="0">
                  <a:pos x="102" y="774"/>
                </a:cxn>
                <a:cxn ang="0">
                  <a:pos x="114" y="774"/>
                </a:cxn>
                <a:cxn ang="0">
                  <a:pos x="126" y="774"/>
                </a:cxn>
                <a:cxn ang="0">
                  <a:pos x="138" y="774"/>
                </a:cxn>
                <a:cxn ang="0">
                  <a:pos x="150" y="66"/>
                </a:cxn>
                <a:cxn ang="0">
                  <a:pos x="156" y="774"/>
                </a:cxn>
                <a:cxn ang="0">
                  <a:pos x="168" y="774"/>
                </a:cxn>
                <a:cxn ang="0">
                  <a:pos x="180" y="774"/>
                </a:cxn>
                <a:cxn ang="0">
                  <a:pos x="192" y="774"/>
                </a:cxn>
                <a:cxn ang="0">
                  <a:pos x="198" y="96"/>
                </a:cxn>
                <a:cxn ang="0">
                  <a:pos x="210" y="774"/>
                </a:cxn>
                <a:cxn ang="0">
                  <a:pos x="222" y="774"/>
                </a:cxn>
                <a:cxn ang="0">
                  <a:pos x="234" y="774"/>
                </a:cxn>
                <a:cxn ang="0">
                  <a:pos x="246" y="774"/>
                </a:cxn>
                <a:cxn ang="0">
                  <a:pos x="258" y="774"/>
                </a:cxn>
                <a:cxn ang="0">
                  <a:pos x="270" y="774"/>
                </a:cxn>
                <a:cxn ang="0">
                  <a:pos x="282" y="774"/>
                </a:cxn>
                <a:cxn ang="0">
                  <a:pos x="294" y="774"/>
                </a:cxn>
                <a:cxn ang="0">
                  <a:pos x="306" y="18"/>
                </a:cxn>
                <a:cxn ang="0">
                  <a:pos x="318" y="774"/>
                </a:cxn>
                <a:cxn ang="0">
                  <a:pos x="330" y="774"/>
                </a:cxn>
                <a:cxn ang="0">
                  <a:pos x="342" y="774"/>
                </a:cxn>
                <a:cxn ang="0">
                  <a:pos x="354" y="774"/>
                </a:cxn>
                <a:cxn ang="0">
                  <a:pos x="366" y="774"/>
                </a:cxn>
                <a:cxn ang="0">
                  <a:pos x="378" y="774"/>
                </a:cxn>
                <a:cxn ang="0">
                  <a:pos x="390" y="774"/>
                </a:cxn>
                <a:cxn ang="0">
                  <a:pos x="402" y="774"/>
                </a:cxn>
                <a:cxn ang="0">
                  <a:pos x="414" y="774"/>
                </a:cxn>
                <a:cxn ang="0">
                  <a:pos x="426" y="774"/>
                </a:cxn>
                <a:cxn ang="0">
                  <a:pos x="438" y="774"/>
                </a:cxn>
                <a:cxn ang="0">
                  <a:pos x="450" y="774"/>
                </a:cxn>
                <a:cxn ang="0">
                  <a:pos x="462" y="774"/>
                </a:cxn>
                <a:cxn ang="0">
                  <a:pos x="474" y="774"/>
                </a:cxn>
                <a:cxn ang="0">
                  <a:pos x="486" y="774"/>
                </a:cxn>
                <a:cxn ang="0">
                  <a:pos x="498" y="774"/>
                </a:cxn>
                <a:cxn ang="0">
                  <a:pos x="510" y="774"/>
                </a:cxn>
                <a:cxn ang="0">
                  <a:pos x="522" y="774"/>
                </a:cxn>
                <a:cxn ang="0">
                  <a:pos x="534" y="774"/>
                </a:cxn>
                <a:cxn ang="0">
                  <a:pos x="546" y="774"/>
                </a:cxn>
                <a:cxn ang="0">
                  <a:pos x="558" y="774"/>
                </a:cxn>
                <a:cxn ang="0">
                  <a:pos x="570" y="774"/>
                </a:cxn>
                <a:cxn ang="0">
                  <a:pos x="582" y="774"/>
                </a:cxn>
                <a:cxn ang="0">
                  <a:pos x="594" y="774"/>
                </a:cxn>
                <a:cxn ang="0">
                  <a:pos x="606" y="774"/>
                </a:cxn>
                <a:cxn ang="0">
                  <a:pos x="618" y="774"/>
                </a:cxn>
                <a:cxn ang="0">
                  <a:pos x="630" y="774"/>
                </a:cxn>
                <a:cxn ang="0">
                  <a:pos x="642" y="774"/>
                </a:cxn>
                <a:cxn ang="0">
                  <a:pos x="654" y="774"/>
                </a:cxn>
                <a:cxn ang="0">
                  <a:pos x="666" y="774"/>
                </a:cxn>
                <a:cxn ang="0">
                  <a:pos x="678" y="774"/>
                </a:cxn>
                <a:cxn ang="0">
                  <a:pos x="690" y="774"/>
                </a:cxn>
              </a:cxnLst>
              <a:rect l="0" t="0" r="r" b="b"/>
              <a:pathLst>
                <a:path w="690" h="774">
                  <a:moveTo>
                    <a:pt x="0" y="774"/>
                  </a:moveTo>
                  <a:lnTo>
                    <a:pt x="6" y="774"/>
                  </a:lnTo>
                  <a:lnTo>
                    <a:pt x="12" y="774"/>
                  </a:lnTo>
                  <a:lnTo>
                    <a:pt x="18" y="774"/>
                  </a:lnTo>
                  <a:lnTo>
                    <a:pt x="24" y="774"/>
                  </a:lnTo>
                  <a:lnTo>
                    <a:pt x="30" y="774"/>
                  </a:lnTo>
                  <a:lnTo>
                    <a:pt x="36" y="774"/>
                  </a:lnTo>
                  <a:lnTo>
                    <a:pt x="42" y="324"/>
                  </a:lnTo>
                  <a:lnTo>
                    <a:pt x="48" y="774"/>
                  </a:lnTo>
                  <a:lnTo>
                    <a:pt x="54" y="774"/>
                  </a:lnTo>
                  <a:lnTo>
                    <a:pt x="60" y="774"/>
                  </a:lnTo>
                  <a:lnTo>
                    <a:pt x="66" y="774"/>
                  </a:lnTo>
                  <a:lnTo>
                    <a:pt x="72" y="774"/>
                  </a:lnTo>
                  <a:lnTo>
                    <a:pt x="78" y="774"/>
                  </a:lnTo>
                  <a:lnTo>
                    <a:pt x="84" y="774"/>
                  </a:lnTo>
                  <a:lnTo>
                    <a:pt x="90" y="774"/>
                  </a:lnTo>
                  <a:lnTo>
                    <a:pt x="96" y="6"/>
                  </a:lnTo>
                  <a:lnTo>
                    <a:pt x="102" y="774"/>
                  </a:lnTo>
                  <a:lnTo>
                    <a:pt x="108" y="774"/>
                  </a:lnTo>
                  <a:lnTo>
                    <a:pt x="114" y="774"/>
                  </a:lnTo>
                  <a:lnTo>
                    <a:pt x="120" y="774"/>
                  </a:lnTo>
                  <a:lnTo>
                    <a:pt x="126" y="774"/>
                  </a:lnTo>
                  <a:lnTo>
                    <a:pt x="132" y="774"/>
                  </a:lnTo>
                  <a:lnTo>
                    <a:pt x="138" y="774"/>
                  </a:lnTo>
                  <a:lnTo>
                    <a:pt x="144" y="774"/>
                  </a:lnTo>
                  <a:lnTo>
                    <a:pt x="150" y="66"/>
                  </a:lnTo>
                  <a:lnTo>
                    <a:pt x="150" y="774"/>
                  </a:lnTo>
                  <a:lnTo>
                    <a:pt x="156" y="774"/>
                  </a:lnTo>
                  <a:lnTo>
                    <a:pt x="162" y="774"/>
                  </a:lnTo>
                  <a:lnTo>
                    <a:pt x="168" y="774"/>
                  </a:lnTo>
                  <a:lnTo>
                    <a:pt x="174" y="774"/>
                  </a:lnTo>
                  <a:lnTo>
                    <a:pt x="180" y="774"/>
                  </a:lnTo>
                  <a:lnTo>
                    <a:pt x="186" y="774"/>
                  </a:lnTo>
                  <a:lnTo>
                    <a:pt x="192" y="774"/>
                  </a:lnTo>
                  <a:lnTo>
                    <a:pt x="198" y="774"/>
                  </a:lnTo>
                  <a:lnTo>
                    <a:pt x="198" y="96"/>
                  </a:lnTo>
                  <a:lnTo>
                    <a:pt x="204" y="774"/>
                  </a:lnTo>
                  <a:lnTo>
                    <a:pt x="210" y="774"/>
                  </a:lnTo>
                  <a:lnTo>
                    <a:pt x="216" y="774"/>
                  </a:lnTo>
                  <a:lnTo>
                    <a:pt x="222" y="774"/>
                  </a:lnTo>
                  <a:lnTo>
                    <a:pt x="228" y="774"/>
                  </a:lnTo>
                  <a:lnTo>
                    <a:pt x="234" y="774"/>
                  </a:lnTo>
                  <a:lnTo>
                    <a:pt x="240" y="774"/>
                  </a:lnTo>
                  <a:lnTo>
                    <a:pt x="246" y="774"/>
                  </a:lnTo>
                  <a:lnTo>
                    <a:pt x="252" y="0"/>
                  </a:lnTo>
                  <a:lnTo>
                    <a:pt x="258" y="774"/>
                  </a:lnTo>
                  <a:lnTo>
                    <a:pt x="264" y="774"/>
                  </a:lnTo>
                  <a:lnTo>
                    <a:pt x="270" y="774"/>
                  </a:lnTo>
                  <a:lnTo>
                    <a:pt x="276" y="774"/>
                  </a:lnTo>
                  <a:lnTo>
                    <a:pt x="282" y="774"/>
                  </a:lnTo>
                  <a:lnTo>
                    <a:pt x="288" y="774"/>
                  </a:lnTo>
                  <a:lnTo>
                    <a:pt x="294" y="774"/>
                  </a:lnTo>
                  <a:lnTo>
                    <a:pt x="300" y="774"/>
                  </a:lnTo>
                  <a:lnTo>
                    <a:pt x="306" y="18"/>
                  </a:lnTo>
                  <a:lnTo>
                    <a:pt x="312" y="774"/>
                  </a:lnTo>
                  <a:lnTo>
                    <a:pt x="318" y="774"/>
                  </a:lnTo>
                  <a:lnTo>
                    <a:pt x="324" y="774"/>
                  </a:lnTo>
                  <a:lnTo>
                    <a:pt x="330" y="774"/>
                  </a:lnTo>
                  <a:lnTo>
                    <a:pt x="336" y="774"/>
                  </a:lnTo>
                  <a:lnTo>
                    <a:pt x="342" y="774"/>
                  </a:lnTo>
                  <a:lnTo>
                    <a:pt x="348" y="774"/>
                  </a:lnTo>
                  <a:lnTo>
                    <a:pt x="354" y="774"/>
                  </a:lnTo>
                  <a:lnTo>
                    <a:pt x="360" y="6"/>
                  </a:lnTo>
                  <a:lnTo>
                    <a:pt x="366" y="774"/>
                  </a:lnTo>
                  <a:lnTo>
                    <a:pt x="372" y="774"/>
                  </a:lnTo>
                  <a:lnTo>
                    <a:pt x="378" y="774"/>
                  </a:lnTo>
                  <a:lnTo>
                    <a:pt x="384" y="774"/>
                  </a:lnTo>
                  <a:lnTo>
                    <a:pt x="390" y="774"/>
                  </a:lnTo>
                  <a:lnTo>
                    <a:pt x="396" y="774"/>
                  </a:lnTo>
                  <a:lnTo>
                    <a:pt x="402" y="774"/>
                  </a:lnTo>
                  <a:lnTo>
                    <a:pt x="408" y="774"/>
                  </a:lnTo>
                  <a:lnTo>
                    <a:pt x="414" y="774"/>
                  </a:lnTo>
                  <a:lnTo>
                    <a:pt x="420" y="774"/>
                  </a:lnTo>
                  <a:lnTo>
                    <a:pt x="426" y="774"/>
                  </a:lnTo>
                  <a:lnTo>
                    <a:pt x="432" y="774"/>
                  </a:lnTo>
                  <a:lnTo>
                    <a:pt x="438" y="774"/>
                  </a:lnTo>
                  <a:lnTo>
                    <a:pt x="444" y="774"/>
                  </a:lnTo>
                  <a:lnTo>
                    <a:pt x="450" y="774"/>
                  </a:lnTo>
                  <a:lnTo>
                    <a:pt x="456" y="774"/>
                  </a:lnTo>
                  <a:lnTo>
                    <a:pt x="462" y="774"/>
                  </a:lnTo>
                  <a:lnTo>
                    <a:pt x="468" y="774"/>
                  </a:lnTo>
                  <a:lnTo>
                    <a:pt x="474" y="774"/>
                  </a:lnTo>
                  <a:lnTo>
                    <a:pt x="480" y="774"/>
                  </a:lnTo>
                  <a:lnTo>
                    <a:pt x="486" y="774"/>
                  </a:lnTo>
                  <a:lnTo>
                    <a:pt x="492" y="774"/>
                  </a:lnTo>
                  <a:lnTo>
                    <a:pt x="498" y="774"/>
                  </a:lnTo>
                  <a:lnTo>
                    <a:pt x="504" y="774"/>
                  </a:lnTo>
                  <a:lnTo>
                    <a:pt x="510" y="774"/>
                  </a:lnTo>
                  <a:lnTo>
                    <a:pt x="516" y="774"/>
                  </a:lnTo>
                  <a:lnTo>
                    <a:pt x="522" y="774"/>
                  </a:lnTo>
                  <a:lnTo>
                    <a:pt x="528" y="774"/>
                  </a:lnTo>
                  <a:lnTo>
                    <a:pt x="534" y="774"/>
                  </a:lnTo>
                  <a:lnTo>
                    <a:pt x="540" y="774"/>
                  </a:lnTo>
                  <a:lnTo>
                    <a:pt x="546" y="774"/>
                  </a:lnTo>
                  <a:lnTo>
                    <a:pt x="552" y="774"/>
                  </a:lnTo>
                  <a:lnTo>
                    <a:pt x="558" y="774"/>
                  </a:lnTo>
                  <a:lnTo>
                    <a:pt x="564" y="774"/>
                  </a:lnTo>
                  <a:lnTo>
                    <a:pt x="570" y="774"/>
                  </a:lnTo>
                  <a:lnTo>
                    <a:pt x="576" y="774"/>
                  </a:lnTo>
                  <a:lnTo>
                    <a:pt x="582" y="774"/>
                  </a:lnTo>
                  <a:lnTo>
                    <a:pt x="588" y="774"/>
                  </a:lnTo>
                  <a:lnTo>
                    <a:pt x="594" y="774"/>
                  </a:lnTo>
                  <a:lnTo>
                    <a:pt x="600" y="774"/>
                  </a:lnTo>
                  <a:lnTo>
                    <a:pt x="606" y="774"/>
                  </a:lnTo>
                  <a:lnTo>
                    <a:pt x="612" y="774"/>
                  </a:lnTo>
                  <a:lnTo>
                    <a:pt x="618" y="774"/>
                  </a:lnTo>
                  <a:lnTo>
                    <a:pt x="624" y="774"/>
                  </a:lnTo>
                  <a:lnTo>
                    <a:pt x="630" y="774"/>
                  </a:lnTo>
                  <a:lnTo>
                    <a:pt x="636" y="774"/>
                  </a:lnTo>
                  <a:lnTo>
                    <a:pt x="642" y="774"/>
                  </a:lnTo>
                  <a:lnTo>
                    <a:pt x="648" y="774"/>
                  </a:lnTo>
                  <a:lnTo>
                    <a:pt x="654" y="774"/>
                  </a:lnTo>
                  <a:lnTo>
                    <a:pt x="660" y="774"/>
                  </a:lnTo>
                  <a:lnTo>
                    <a:pt x="666" y="774"/>
                  </a:lnTo>
                  <a:lnTo>
                    <a:pt x="672" y="774"/>
                  </a:lnTo>
                  <a:lnTo>
                    <a:pt x="678" y="774"/>
                  </a:lnTo>
                  <a:lnTo>
                    <a:pt x="684" y="774"/>
                  </a:lnTo>
                  <a:lnTo>
                    <a:pt x="690" y="77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11" name="Freeform 143"/>
            <p:cNvSpPr>
              <a:spLocks/>
            </p:cNvSpPr>
            <p:nvPr/>
          </p:nvSpPr>
          <p:spPr bwMode="auto">
            <a:xfrm>
              <a:off x="5207000" y="4084638"/>
              <a:ext cx="1209675" cy="158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0"/>
                </a:cxn>
                <a:cxn ang="0">
                  <a:pos x="48" y="0"/>
                </a:cxn>
                <a:cxn ang="0">
                  <a:pos x="66" y="0"/>
                </a:cxn>
                <a:cxn ang="0">
                  <a:pos x="84" y="0"/>
                </a:cxn>
                <a:cxn ang="0">
                  <a:pos x="102" y="0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0"/>
                </a:cxn>
                <a:cxn ang="0">
                  <a:pos x="174" y="0"/>
                </a:cxn>
                <a:cxn ang="0">
                  <a:pos x="192" y="0"/>
                </a:cxn>
                <a:cxn ang="0">
                  <a:pos x="210" y="0"/>
                </a:cxn>
                <a:cxn ang="0">
                  <a:pos x="228" y="0"/>
                </a:cxn>
                <a:cxn ang="0">
                  <a:pos x="246" y="0"/>
                </a:cxn>
                <a:cxn ang="0">
                  <a:pos x="264" y="0"/>
                </a:cxn>
                <a:cxn ang="0">
                  <a:pos x="282" y="0"/>
                </a:cxn>
                <a:cxn ang="0">
                  <a:pos x="300" y="0"/>
                </a:cxn>
                <a:cxn ang="0">
                  <a:pos x="318" y="0"/>
                </a:cxn>
                <a:cxn ang="0">
                  <a:pos x="336" y="0"/>
                </a:cxn>
                <a:cxn ang="0">
                  <a:pos x="354" y="0"/>
                </a:cxn>
                <a:cxn ang="0">
                  <a:pos x="372" y="0"/>
                </a:cxn>
                <a:cxn ang="0">
                  <a:pos x="390" y="0"/>
                </a:cxn>
                <a:cxn ang="0">
                  <a:pos x="408" y="0"/>
                </a:cxn>
                <a:cxn ang="0">
                  <a:pos x="426" y="0"/>
                </a:cxn>
                <a:cxn ang="0">
                  <a:pos x="444" y="0"/>
                </a:cxn>
                <a:cxn ang="0">
                  <a:pos x="462" y="0"/>
                </a:cxn>
                <a:cxn ang="0">
                  <a:pos x="480" y="0"/>
                </a:cxn>
                <a:cxn ang="0">
                  <a:pos x="498" y="0"/>
                </a:cxn>
                <a:cxn ang="0">
                  <a:pos x="516" y="0"/>
                </a:cxn>
                <a:cxn ang="0">
                  <a:pos x="534" y="0"/>
                </a:cxn>
                <a:cxn ang="0">
                  <a:pos x="552" y="0"/>
                </a:cxn>
                <a:cxn ang="0">
                  <a:pos x="570" y="0"/>
                </a:cxn>
                <a:cxn ang="0">
                  <a:pos x="588" y="0"/>
                </a:cxn>
                <a:cxn ang="0">
                  <a:pos x="606" y="0"/>
                </a:cxn>
                <a:cxn ang="0">
                  <a:pos x="624" y="0"/>
                </a:cxn>
                <a:cxn ang="0">
                  <a:pos x="642" y="0"/>
                </a:cxn>
                <a:cxn ang="0">
                  <a:pos x="660" y="0"/>
                </a:cxn>
                <a:cxn ang="0">
                  <a:pos x="678" y="0"/>
                </a:cxn>
                <a:cxn ang="0">
                  <a:pos x="696" y="0"/>
                </a:cxn>
                <a:cxn ang="0">
                  <a:pos x="714" y="0"/>
                </a:cxn>
                <a:cxn ang="0">
                  <a:pos x="732" y="0"/>
                </a:cxn>
                <a:cxn ang="0">
                  <a:pos x="750" y="0"/>
                </a:cxn>
              </a:cxnLst>
              <a:rect l="0" t="0" r="r" b="b"/>
              <a:pathLst>
                <a:path w="762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8" y="0"/>
                  </a:lnTo>
                  <a:lnTo>
                    <a:pt x="654" y="0"/>
                  </a:lnTo>
                  <a:lnTo>
                    <a:pt x="660" y="0"/>
                  </a:lnTo>
                  <a:lnTo>
                    <a:pt x="666" y="0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84" y="0"/>
                  </a:lnTo>
                  <a:lnTo>
                    <a:pt x="690" y="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8" y="0"/>
                  </a:lnTo>
                  <a:lnTo>
                    <a:pt x="714" y="0"/>
                  </a:lnTo>
                  <a:lnTo>
                    <a:pt x="720" y="0"/>
                  </a:lnTo>
                  <a:lnTo>
                    <a:pt x="726" y="0"/>
                  </a:lnTo>
                  <a:lnTo>
                    <a:pt x="732" y="0"/>
                  </a:lnTo>
                  <a:lnTo>
                    <a:pt x="738" y="0"/>
                  </a:lnTo>
                  <a:lnTo>
                    <a:pt x="744" y="0"/>
                  </a:lnTo>
                  <a:lnTo>
                    <a:pt x="750" y="0"/>
                  </a:lnTo>
                  <a:lnTo>
                    <a:pt x="756" y="0"/>
                  </a:lnTo>
                  <a:lnTo>
                    <a:pt x="762" y="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12" name="Freeform 144"/>
            <p:cNvSpPr>
              <a:spLocks/>
            </p:cNvSpPr>
            <p:nvPr/>
          </p:nvSpPr>
          <p:spPr bwMode="auto">
            <a:xfrm>
              <a:off x="6416675" y="3875088"/>
              <a:ext cx="1209675" cy="209550"/>
            </a:xfrm>
            <a:custGeom>
              <a:avLst/>
              <a:gdLst/>
              <a:ahLst/>
              <a:cxnLst>
                <a:cxn ang="0">
                  <a:pos x="12" y="132"/>
                </a:cxn>
                <a:cxn ang="0">
                  <a:pos x="30" y="132"/>
                </a:cxn>
                <a:cxn ang="0">
                  <a:pos x="48" y="132"/>
                </a:cxn>
                <a:cxn ang="0">
                  <a:pos x="66" y="132"/>
                </a:cxn>
                <a:cxn ang="0">
                  <a:pos x="84" y="132"/>
                </a:cxn>
                <a:cxn ang="0">
                  <a:pos x="102" y="132"/>
                </a:cxn>
                <a:cxn ang="0">
                  <a:pos x="120" y="132"/>
                </a:cxn>
                <a:cxn ang="0">
                  <a:pos x="138" y="132"/>
                </a:cxn>
                <a:cxn ang="0">
                  <a:pos x="156" y="132"/>
                </a:cxn>
                <a:cxn ang="0">
                  <a:pos x="174" y="132"/>
                </a:cxn>
                <a:cxn ang="0">
                  <a:pos x="192" y="132"/>
                </a:cxn>
                <a:cxn ang="0">
                  <a:pos x="210" y="132"/>
                </a:cxn>
                <a:cxn ang="0">
                  <a:pos x="228" y="132"/>
                </a:cxn>
                <a:cxn ang="0">
                  <a:pos x="246" y="132"/>
                </a:cxn>
                <a:cxn ang="0">
                  <a:pos x="264" y="132"/>
                </a:cxn>
                <a:cxn ang="0">
                  <a:pos x="282" y="132"/>
                </a:cxn>
                <a:cxn ang="0">
                  <a:pos x="300" y="132"/>
                </a:cxn>
                <a:cxn ang="0">
                  <a:pos x="318" y="132"/>
                </a:cxn>
                <a:cxn ang="0">
                  <a:pos x="336" y="132"/>
                </a:cxn>
                <a:cxn ang="0">
                  <a:pos x="354" y="132"/>
                </a:cxn>
                <a:cxn ang="0">
                  <a:pos x="372" y="132"/>
                </a:cxn>
                <a:cxn ang="0">
                  <a:pos x="390" y="132"/>
                </a:cxn>
                <a:cxn ang="0">
                  <a:pos x="408" y="132"/>
                </a:cxn>
                <a:cxn ang="0">
                  <a:pos x="426" y="132"/>
                </a:cxn>
                <a:cxn ang="0">
                  <a:pos x="444" y="132"/>
                </a:cxn>
                <a:cxn ang="0">
                  <a:pos x="462" y="132"/>
                </a:cxn>
                <a:cxn ang="0">
                  <a:pos x="480" y="132"/>
                </a:cxn>
                <a:cxn ang="0">
                  <a:pos x="498" y="132"/>
                </a:cxn>
                <a:cxn ang="0">
                  <a:pos x="516" y="132"/>
                </a:cxn>
                <a:cxn ang="0">
                  <a:pos x="534" y="132"/>
                </a:cxn>
                <a:cxn ang="0">
                  <a:pos x="552" y="132"/>
                </a:cxn>
                <a:cxn ang="0">
                  <a:pos x="570" y="132"/>
                </a:cxn>
                <a:cxn ang="0">
                  <a:pos x="588" y="132"/>
                </a:cxn>
                <a:cxn ang="0">
                  <a:pos x="606" y="132"/>
                </a:cxn>
                <a:cxn ang="0">
                  <a:pos x="624" y="132"/>
                </a:cxn>
                <a:cxn ang="0">
                  <a:pos x="642" y="132"/>
                </a:cxn>
                <a:cxn ang="0">
                  <a:pos x="660" y="132"/>
                </a:cxn>
                <a:cxn ang="0">
                  <a:pos x="678" y="132"/>
                </a:cxn>
                <a:cxn ang="0">
                  <a:pos x="696" y="132"/>
                </a:cxn>
                <a:cxn ang="0">
                  <a:pos x="714" y="132"/>
                </a:cxn>
                <a:cxn ang="0">
                  <a:pos x="732" y="132"/>
                </a:cxn>
                <a:cxn ang="0">
                  <a:pos x="750" y="132"/>
                </a:cxn>
              </a:cxnLst>
              <a:rect l="0" t="0" r="r" b="b"/>
              <a:pathLst>
                <a:path w="762" h="132">
                  <a:moveTo>
                    <a:pt x="0" y="132"/>
                  </a:moveTo>
                  <a:lnTo>
                    <a:pt x="6" y="132"/>
                  </a:lnTo>
                  <a:lnTo>
                    <a:pt x="12" y="132"/>
                  </a:lnTo>
                  <a:lnTo>
                    <a:pt x="18" y="132"/>
                  </a:lnTo>
                  <a:lnTo>
                    <a:pt x="24" y="132"/>
                  </a:lnTo>
                  <a:lnTo>
                    <a:pt x="30" y="132"/>
                  </a:lnTo>
                  <a:lnTo>
                    <a:pt x="36" y="132"/>
                  </a:lnTo>
                  <a:lnTo>
                    <a:pt x="42" y="132"/>
                  </a:lnTo>
                  <a:lnTo>
                    <a:pt x="48" y="132"/>
                  </a:lnTo>
                  <a:lnTo>
                    <a:pt x="54" y="132"/>
                  </a:lnTo>
                  <a:lnTo>
                    <a:pt x="60" y="132"/>
                  </a:lnTo>
                  <a:lnTo>
                    <a:pt x="66" y="132"/>
                  </a:lnTo>
                  <a:lnTo>
                    <a:pt x="72" y="132"/>
                  </a:lnTo>
                  <a:lnTo>
                    <a:pt x="78" y="132"/>
                  </a:lnTo>
                  <a:lnTo>
                    <a:pt x="84" y="132"/>
                  </a:lnTo>
                  <a:lnTo>
                    <a:pt x="90" y="0"/>
                  </a:lnTo>
                  <a:lnTo>
                    <a:pt x="96" y="132"/>
                  </a:lnTo>
                  <a:lnTo>
                    <a:pt x="102" y="132"/>
                  </a:lnTo>
                  <a:lnTo>
                    <a:pt x="108" y="132"/>
                  </a:lnTo>
                  <a:lnTo>
                    <a:pt x="114" y="132"/>
                  </a:lnTo>
                  <a:lnTo>
                    <a:pt x="120" y="132"/>
                  </a:lnTo>
                  <a:lnTo>
                    <a:pt x="126" y="132"/>
                  </a:lnTo>
                  <a:lnTo>
                    <a:pt x="132" y="132"/>
                  </a:lnTo>
                  <a:lnTo>
                    <a:pt x="138" y="132"/>
                  </a:lnTo>
                  <a:lnTo>
                    <a:pt x="144" y="132"/>
                  </a:lnTo>
                  <a:lnTo>
                    <a:pt x="150" y="132"/>
                  </a:lnTo>
                  <a:lnTo>
                    <a:pt x="156" y="132"/>
                  </a:lnTo>
                  <a:lnTo>
                    <a:pt x="162" y="132"/>
                  </a:lnTo>
                  <a:lnTo>
                    <a:pt x="168" y="132"/>
                  </a:lnTo>
                  <a:lnTo>
                    <a:pt x="174" y="132"/>
                  </a:lnTo>
                  <a:lnTo>
                    <a:pt x="180" y="132"/>
                  </a:lnTo>
                  <a:lnTo>
                    <a:pt x="186" y="132"/>
                  </a:lnTo>
                  <a:lnTo>
                    <a:pt x="192" y="132"/>
                  </a:lnTo>
                  <a:lnTo>
                    <a:pt x="198" y="132"/>
                  </a:lnTo>
                  <a:lnTo>
                    <a:pt x="204" y="132"/>
                  </a:lnTo>
                  <a:lnTo>
                    <a:pt x="210" y="132"/>
                  </a:lnTo>
                  <a:lnTo>
                    <a:pt x="216" y="132"/>
                  </a:lnTo>
                  <a:lnTo>
                    <a:pt x="222" y="132"/>
                  </a:lnTo>
                  <a:lnTo>
                    <a:pt x="228" y="132"/>
                  </a:lnTo>
                  <a:lnTo>
                    <a:pt x="234" y="132"/>
                  </a:lnTo>
                  <a:lnTo>
                    <a:pt x="240" y="132"/>
                  </a:lnTo>
                  <a:lnTo>
                    <a:pt x="246" y="132"/>
                  </a:lnTo>
                  <a:lnTo>
                    <a:pt x="252" y="132"/>
                  </a:lnTo>
                  <a:lnTo>
                    <a:pt x="258" y="132"/>
                  </a:lnTo>
                  <a:lnTo>
                    <a:pt x="264" y="132"/>
                  </a:lnTo>
                  <a:lnTo>
                    <a:pt x="270" y="132"/>
                  </a:lnTo>
                  <a:lnTo>
                    <a:pt x="276" y="132"/>
                  </a:lnTo>
                  <a:lnTo>
                    <a:pt x="282" y="132"/>
                  </a:lnTo>
                  <a:lnTo>
                    <a:pt x="288" y="132"/>
                  </a:lnTo>
                  <a:lnTo>
                    <a:pt x="294" y="132"/>
                  </a:lnTo>
                  <a:lnTo>
                    <a:pt x="300" y="132"/>
                  </a:lnTo>
                  <a:lnTo>
                    <a:pt x="306" y="132"/>
                  </a:lnTo>
                  <a:lnTo>
                    <a:pt x="312" y="132"/>
                  </a:lnTo>
                  <a:lnTo>
                    <a:pt x="318" y="132"/>
                  </a:lnTo>
                  <a:lnTo>
                    <a:pt x="324" y="132"/>
                  </a:lnTo>
                  <a:lnTo>
                    <a:pt x="330" y="132"/>
                  </a:lnTo>
                  <a:lnTo>
                    <a:pt x="336" y="132"/>
                  </a:lnTo>
                  <a:lnTo>
                    <a:pt x="342" y="132"/>
                  </a:lnTo>
                  <a:lnTo>
                    <a:pt x="348" y="132"/>
                  </a:lnTo>
                  <a:lnTo>
                    <a:pt x="354" y="132"/>
                  </a:lnTo>
                  <a:lnTo>
                    <a:pt x="360" y="132"/>
                  </a:lnTo>
                  <a:lnTo>
                    <a:pt x="366" y="132"/>
                  </a:lnTo>
                  <a:lnTo>
                    <a:pt x="372" y="132"/>
                  </a:lnTo>
                  <a:lnTo>
                    <a:pt x="378" y="132"/>
                  </a:lnTo>
                  <a:lnTo>
                    <a:pt x="384" y="132"/>
                  </a:lnTo>
                  <a:lnTo>
                    <a:pt x="390" y="132"/>
                  </a:lnTo>
                  <a:lnTo>
                    <a:pt x="396" y="132"/>
                  </a:lnTo>
                  <a:lnTo>
                    <a:pt x="402" y="132"/>
                  </a:lnTo>
                  <a:lnTo>
                    <a:pt x="408" y="132"/>
                  </a:lnTo>
                  <a:lnTo>
                    <a:pt x="414" y="132"/>
                  </a:lnTo>
                  <a:lnTo>
                    <a:pt x="420" y="132"/>
                  </a:lnTo>
                  <a:lnTo>
                    <a:pt x="426" y="132"/>
                  </a:lnTo>
                  <a:lnTo>
                    <a:pt x="432" y="132"/>
                  </a:lnTo>
                  <a:lnTo>
                    <a:pt x="438" y="132"/>
                  </a:lnTo>
                  <a:lnTo>
                    <a:pt x="444" y="132"/>
                  </a:lnTo>
                  <a:lnTo>
                    <a:pt x="450" y="132"/>
                  </a:lnTo>
                  <a:lnTo>
                    <a:pt x="456" y="132"/>
                  </a:lnTo>
                  <a:lnTo>
                    <a:pt x="462" y="132"/>
                  </a:lnTo>
                  <a:lnTo>
                    <a:pt x="468" y="132"/>
                  </a:lnTo>
                  <a:lnTo>
                    <a:pt x="474" y="132"/>
                  </a:lnTo>
                  <a:lnTo>
                    <a:pt x="480" y="132"/>
                  </a:lnTo>
                  <a:lnTo>
                    <a:pt x="486" y="132"/>
                  </a:lnTo>
                  <a:lnTo>
                    <a:pt x="492" y="132"/>
                  </a:lnTo>
                  <a:lnTo>
                    <a:pt x="498" y="132"/>
                  </a:lnTo>
                  <a:lnTo>
                    <a:pt x="504" y="132"/>
                  </a:lnTo>
                  <a:lnTo>
                    <a:pt x="510" y="132"/>
                  </a:lnTo>
                  <a:lnTo>
                    <a:pt x="516" y="132"/>
                  </a:lnTo>
                  <a:lnTo>
                    <a:pt x="522" y="132"/>
                  </a:lnTo>
                  <a:lnTo>
                    <a:pt x="528" y="132"/>
                  </a:lnTo>
                  <a:lnTo>
                    <a:pt x="534" y="132"/>
                  </a:lnTo>
                  <a:lnTo>
                    <a:pt x="540" y="132"/>
                  </a:lnTo>
                  <a:lnTo>
                    <a:pt x="546" y="132"/>
                  </a:lnTo>
                  <a:lnTo>
                    <a:pt x="552" y="132"/>
                  </a:lnTo>
                  <a:lnTo>
                    <a:pt x="558" y="132"/>
                  </a:lnTo>
                  <a:lnTo>
                    <a:pt x="564" y="132"/>
                  </a:lnTo>
                  <a:lnTo>
                    <a:pt x="570" y="132"/>
                  </a:lnTo>
                  <a:lnTo>
                    <a:pt x="576" y="132"/>
                  </a:lnTo>
                  <a:lnTo>
                    <a:pt x="582" y="132"/>
                  </a:lnTo>
                  <a:lnTo>
                    <a:pt x="588" y="132"/>
                  </a:lnTo>
                  <a:lnTo>
                    <a:pt x="594" y="132"/>
                  </a:lnTo>
                  <a:lnTo>
                    <a:pt x="600" y="132"/>
                  </a:lnTo>
                  <a:lnTo>
                    <a:pt x="606" y="132"/>
                  </a:lnTo>
                  <a:lnTo>
                    <a:pt x="612" y="132"/>
                  </a:lnTo>
                  <a:lnTo>
                    <a:pt x="618" y="132"/>
                  </a:lnTo>
                  <a:lnTo>
                    <a:pt x="624" y="132"/>
                  </a:lnTo>
                  <a:lnTo>
                    <a:pt x="630" y="132"/>
                  </a:lnTo>
                  <a:lnTo>
                    <a:pt x="636" y="132"/>
                  </a:lnTo>
                  <a:lnTo>
                    <a:pt x="642" y="132"/>
                  </a:lnTo>
                  <a:lnTo>
                    <a:pt x="648" y="132"/>
                  </a:lnTo>
                  <a:lnTo>
                    <a:pt x="654" y="132"/>
                  </a:lnTo>
                  <a:lnTo>
                    <a:pt x="660" y="132"/>
                  </a:lnTo>
                  <a:lnTo>
                    <a:pt x="666" y="132"/>
                  </a:lnTo>
                  <a:lnTo>
                    <a:pt x="672" y="132"/>
                  </a:lnTo>
                  <a:lnTo>
                    <a:pt x="678" y="132"/>
                  </a:lnTo>
                  <a:lnTo>
                    <a:pt x="684" y="132"/>
                  </a:lnTo>
                  <a:lnTo>
                    <a:pt x="690" y="132"/>
                  </a:lnTo>
                  <a:lnTo>
                    <a:pt x="696" y="132"/>
                  </a:lnTo>
                  <a:lnTo>
                    <a:pt x="702" y="132"/>
                  </a:lnTo>
                  <a:lnTo>
                    <a:pt x="708" y="132"/>
                  </a:lnTo>
                  <a:lnTo>
                    <a:pt x="714" y="132"/>
                  </a:lnTo>
                  <a:lnTo>
                    <a:pt x="720" y="132"/>
                  </a:lnTo>
                  <a:lnTo>
                    <a:pt x="726" y="132"/>
                  </a:lnTo>
                  <a:lnTo>
                    <a:pt x="732" y="132"/>
                  </a:lnTo>
                  <a:lnTo>
                    <a:pt x="738" y="132"/>
                  </a:lnTo>
                  <a:lnTo>
                    <a:pt x="744" y="132"/>
                  </a:lnTo>
                  <a:lnTo>
                    <a:pt x="750" y="132"/>
                  </a:lnTo>
                  <a:lnTo>
                    <a:pt x="756" y="132"/>
                  </a:lnTo>
                  <a:lnTo>
                    <a:pt x="762" y="132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13" name="Freeform 145"/>
            <p:cNvSpPr>
              <a:spLocks/>
            </p:cNvSpPr>
            <p:nvPr/>
          </p:nvSpPr>
          <p:spPr bwMode="auto">
            <a:xfrm>
              <a:off x="7626350" y="3875088"/>
              <a:ext cx="1209675" cy="209550"/>
            </a:xfrm>
            <a:custGeom>
              <a:avLst/>
              <a:gdLst/>
              <a:ahLst/>
              <a:cxnLst>
                <a:cxn ang="0">
                  <a:pos x="12" y="132"/>
                </a:cxn>
                <a:cxn ang="0">
                  <a:pos x="30" y="132"/>
                </a:cxn>
                <a:cxn ang="0">
                  <a:pos x="48" y="132"/>
                </a:cxn>
                <a:cxn ang="0">
                  <a:pos x="66" y="132"/>
                </a:cxn>
                <a:cxn ang="0">
                  <a:pos x="84" y="132"/>
                </a:cxn>
                <a:cxn ang="0">
                  <a:pos x="102" y="132"/>
                </a:cxn>
                <a:cxn ang="0">
                  <a:pos x="120" y="132"/>
                </a:cxn>
                <a:cxn ang="0">
                  <a:pos x="138" y="132"/>
                </a:cxn>
                <a:cxn ang="0">
                  <a:pos x="156" y="132"/>
                </a:cxn>
                <a:cxn ang="0">
                  <a:pos x="174" y="132"/>
                </a:cxn>
                <a:cxn ang="0">
                  <a:pos x="192" y="132"/>
                </a:cxn>
                <a:cxn ang="0">
                  <a:pos x="210" y="132"/>
                </a:cxn>
                <a:cxn ang="0">
                  <a:pos x="228" y="132"/>
                </a:cxn>
                <a:cxn ang="0">
                  <a:pos x="246" y="132"/>
                </a:cxn>
                <a:cxn ang="0">
                  <a:pos x="264" y="132"/>
                </a:cxn>
                <a:cxn ang="0">
                  <a:pos x="282" y="132"/>
                </a:cxn>
                <a:cxn ang="0">
                  <a:pos x="300" y="132"/>
                </a:cxn>
                <a:cxn ang="0">
                  <a:pos x="318" y="132"/>
                </a:cxn>
                <a:cxn ang="0">
                  <a:pos x="336" y="132"/>
                </a:cxn>
                <a:cxn ang="0">
                  <a:pos x="354" y="132"/>
                </a:cxn>
                <a:cxn ang="0">
                  <a:pos x="372" y="132"/>
                </a:cxn>
                <a:cxn ang="0">
                  <a:pos x="390" y="132"/>
                </a:cxn>
                <a:cxn ang="0">
                  <a:pos x="408" y="132"/>
                </a:cxn>
                <a:cxn ang="0">
                  <a:pos x="426" y="132"/>
                </a:cxn>
                <a:cxn ang="0">
                  <a:pos x="444" y="132"/>
                </a:cxn>
                <a:cxn ang="0">
                  <a:pos x="462" y="132"/>
                </a:cxn>
                <a:cxn ang="0">
                  <a:pos x="480" y="132"/>
                </a:cxn>
                <a:cxn ang="0">
                  <a:pos x="498" y="132"/>
                </a:cxn>
                <a:cxn ang="0">
                  <a:pos x="516" y="132"/>
                </a:cxn>
                <a:cxn ang="0">
                  <a:pos x="534" y="132"/>
                </a:cxn>
                <a:cxn ang="0">
                  <a:pos x="552" y="132"/>
                </a:cxn>
                <a:cxn ang="0">
                  <a:pos x="570" y="132"/>
                </a:cxn>
                <a:cxn ang="0">
                  <a:pos x="588" y="132"/>
                </a:cxn>
                <a:cxn ang="0">
                  <a:pos x="606" y="132"/>
                </a:cxn>
                <a:cxn ang="0">
                  <a:pos x="624" y="132"/>
                </a:cxn>
                <a:cxn ang="0">
                  <a:pos x="642" y="132"/>
                </a:cxn>
                <a:cxn ang="0">
                  <a:pos x="660" y="132"/>
                </a:cxn>
                <a:cxn ang="0">
                  <a:pos x="678" y="132"/>
                </a:cxn>
                <a:cxn ang="0">
                  <a:pos x="696" y="132"/>
                </a:cxn>
                <a:cxn ang="0">
                  <a:pos x="714" y="0"/>
                </a:cxn>
                <a:cxn ang="0">
                  <a:pos x="732" y="132"/>
                </a:cxn>
                <a:cxn ang="0">
                  <a:pos x="750" y="132"/>
                </a:cxn>
              </a:cxnLst>
              <a:rect l="0" t="0" r="r" b="b"/>
              <a:pathLst>
                <a:path w="762" h="132">
                  <a:moveTo>
                    <a:pt x="0" y="132"/>
                  </a:moveTo>
                  <a:lnTo>
                    <a:pt x="6" y="132"/>
                  </a:lnTo>
                  <a:lnTo>
                    <a:pt x="12" y="132"/>
                  </a:lnTo>
                  <a:lnTo>
                    <a:pt x="18" y="132"/>
                  </a:lnTo>
                  <a:lnTo>
                    <a:pt x="24" y="132"/>
                  </a:lnTo>
                  <a:lnTo>
                    <a:pt x="30" y="132"/>
                  </a:lnTo>
                  <a:lnTo>
                    <a:pt x="36" y="132"/>
                  </a:lnTo>
                  <a:lnTo>
                    <a:pt x="42" y="132"/>
                  </a:lnTo>
                  <a:lnTo>
                    <a:pt x="48" y="132"/>
                  </a:lnTo>
                  <a:lnTo>
                    <a:pt x="54" y="132"/>
                  </a:lnTo>
                  <a:lnTo>
                    <a:pt x="60" y="132"/>
                  </a:lnTo>
                  <a:lnTo>
                    <a:pt x="66" y="132"/>
                  </a:lnTo>
                  <a:lnTo>
                    <a:pt x="72" y="132"/>
                  </a:lnTo>
                  <a:lnTo>
                    <a:pt x="78" y="132"/>
                  </a:lnTo>
                  <a:lnTo>
                    <a:pt x="84" y="132"/>
                  </a:lnTo>
                  <a:lnTo>
                    <a:pt x="90" y="132"/>
                  </a:lnTo>
                  <a:lnTo>
                    <a:pt x="96" y="132"/>
                  </a:lnTo>
                  <a:lnTo>
                    <a:pt x="102" y="132"/>
                  </a:lnTo>
                  <a:lnTo>
                    <a:pt x="108" y="132"/>
                  </a:lnTo>
                  <a:lnTo>
                    <a:pt x="114" y="132"/>
                  </a:lnTo>
                  <a:lnTo>
                    <a:pt x="120" y="132"/>
                  </a:lnTo>
                  <a:lnTo>
                    <a:pt x="126" y="132"/>
                  </a:lnTo>
                  <a:lnTo>
                    <a:pt x="132" y="132"/>
                  </a:lnTo>
                  <a:lnTo>
                    <a:pt x="138" y="132"/>
                  </a:lnTo>
                  <a:lnTo>
                    <a:pt x="144" y="132"/>
                  </a:lnTo>
                  <a:lnTo>
                    <a:pt x="150" y="132"/>
                  </a:lnTo>
                  <a:lnTo>
                    <a:pt x="156" y="132"/>
                  </a:lnTo>
                  <a:lnTo>
                    <a:pt x="162" y="132"/>
                  </a:lnTo>
                  <a:lnTo>
                    <a:pt x="168" y="132"/>
                  </a:lnTo>
                  <a:lnTo>
                    <a:pt x="174" y="132"/>
                  </a:lnTo>
                  <a:lnTo>
                    <a:pt x="180" y="132"/>
                  </a:lnTo>
                  <a:lnTo>
                    <a:pt x="186" y="132"/>
                  </a:lnTo>
                  <a:lnTo>
                    <a:pt x="192" y="132"/>
                  </a:lnTo>
                  <a:lnTo>
                    <a:pt x="198" y="132"/>
                  </a:lnTo>
                  <a:lnTo>
                    <a:pt x="204" y="132"/>
                  </a:lnTo>
                  <a:lnTo>
                    <a:pt x="210" y="132"/>
                  </a:lnTo>
                  <a:lnTo>
                    <a:pt x="216" y="132"/>
                  </a:lnTo>
                  <a:lnTo>
                    <a:pt x="222" y="132"/>
                  </a:lnTo>
                  <a:lnTo>
                    <a:pt x="228" y="132"/>
                  </a:lnTo>
                  <a:lnTo>
                    <a:pt x="234" y="132"/>
                  </a:lnTo>
                  <a:lnTo>
                    <a:pt x="240" y="132"/>
                  </a:lnTo>
                  <a:lnTo>
                    <a:pt x="246" y="132"/>
                  </a:lnTo>
                  <a:lnTo>
                    <a:pt x="252" y="132"/>
                  </a:lnTo>
                  <a:lnTo>
                    <a:pt x="258" y="132"/>
                  </a:lnTo>
                  <a:lnTo>
                    <a:pt x="264" y="132"/>
                  </a:lnTo>
                  <a:lnTo>
                    <a:pt x="270" y="132"/>
                  </a:lnTo>
                  <a:lnTo>
                    <a:pt x="276" y="132"/>
                  </a:lnTo>
                  <a:lnTo>
                    <a:pt x="282" y="132"/>
                  </a:lnTo>
                  <a:lnTo>
                    <a:pt x="288" y="132"/>
                  </a:lnTo>
                  <a:lnTo>
                    <a:pt x="294" y="132"/>
                  </a:lnTo>
                  <a:lnTo>
                    <a:pt x="300" y="132"/>
                  </a:lnTo>
                  <a:lnTo>
                    <a:pt x="306" y="132"/>
                  </a:lnTo>
                  <a:lnTo>
                    <a:pt x="312" y="132"/>
                  </a:lnTo>
                  <a:lnTo>
                    <a:pt x="318" y="132"/>
                  </a:lnTo>
                  <a:lnTo>
                    <a:pt x="324" y="132"/>
                  </a:lnTo>
                  <a:lnTo>
                    <a:pt x="330" y="132"/>
                  </a:lnTo>
                  <a:lnTo>
                    <a:pt x="336" y="132"/>
                  </a:lnTo>
                  <a:lnTo>
                    <a:pt x="342" y="132"/>
                  </a:lnTo>
                  <a:lnTo>
                    <a:pt x="348" y="132"/>
                  </a:lnTo>
                  <a:lnTo>
                    <a:pt x="354" y="132"/>
                  </a:lnTo>
                  <a:lnTo>
                    <a:pt x="360" y="132"/>
                  </a:lnTo>
                  <a:lnTo>
                    <a:pt x="366" y="132"/>
                  </a:lnTo>
                  <a:lnTo>
                    <a:pt x="372" y="132"/>
                  </a:lnTo>
                  <a:lnTo>
                    <a:pt x="378" y="132"/>
                  </a:lnTo>
                  <a:lnTo>
                    <a:pt x="384" y="132"/>
                  </a:lnTo>
                  <a:lnTo>
                    <a:pt x="390" y="132"/>
                  </a:lnTo>
                  <a:lnTo>
                    <a:pt x="396" y="132"/>
                  </a:lnTo>
                  <a:lnTo>
                    <a:pt x="402" y="132"/>
                  </a:lnTo>
                  <a:lnTo>
                    <a:pt x="408" y="132"/>
                  </a:lnTo>
                  <a:lnTo>
                    <a:pt x="414" y="132"/>
                  </a:lnTo>
                  <a:lnTo>
                    <a:pt x="420" y="132"/>
                  </a:lnTo>
                  <a:lnTo>
                    <a:pt x="426" y="132"/>
                  </a:lnTo>
                  <a:lnTo>
                    <a:pt x="432" y="132"/>
                  </a:lnTo>
                  <a:lnTo>
                    <a:pt x="438" y="132"/>
                  </a:lnTo>
                  <a:lnTo>
                    <a:pt x="444" y="132"/>
                  </a:lnTo>
                  <a:lnTo>
                    <a:pt x="450" y="132"/>
                  </a:lnTo>
                  <a:lnTo>
                    <a:pt x="456" y="132"/>
                  </a:lnTo>
                  <a:lnTo>
                    <a:pt x="462" y="132"/>
                  </a:lnTo>
                  <a:lnTo>
                    <a:pt x="468" y="132"/>
                  </a:lnTo>
                  <a:lnTo>
                    <a:pt x="474" y="132"/>
                  </a:lnTo>
                  <a:lnTo>
                    <a:pt x="480" y="132"/>
                  </a:lnTo>
                  <a:lnTo>
                    <a:pt x="486" y="132"/>
                  </a:lnTo>
                  <a:lnTo>
                    <a:pt x="492" y="132"/>
                  </a:lnTo>
                  <a:lnTo>
                    <a:pt x="498" y="132"/>
                  </a:lnTo>
                  <a:lnTo>
                    <a:pt x="504" y="132"/>
                  </a:lnTo>
                  <a:lnTo>
                    <a:pt x="510" y="132"/>
                  </a:lnTo>
                  <a:lnTo>
                    <a:pt x="516" y="132"/>
                  </a:lnTo>
                  <a:lnTo>
                    <a:pt x="522" y="132"/>
                  </a:lnTo>
                  <a:lnTo>
                    <a:pt x="528" y="132"/>
                  </a:lnTo>
                  <a:lnTo>
                    <a:pt x="534" y="132"/>
                  </a:lnTo>
                  <a:lnTo>
                    <a:pt x="540" y="132"/>
                  </a:lnTo>
                  <a:lnTo>
                    <a:pt x="546" y="132"/>
                  </a:lnTo>
                  <a:lnTo>
                    <a:pt x="552" y="132"/>
                  </a:lnTo>
                  <a:lnTo>
                    <a:pt x="558" y="132"/>
                  </a:lnTo>
                  <a:lnTo>
                    <a:pt x="564" y="132"/>
                  </a:lnTo>
                  <a:lnTo>
                    <a:pt x="570" y="132"/>
                  </a:lnTo>
                  <a:lnTo>
                    <a:pt x="576" y="132"/>
                  </a:lnTo>
                  <a:lnTo>
                    <a:pt x="582" y="132"/>
                  </a:lnTo>
                  <a:lnTo>
                    <a:pt x="588" y="132"/>
                  </a:lnTo>
                  <a:lnTo>
                    <a:pt x="594" y="132"/>
                  </a:lnTo>
                  <a:lnTo>
                    <a:pt x="600" y="132"/>
                  </a:lnTo>
                  <a:lnTo>
                    <a:pt x="606" y="132"/>
                  </a:lnTo>
                  <a:lnTo>
                    <a:pt x="612" y="132"/>
                  </a:lnTo>
                  <a:lnTo>
                    <a:pt x="618" y="132"/>
                  </a:lnTo>
                  <a:lnTo>
                    <a:pt x="624" y="132"/>
                  </a:lnTo>
                  <a:lnTo>
                    <a:pt x="630" y="132"/>
                  </a:lnTo>
                  <a:lnTo>
                    <a:pt x="636" y="132"/>
                  </a:lnTo>
                  <a:lnTo>
                    <a:pt x="642" y="132"/>
                  </a:lnTo>
                  <a:lnTo>
                    <a:pt x="648" y="132"/>
                  </a:lnTo>
                  <a:lnTo>
                    <a:pt x="654" y="132"/>
                  </a:lnTo>
                  <a:lnTo>
                    <a:pt x="660" y="132"/>
                  </a:lnTo>
                  <a:lnTo>
                    <a:pt x="666" y="132"/>
                  </a:lnTo>
                  <a:lnTo>
                    <a:pt x="672" y="132"/>
                  </a:lnTo>
                  <a:lnTo>
                    <a:pt x="678" y="132"/>
                  </a:lnTo>
                  <a:lnTo>
                    <a:pt x="684" y="132"/>
                  </a:lnTo>
                  <a:lnTo>
                    <a:pt x="690" y="132"/>
                  </a:lnTo>
                  <a:lnTo>
                    <a:pt x="696" y="132"/>
                  </a:lnTo>
                  <a:lnTo>
                    <a:pt x="702" y="132"/>
                  </a:lnTo>
                  <a:lnTo>
                    <a:pt x="708" y="132"/>
                  </a:lnTo>
                  <a:lnTo>
                    <a:pt x="714" y="0"/>
                  </a:lnTo>
                  <a:lnTo>
                    <a:pt x="720" y="132"/>
                  </a:lnTo>
                  <a:lnTo>
                    <a:pt x="726" y="132"/>
                  </a:lnTo>
                  <a:lnTo>
                    <a:pt x="732" y="132"/>
                  </a:lnTo>
                  <a:lnTo>
                    <a:pt x="738" y="132"/>
                  </a:lnTo>
                  <a:lnTo>
                    <a:pt x="744" y="132"/>
                  </a:lnTo>
                  <a:lnTo>
                    <a:pt x="750" y="132"/>
                  </a:lnTo>
                  <a:lnTo>
                    <a:pt x="756" y="132"/>
                  </a:lnTo>
                  <a:lnTo>
                    <a:pt x="762" y="132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14" name="Freeform 146"/>
            <p:cNvSpPr>
              <a:spLocks/>
            </p:cNvSpPr>
            <p:nvPr/>
          </p:nvSpPr>
          <p:spPr bwMode="auto">
            <a:xfrm>
              <a:off x="8836025" y="3779838"/>
              <a:ext cx="1038225" cy="3048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8" y="192"/>
                </a:cxn>
                <a:cxn ang="0">
                  <a:pos x="30" y="192"/>
                </a:cxn>
                <a:cxn ang="0">
                  <a:pos x="42" y="192"/>
                </a:cxn>
                <a:cxn ang="0">
                  <a:pos x="54" y="192"/>
                </a:cxn>
                <a:cxn ang="0">
                  <a:pos x="66" y="192"/>
                </a:cxn>
                <a:cxn ang="0">
                  <a:pos x="78" y="192"/>
                </a:cxn>
                <a:cxn ang="0">
                  <a:pos x="90" y="192"/>
                </a:cxn>
                <a:cxn ang="0">
                  <a:pos x="102" y="192"/>
                </a:cxn>
                <a:cxn ang="0">
                  <a:pos x="114" y="192"/>
                </a:cxn>
                <a:cxn ang="0">
                  <a:pos x="126" y="192"/>
                </a:cxn>
                <a:cxn ang="0">
                  <a:pos x="138" y="192"/>
                </a:cxn>
                <a:cxn ang="0">
                  <a:pos x="150" y="192"/>
                </a:cxn>
                <a:cxn ang="0">
                  <a:pos x="162" y="192"/>
                </a:cxn>
                <a:cxn ang="0">
                  <a:pos x="174" y="192"/>
                </a:cxn>
                <a:cxn ang="0">
                  <a:pos x="186" y="192"/>
                </a:cxn>
                <a:cxn ang="0">
                  <a:pos x="198" y="192"/>
                </a:cxn>
                <a:cxn ang="0">
                  <a:pos x="210" y="192"/>
                </a:cxn>
                <a:cxn ang="0">
                  <a:pos x="222" y="192"/>
                </a:cxn>
                <a:cxn ang="0">
                  <a:pos x="234" y="192"/>
                </a:cxn>
                <a:cxn ang="0">
                  <a:pos x="246" y="192"/>
                </a:cxn>
                <a:cxn ang="0">
                  <a:pos x="258" y="192"/>
                </a:cxn>
                <a:cxn ang="0">
                  <a:pos x="270" y="192"/>
                </a:cxn>
                <a:cxn ang="0">
                  <a:pos x="282" y="192"/>
                </a:cxn>
                <a:cxn ang="0">
                  <a:pos x="294" y="192"/>
                </a:cxn>
                <a:cxn ang="0">
                  <a:pos x="306" y="192"/>
                </a:cxn>
                <a:cxn ang="0">
                  <a:pos x="318" y="192"/>
                </a:cxn>
                <a:cxn ang="0">
                  <a:pos x="330" y="192"/>
                </a:cxn>
                <a:cxn ang="0">
                  <a:pos x="342" y="192"/>
                </a:cxn>
                <a:cxn ang="0">
                  <a:pos x="354" y="192"/>
                </a:cxn>
                <a:cxn ang="0">
                  <a:pos x="366" y="192"/>
                </a:cxn>
                <a:cxn ang="0">
                  <a:pos x="378" y="192"/>
                </a:cxn>
                <a:cxn ang="0">
                  <a:pos x="390" y="192"/>
                </a:cxn>
                <a:cxn ang="0">
                  <a:pos x="402" y="192"/>
                </a:cxn>
                <a:cxn ang="0">
                  <a:pos x="414" y="192"/>
                </a:cxn>
                <a:cxn ang="0">
                  <a:pos x="426" y="192"/>
                </a:cxn>
                <a:cxn ang="0">
                  <a:pos x="438" y="192"/>
                </a:cxn>
                <a:cxn ang="0">
                  <a:pos x="450" y="192"/>
                </a:cxn>
                <a:cxn ang="0">
                  <a:pos x="462" y="192"/>
                </a:cxn>
                <a:cxn ang="0">
                  <a:pos x="474" y="192"/>
                </a:cxn>
                <a:cxn ang="0">
                  <a:pos x="486" y="192"/>
                </a:cxn>
                <a:cxn ang="0">
                  <a:pos x="498" y="192"/>
                </a:cxn>
                <a:cxn ang="0">
                  <a:pos x="510" y="192"/>
                </a:cxn>
                <a:cxn ang="0">
                  <a:pos x="522" y="192"/>
                </a:cxn>
                <a:cxn ang="0">
                  <a:pos x="534" y="192"/>
                </a:cxn>
                <a:cxn ang="0">
                  <a:pos x="546" y="192"/>
                </a:cxn>
                <a:cxn ang="0">
                  <a:pos x="558" y="192"/>
                </a:cxn>
                <a:cxn ang="0">
                  <a:pos x="570" y="192"/>
                </a:cxn>
                <a:cxn ang="0">
                  <a:pos x="582" y="192"/>
                </a:cxn>
                <a:cxn ang="0">
                  <a:pos x="594" y="192"/>
                </a:cxn>
                <a:cxn ang="0">
                  <a:pos x="606" y="192"/>
                </a:cxn>
                <a:cxn ang="0">
                  <a:pos x="618" y="192"/>
                </a:cxn>
                <a:cxn ang="0">
                  <a:pos x="630" y="192"/>
                </a:cxn>
                <a:cxn ang="0">
                  <a:pos x="642" y="192"/>
                </a:cxn>
                <a:cxn ang="0">
                  <a:pos x="654" y="192"/>
                </a:cxn>
              </a:cxnLst>
              <a:rect l="0" t="0" r="r" b="b"/>
              <a:pathLst>
                <a:path w="654" h="192">
                  <a:moveTo>
                    <a:pt x="0" y="192"/>
                  </a:moveTo>
                  <a:lnTo>
                    <a:pt x="6" y="0"/>
                  </a:lnTo>
                  <a:lnTo>
                    <a:pt x="12" y="192"/>
                  </a:lnTo>
                  <a:lnTo>
                    <a:pt x="18" y="192"/>
                  </a:lnTo>
                  <a:lnTo>
                    <a:pt x="24" y="192"/>
                  </a:lnTo>
                  <a:lnTo>
                    <a:pt x="30" y="192"/>
                  </a:lnTo>
                  <a:lnTo>
                    <a:pt x="36" y="192"/>
                  </a:lnTo>
                  <a:lnTo>
                    <a:pt x="42" y="192"/>
                  </a:lnTo>
                  <a:lnTo>
                    <a:pt x="48" y="192"/>
                  </a:lnTo>
                  <a:lnTo>
                    <a:pt x="54" y="192"/>
                  </a:lnTo>
                  <a:lnTo>
                    <a:pt x="60" y="192"/>
                  </a:lnTo>
                  <a:lnTo>
                    <a:pt x="66" y="192"/>
                  </a:lnTo>
                  <a:lnTo>
                    <a:pt x="72" y="192"/>
                  </a:lnTo>
                  <a:lnTo>
                    <a:pt x="78" y="192"/>
                  </a:lnTo>
                  <a:lnTo>
                    <a:pt x="84" y="192"/>
                  </a:lnTo>
                  <a:lnTo>
                    <a:pt x="90" y="192"/>
                  </a:lnTo>
                  <a:lnTo>
                    <a:pt x="96" y="192"/>
                  </a:lnTo>
                  <a:lnTo>
                    <a:pt x="102" y="192"/>
                  </a:lnTo>
                  <a:lnTo>
                    <a:pt x="108" y="192"/>
                  </a:lnTo>
                  <a:lnTo>
                    <a:pt x="114" y="192"/>
                  </a:lnTo>
                  <a:lnTo>
                    <a:pt x="120" y="192"/>
                  </a:lnTo>
                  <a:lnTo>
                    <a:pt x="126" y="192"/>
                  </a:lnTo>
                  <a:lnTo>
                    <a:pt x="132" y="192"/>
                  </a:lnTo>
                  <a:lnTo>
                    <a:pt x="138" y="192"/>
                  </a:lnTo>
                  <a:lnTo>
                    <a:pt x="144" y="192"/>
                  </a:lnTo>
                  <a:lnTo>
                    <a:pt x="150" y="192"/>
                  </a:lnTo>
                  <a:lnTo>
                    <a:pt x="156" y="192"/>
                  </a:lnTo>
                  <a:lnTo>
                    <a:pt x="162" y="192"/>
                  </a:lnTo>
                  <a:lnTo>
                    <a:pt x="168" y="192"/>
                  </a:lnTo>
                  <a:lnTo>
                    <a:pt x="174" y="192"/>
                  </a:lnTo>
                  <a:lnTo>
                    <a:pt x="180" y="192"/>
                  </a:lnTo>
                  <a:lnTo>
                    <a:pt x="186" y="192"/>
                  </a:lnTo>
                  <a:lnTo>
                    <a:pt x="192" y="192"/>
                  </a:lnTo>
                  <a:lnTo>
                    <a:pt x="198" y="192"/>
                  </a:lnTo>
                  <a:lnTo>
                    <a:pt x="204" y="192"/>
                  </a:lnTo>
                  <a:lnTo>
                    <a:pt x="210" y="192"/>
                  </a:lnTo>
                  <a:lnTo>
                    <a:pt x="216" y="192"/>
                  </a:lnTo>
                  <a:lnTo>
                    <a:pt x="222" y="192"/>
                  </a:lnTo>
                  <a:lnTo>
                    <a:pt x="228" y="192"/>
                  </a:lnTo>
                  <a:lnTo>
                    <a:pt x="234" y="192"/>
                  </a:lnTo>
                  <a:lnTo>
                    <a:pt x="240" y="192"/>
                  </a:lnTo>
                  <a:lnTo>
                    <a:pt x="246" y="192"/>
                  </a:lnTo>
                  <a:lnTo>
                    <a:pt x="252" y="192"/>
                  </a:lnTo>
                  <a:lnTo>
                    <a:pt x="258" y="192"/>
                  </a:lnTo>
                  <a:lnTo>
                    <a:pt x="264" y="192"/>
                  </a:lnTo>
                  <a:lnTo>
                    <a:pt x="270" y="192"/>
                  </a:lnTo>
                  <a:lnTo>
                    <a:pt x="276" y="192"/>
                  </a:lnTo>
                  <a:lnTo>
                    <a:pt x="282" y="192"/>
                  </a:lnTo>
                  <a:lnTo>
                    <a:pt x="288" y="192"/>
                  </a:lnTo>
                  <a:lnTo>
                    <a:pt x="294" y="192"/>
                  </a:lnTo>
                  <a:lnTo>
                    <a:pt x="300" y="192"/>
                  </a:lnTo>
                  <a:lnTo>
                    <a:pt x="306" y="192"/>
                  </a:lnTo>
                  <a:lnTo>
                    <a:pt x="312" y="192"/>
                  </a:lnTo>
                  <a:lnTo>
                    <a:pt x="318" y="192"/>
                  </a:lnTo>
                  <a:lnTo>
                    <a:pt x="324" y="192"/>
                  </a:lnTo>
                  <a:lnTo>
                    <a:pt x="330" y="192"/>
                  </a:lnTo>
                  <a:lnTo>
                    <a:pt x="336" y="192"/>
                  </a:lnTo>
                  <a:lnTo>
                    <a:pt x="342" y="192"/>
                  </a:lnTo>
                  <a:lnTo>
                    <a:pt x="348" y="192"/>
                  </a:lnTo>
                  <a:lnTo>
                    <a:pt x="354" y="192"/>
                  </a:lnTo>
                  <a:lnTo>
                    <a:pt x="360" y="192"/>
                  </a:lnTo>
                  <a:lnTo>
                    <a:pt x="366" y="192"/>
                  </a:lnTo>
                  <a:lnTo>
                    <a:pt x="372" y="192"/>
                  </a:lnTo>
                  <a:lnTo>
                    <a:pt x="378" y="192"/>
                  </a:lnTo>
                  <a:lnTo>
                    <a:pt x="384" y="192"/>
                  </a:lnTo>
                  <a:lnTo>
                    <a:pt x="390" y="192"/>
                  </a:lnTo>
                  <a:lnTo>
                    <a:pt x="396" y="192"/>
                  </a:lnTo>
                  <a:lnTo>
                    <a:pt x="402" y="192"/>
                  </a:lnTo>
                  <a:lnTo>
                    <a:pt x="408" y="192"/>
                  </a:lnTo>
                  <a:lnTo>
                    <a:pt x="414" y="192"/>
                  </a:lnTo>
                  <a:lnTo>
                    <a:pt x="420" y="192"/>
                  </a:lnTo>
                  <a:lnTo>
                    <a:pt x="426" y="192"/>
                  </a:lnTo>
                  <a:lnTo>
                    <a:pt x="432" y="192"/>
                  </a:lnTo>
                  <a:lnTo>
                    <a:pt x="438" y="192"/>
                  </a:lnTo>
                  <a:lnTo>
                    <a:pt x="444" y="192"/>
                  </a:lnTo>
                  <a:lnTo>
                    <a:pt x="450" y="192"/>
                  </a:lnTo>
                  <a:lnTo>
                    <a:pt x="456" y="192"/>
                  </a:lnTo>
                  <a:lnTo>
                    <a:pt x="462" y="192"/>
                  </a:lnTo>
                  <a:lnTo>
                    <a:pt x="468" y="192"/>
                  </a:lnTo>
                  <a:lnTo>
                    <a:pt x="474" y="192"/>
                  </a:lnTo>
                  <a:lnTo>
                    <a:pt x="480" y="192"/>
                  </a:lnTo>
                  <a:lnTo>
                    <a:pt x="486" y="192"/>
                  </a:lnTo>
                  <a:lnTo>
                    <a:pt x="492" y="192"/>
                  </a:lnTo>
                  <a:lnTo>
                    <a:pt x="498" y="192"/>
                  </a:lnTo>
                  <a:lnTo>
                    <a:pt x="504" y="192"/>
                  </a:lnTo>
                  <a:lnTo>
                    <a:pt x="510" y="192"/>
                  </a:lnTo>
                  <a:lnTo>
                    <a:pt x="516" y="192"/>
                  </a:lnTo>
                  <a:lnTo>
                    <a:pt x="522" y="192"/>
                  </a:lnTo>
                  <a:lnTo>
                    <a:pt x="528" y="192"/>
                  </a:lnTo>
                  <a:lnTo>
                    <a:pt x="534" y="192"/>
                  </a:lnTo>
                  <a:lnTo>
                    <a:pt x="540" y="192"/>
                  </a:lnTo>
                  <a:lnTo>
                    <a:pt x="546" y="192"/>
                  </a:lnTo>
                  <a:lnTo>
                    <a:pt x="552" y="192"/>
                  </a:lnTo>
                  <a:lnTo>
                    <a:pt x="558" y="192"/>
                  </a:lnTo>
                  <a:lnTo>
                    <a:pt x="564" y="192"/>
                  </a:lnTo>
                  <a:lnTo>
                    <a:pt x="570" y="192"/>
                  </a:lnTo>
                  <a:lnTo>
                    <a:pt x="576" y="192"/>
                  </a:lnTo>
                  <a:lnTo>
                    <a:pt x="582" y="192"/>
                  </a:lnTo>
                  <a:lnTo>
                    <a:pt x="588" y="192"/>
                  </a:lnTo>
                  <a:lnTo>
                    <a:pt x="594" y="192"/>
                  </a:lnTo>
                  <a:lnTo>
                    <a:pt x="600" y="192"/>
                  </a:lnTo>
                  <a:lnTo>
                    <a:pt x="606" y="192"/>
                  </a:lnTo>
                  <a:lnTo>
                    <a:pt x="612" y="192"/>
                  </a:lnTo>
                  <a:lnTo>
                    <a:pt x="618" y="192"/>
                  </a:lnTo>
                  <a:lnTo>
                    <a:pt x="624" y="192"/>
                  </a:lnTo>
                  <a:lnTo>
                    <a:pt x="630" y="192"/>
                  </a:lnTo>
                  <a:lnTo>
                    <a:pt x="636" y="192"/>
                  </a:lnTo>
                  <a:lnTo>
                    <a:pt x="642" y="192"/>
                  </a:lnTo>
                  <a:lnTo>
                    <a:pt x="648" y="192"/>
                  </a:lnTo>
                  <a:lnTo>
                    <a:pt x="654" y="192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15" name="Freeform 147"/>
            <p:cNvSpPr>
              <a:spLocks/>
            </p:cNvSpPr>
            <p:nvPr/>
          </p:nvSpPr>
          <p:spPr bwMode="auto">
            <a:xfrm>
              <a:off x="5207000" y="2655887"/>
              <a:ext cx="1190625" cy="1428750"/>
            </a:xfrm>
            <a:custGeom>
              <a:avLst/>
              <a:gdLst/>
              <a:ahLst/>
              <a:cxnLst>
                <a:cxn ang="0">
                  <a:pos x="12" y="900"/>
                </a:cxn>
                <a:cxn ang="0">
                  <a:pos x="30" y="900"/>
                </a:cxn>
                <a:cxn ang="0">
                  <a:pos x="48" y="900"/>
                </a:cxn>
                <a:cxn ang="0">
                  <a:pos x="66" y="900"/>
                </a:cxn>
                <a:cxn ang="0">
                  <a:pos x="84" y="900"/>
                </a:cxn>
                <a:cxn ang="0">
                  <a:pos x="102" y="186"/>
                </a:cxn>
                <a:cxn ang="0">
                  <a:pos x="120" y="900"/>
                </a:cxn>
                <a:cxn ang="0">
                  <a:pos x="138" y="900"/>
                </a:cxn>
                <a:cxn ang="0">
                  <a:pos x="156" y="72"/>
                </a:cxn>
                <a:cxn ang="0">
                  <a:pos x="174" y="900"/>
                </a:cxn>
                <a:cxn ang="0">
                  <a:pos x="192" y="900"/>
                </a:cxn>
                <a:cxn ang="0">
                  <a:pos x="210" y="24"/>
                </a:cxn>
                <a:cxn ang="0">
                  <a:pos x="228" y="900"/>
                </a:cxn>
                <a:cxn ang="0">
                  <a:pos x="246" y="900"/>
                </a:cxn>
                <a:cxn ang="0">
                  <a:pos x="264" y="0"/>
                </a:cxn>
                <a:cxn ang="0">
                  <a:pos x="282" y="900"/>
                </a:cxn>
                <a:cxn ang="0">
                  <a:pos x="300" y="900"/>
                </a:cxn>
                <a:cxn ang="0">
                  <a:pos x="318" y="30"/>
                </a:cxn>
                <a:cxn ang="0">
                  <a:pos x="336" y="900"/>
                </a:cxn>
                <a:cxn ang="0">
                  <a:pos x="354" y="900"/>
                </a:cxn>
                <a:cxn ang="0">
                  <a:pos x="372" y="900"/>
                </a:cxn>
                <a:cxn ang="0">
                  <a:pos x="390" y="900"/>
                </a:cxn>
                <a:cxn ang="0">
                  <a:pos x="408" y="900"/>
                </a:cxn>
                <a:cxn ang="0">
                  <a:pos x="426" y="900"/>
                </a:cxn>
                <a:cxn ang="0">
                  <a:pos x="444" y="900"/>
                </a:cxn>
                <a:cxn ang="0">
                  <a:pos x="462" y="900"/>
                </a:cxn>
                <a:cxn ang="0">
                  <a:pos x="480" y="108"/>
                </a:cxn>
                <a:cxn ang="0">
                  <a:pos x="492" y="900"/>
                </a:cxn>
                <a:cxn ang="0">
                  <a:pos x="510" y="900"/>
                </a:cxn>
                <a:cxn ang="0">
                  <a:pos x="528" y="900"/>
                </a:cxn>
                <a:cxn ang="0">
                  <a:pos x="540" y="900"/>
                </a:cxn>
                <a:cxn ang="0">
                  <a:pos x="558" y="900"/>
                </a:cxn>
                <a:cxn ang="0">
                  <a:pos x="576" y="900"/>
                </a:cxn>
                <a:cxn ang="0">
                  <a:pos x="594" y="900"/>
                </a:cxn>
                <a:cxn ang="0">
                  <a:pos x="612" y="900"/>
                </a:cxn>
                <a:cxn ang="0">
                  <a:pos x="630" y="900"/>
                </a:cxn>
                <a:cxn ang="0">
                  <a:pos x="648" y="900"/>
                </a:cxn>
                <a:cxn ang="0">
                  <a:pos x="666" y="900"/>
                </a:cxn>
                <a:cxn ang="0">
                  <a:pos x="684" y="900"/>
                </a:cxn>
                <a:cxn ang="0">
                  <a:pos x="702" y="900"/>
                </a:cxn>
                <a:cxn ang="0">
                  <a:pos x="720" y="900"/>
                </a:cxn>
                <a:cxn ang="0">
                  <a:pos x="738" y="900"/>
                </a:cxn>
              </a:cxnLst>
              <a:rect l="0" t="0" r="r" b="b"/>
              <a:pathLst>
                <a:path w="750" h="900">
                  <a:moveTo>
                    <a:pt x="0" y="900"/>
                  </a:moveTo>
                  <a:lnTo>
                    <a:pt x="6" y="900"/>
                  </a:lnTo>
                  <a:lnTo>
                    <a:pt x="12" y="900"/>
                  </a:lnTo>
                  <a:lnTo>
                    <a:pt x="18" y="900"/>
                  </a:lnTo>
                  <a:lnTo>
                    <a:pt x="24" y="900"/>
                  </a:lnTo>
                  <a:lnTo>
                    <a:pt x="30" y="900"/>
                  </a:lnTo>
                  <a:lnTo>
                    <a:pt x="36" y="900"/>
                  </a:lnTo>
                  <a:lnTo>
                    <a:pt x="42" y="900"/>
                  </a:lnTo>
                  <a:lnTo>
                    <a:pt x="48" y="900"/>
                  </a:lnTo>
                  <a:lnTo>
                    <a:pt x="54" y="900"/>
                  </a:lnTo>
                  <a:lnTo>
                    <a:pt x="60" y="900"/>
                  </a:lnTo>
                  <a:lnTo>
                    <a:pt x="66" y="900"/>
                  </a:lnTo>
                  <a:lnTo>
                    <a:pt x="72" y="900"/>
                  </a:lnTo>
                  <a:lnTo>
                    <a:pt x="78" y="900"/>
                  </a:lnTo>
                  <a:lnTo>
                    <a:pt x="84" y="900"/>
                  </a:lnTo>
                  <a:lnTo>
                    <a:pt x="90" y="900"/>
                  </a:lnTo>
                  <a:lnTo>
                    <a:pt x="96" y="900"/>
                  </a:lnTo>
                  <a:lnTo>
                    <a:pt x="102" y="186"/>
                  </a:lnTo>
                  <a:lnTo>
                    <a:pt x="108" y="900"/>
                  </a:lnTo>
                  <a:lnTo>
                    <a:pt x="114" y="900"/>
                  </a:lnTo>
                  <a:lnTo>
                    <a:pt x="120" y="900"/>
                  </a:lnTo>
                  <a:lnTo>
                    <a:pt x="126" y="900"/>
                  </a:lnTo>
                  <a:lnTo>
                    <a:pt x="132" y="900"/>
                  </a:lnTo>
                  <a:lnTo>
                    <a:pt x="138" y="900"/>
                  </a:lnTo>
                  <a:lnTo>
                    <a:pt x="144" y="900"/>
                  </a:lnTo>
                  <a:lnTo>
                    <a:pt x="150" y="900"/>
                  </a:lnTo>
                  <a:lnTo>
                    <a:pt x="156" y="72"/>
                  </a:lnTo>
                  <a:lnTo>
                    <a:pt x="162" y="900"/>
                  </a:lnTo>
                  <a:lnTo>
                    <a:pt x="168" y="900"/>
                  </a:lnTo>
                  <a:lnTo>
                    <a:pt x="174" y="900"/>
                  </a:lnTo>
                  <a:lnTo>
                    <a:pt x="180" y="900"/>
                  </a:lnTo>
                  <a:lnTo>
                    <a:pt x="186" y="900"/>
                  </a:lnTo>
                  <a:lnTo>
                    <a:pt x="192" y="900"/>
                  </a:lnTo>
                  <a:lnTo>
                    <a:pt x="198" y="900"/>
                  </a:lnTo>
                  <a:lnTo>
                    <a:pt x="204" y="900"/>
                  </a:lnTo>
                  <a:lnTo>
                    <a:pt x="210" y="24"/>
                  </a:lnTo>
                  <a:lnTo>
                    <a:pt x="216" y="900"/>
                  </a:lnTo>
                  <a:lnTo>
                    <a:pt x="222" y="900"/>
                  </a:lnTo>
                  <a:lnTo>
                    <a:pt x="228" y="900"/>
                  </a:lnTo>
                  <a:lnTo>
                    <a:pt x="234" y="900"/>
                  </a:lnTo>
                  <a:lnTo>
                    <a:pt x="240" y="900"/>
                  </a:lnTo>
                  <a:lnTo>
                    <a:pt x="246" y="900"/>
                  </a:lnTo>
                  <a:lnTo>
                    <a:pt x="252" y="900"/>
                  </a:lnTo>
                  <a:lnTo>
                    <a:pt x="258" y="900"/>
                  </a:lnTo>
                  <a:lnTo>
                    <a:pt x="264" y="0"/>
                  </a:lnTo>
                  <a:lnTo>
                    <a:pt x="270" y="900"/>
                  </a:lnTo>
                  <a:lnTo>
                    <a:pt x="276" y="900"/>
                  </a:lnTo>
                  <a:lnTo>
                    <a:pt x="282" y="900"/>
                  </a:lnTo>
                  <a:lnTo>
                    <a:pt x="288" y="900"/>
                  </a:lnTo>
                  <a:lnTo>
                    <a:pt x="294" y="900"/>
                  </a:lnTo>
                  <a:lnTo>
                    <a:pt x="300" y="900"/>
                  </a:lnTo>
                  <a:lnTo>
                    <a:pt x="306" y="900"/>
                  </a:lnTo>
                  <a:lnTo>
                    <a:pt x="312" y="900"/>
                  </a:lnTo>
                  <a:lnTo>
                    <a:pt x="318" y="30"/>
                  </a:lnTo>
                  <a:lnTo>
                    <a:pt x="324" y="900"/>
                  </a:lnTo>
                  <a:lnTo>
                    <a:pt x="330" y="900"/>
                  </a:lnTo>
                  <a:lnTo>
                    <a:pt x="336" y="900"/>
                  </a:lnTo>
                  <a:lnTo>
                    <a:pt x="342" y="900"/>
                  </a:lnTo>
                  <a:lnTo>
                    <a:pt x="348" y="900"/>
                  </a:lnTo>
                  <a:lnTo>
                    <a:pt x="354" y="900"/>
                  </a:lnTo>
                  <a:lnTo>
                    <a:pt x="360" y="900"/>
                  </a:lnTo>
                  <a:lnTo>
                    <a:pt x="366" y="900"/>
                  </a:lnTo>
                  <a:lnTo>
                    <a:pt x="372" y="900"/>
                  </a:lnTo>
                  <a:lnTo>
                    <a:pt x="378" y="900"/>
                  </a:lnTo>
                  <a:lnTo>
                    <a:pt x="384" y="900"/>
                  </a:lnTo>
                  <a:lnTo>
                    <a:pt x="390" y="900"/>
                  </a:lnTo>
                  <a:lnTo>
                    <a:pt x="396" y="900"/>
                  </a:lnTo>
                  <a:lnTo>
                    <a:pt x="402" y="900"/>
                  </a:lnTo>
                  <a:lnTo>
                    <a:pt x="408" y="900"/>
                  </a:lnTo>
                  <a:lnTo>
                    <a:pt x="414" y="900"/>
                  </a:lnTo>
                  <a:lnTo>
                    <a:pt x="420" y="900"/>
                  </a:lnTo>
                  <a:lnTo>
                    <a:pt x="426" y="900"/>
                  </a:lnTo>
                  <a:lnTo>
                    <a:pt x="432" y="900"/>
                  </a:lnTo>
                  <a:lnTo>
                    <a:pt x="438" y="900"/>
                  </a:lnTo>
                  <a:lnTo>
                    <a:pt x="444" y="900"/>
                  </a:lnTo>
                  <a:lnTo>
                    <a:pt x="450" y="900"/>
                  </a:lnTo>
                  <a:lnTo>
                    <a:pt x="456" y="900"/>
                  </a:lnTo>
                  <a:lnTo>
                    <a:pt x="462" y="900"/>
                  </a:lnTo>
                  <a:lnTo>
                    <a:pt x="468" y="900"/>
                  </a:lnTo>
                  <a:lnTo>
                    <a:pt x="474" y="900"/>
                  </a:lnTo>
                  <a:lnTo>
                    <a:pt x="480" y="108"/>
                  </a:lnTo>
                  <a:lnTo>
                    <a:pt x="480" y="900"/>
                  </a:lnTo>
                  <a:lnTo>
                    <a:pt x="486" y="900"/>
                  </a:lnTo>
                  <a:lnTo>
                    <a:pt x="492" y="900"/>
                  </a:lnTo>
                  <a:lnTo>
                    <a:pt x="498" y="900"/>
                  </a:lnTo>
                  <a:lnTo>
                    <a:pt x="504" y="900"/>
                  </a:lnTo>
                  <a:lnTo>
                    <a:pt x="510" y="900"/>
                  </a:lnTo>
                  <a:lnTo>
                    <a:pt x="516" y="900"/>
                  </a:lnTo>
                  <a:lnTo>
                    <a:pt x="522" y="900"/>
                  </a:lnTo>
                  <a:lnTo>
                    <a:pt x="528" y="900"/>
                  </a:lnTo>
                  <a:lnTo>
                    <a:pt x="528" y="30"/>
                  </a:lnTo>
                  <a:lnTo>
                    <a:pt x="534" y="900"/>
                  </a:lnTo>
                  <a:lnTo>
                    <a:pt x="540" y="900"/>
                  </a:lnTo>
                  <a:lnTo>
                    <a:pt x="546" y="900"/>
                  </a:lnTo>
                  <a:lnTo>
                    <a:pt x="552" y="900"/>
                  </a:lnTo>
                  <a:lnTo>
                    <a:pt x="558" y="900"/>
                  </a:lnTo>
                  <a:lnTo>
                    <a:pt x="564" y="900"/>
                  </a:lnTo>
                  <a:lnTo>
                    <a:pt x="570" y="900"/>
                  </a:lnTo>
                  <a:lnTo>
                    <a:pt x="576" y="900"/>
                  </a:lnTo>
                  <a:lnTo>
                    <a:pt x="582" y="18"/>
                  </a:lnTo>
                  <a:lnTo>
                    <a:pt x="588" y="900"/>
                  </a:lnTo>
                  <a:lnTo>
                    <a:pt x="594" y="900"/>
                  </a:lnTo>
                  <a:lnTo>
                    <a:pt x="600" y="900"/>
                  </a:lnTo>
                  <a:lnTo>
                    <a:pt x="606" y="900"/>
                  </a:lnTo>
                  <a:lnTo>
                    <a:pt x="612" y="900"/>
                  </a:lnTo>
                  <a:lnTo>
                    <a:pt x="618" y="900"/>
                  </a:lnTo>
                  <a:lnTo>
                    <a:pt x="624" y="900"/>
                  </a:lnTo>
                  <a:lnTo>
                    <a:pt x="630" y="900"/>
                  </a:lnTo>
                  <a:lnTo>
                    <a:pt x="636" y="48"/>
                  </a:lnTo>
                  <a:lnTo>
                    <a:pt x="642" y="900"/>
                  </a:lnTo>
                  <a:lnTo>
                    <a:pt x="648" y="900"/>
                  </a:lnTo>
                  <a:lnTo>
                    <a:pt x="654" y="900"/>
                  </a:lnTo>
                  <a:lnTo>
                    <a:pt x="660" y="900"/>
                  </a:lnTo>
                  <a:lnTo>
                    <a:pt x="666" y="900"/>
                  </a:lnTo>
                  <a:lnTo>
                    <a:pt x="672" y="900"/>
                  </a:lnTo>
                  <a:lnTo>
                    <a:pt x="678" y="900"/>
                  </a:lnTo>
                  <a:lnTo>
                    <a:pt x="684" y="900"/>
                  </a:lnTo>
                  <a:lnTo>
                    <a:pt x="690" y="54"/>
                  </a:lnTo>
                  <a:lnTo>
                    <a:pt x="696" y="900"/>
                  </a:lnTo>
                  <a:lnTo>
                    <a:pt x="702" y="900"/>
                  </a:lnTo>
                  <a:lnTo>
                    <a:pt x="708" y="900"/>
                  </a:lnTo>
                  <a:lnTo>
                    <a:pt x="714" y="900"/>
                  </a:lnTo>
                  <a:lnTo>
                    <a:pt x="720" y="900"/>
                  </a:lnTo>
                  <a:lnTo>
                    <a:pt x="726" y="900"/>
                  </a:lnTo>
                  <a:lnTo>
                    <a:pt x="732" y="900"/>
                  </a:lnTo>
                  <a:lnTo>
                    <a:pt x="738" y="900"/>
                  </a:lnTo>
                  <a:lnTo>
                    <a:pt x="744" y="900"/>
                  </a:lnTo>
                  <a:lnTo>
                    <a:pt x="750" y="900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16" name="Freeform 148"/>
            <p:cNvSpPr>
              <a:spLocks/>
            </p:cNvSpPr>
            <p:nvPr/>
          </p:nvSpPr>
          <p:spPr bwMode="auto">
            <a:xfrm>
              <a:off x="6397625" y="2627312"/>
              <a:ext cx="1171575" cy="1457325"/>
            </a:xfrm>
            <a:custGeom>
              <a:avLst/>
              <a:gdLst/>
              <a:ahLst/>
              <a:cxnLst>
                <a:cxn ang="0">
                  <a:pos x="12" y="918"/>
                </a:cxn>
                <a:cxn ang="0">
                  <a:pos x="30" y="918"/>
                </a:cxn>
                <a:cxn ang="0">
                  <a:pos x="48" y="918"/>
                </a:cxn>
                <a:cxn ang="0">
                  <a:pos x="66" y="918"/>
                </a:cxn>
                <a:cxn ang="0">
                  <a:pos x="84" y="918"/>
                </a:cxn>
                <a:cxn ang="0">
                  <a:pos x="102" y="684"/>
                </a:cxn>
                <a:cxn ang="0">
                  <a:pos x="120" y="918"/>
                </a:cxn>
                <a:cxn ang="0">
                  <a:pos x="138" y="918"/>
                </a:cxn>
                <a:cxn ang="0">
                  <a:pos x="156" y="186"/>
                </a:cxn>
                <a:cxn ang="0">
                  <a:pos x="174" y="918"/>
                </a:cxn>
                <a:cxn ang="0">
                  <a:pos x="192" y="918"/>
                </a:cxn>
                <a:cxn ang="0">
                  <a:pos x="210" y="132"/>
                </a:cxn>
                <a:cxn ang="0">
                  <a:pos x="222" y="918"/>
                </a:cxn>
                <a:cxn ang="0">
                  <a:pos x="240" y="918"/>
                </a:cxn>
                <a:cxn ang="0">
                  <a:pos x="258" y="918"/>
                </a:cxn>
                <a:cxn ang="0">
                  <a:pos x="270" y="918"/>
                </a:cxn>
                <a:cxn ang="0">
                  <a:pos x="288" y="918"/>
                </a:cxn>
                <a:cxn ang="0">
                  <a:pos x="306" y="918"/>
                </a:cxn>
                <a:cxn ang="0">
                  <a:pos x="324" y="918"/>
                </a:cxn>
                <a:cxn ang="0">
                  <a:pos x="342" y="918"/>
                </a:cxn>
                <a:cxn ang="0">
                  <a:pos x="360" y="918"/>
                </a:cxn>
                <a:cxn ang="0">
                  <a:pos x="378" y="918"/>
                </a:cxn>
                <a:cxn ang="0">
                  <a:pos x="396" y="918"/>
                </a:cxn>
                <a:cxn ang="0">
                  <a:pos x="414" y="918"/>
                </a:cxn>
                <a:cxn ang="0">
                  <a:pos x="432" y="918"/>
                </a:cxn>
                <a:cxn ang="0">
                  <a:pos x="450" y="918"/>
                </a:cxn>
                <a:cxn ang="0">
                  <a:pos x="468" y="918"/>
                </a:cxn>
                <a:cxn ang="0">
                  <a:pos x="486" y="918"/>
                </a:cxn>
                <a:cxn ang="0">
                  <a:pos x="504" y="918"/>
                </a:cxn>
                <a:cxn ang="0">
                  <a:pos x="522" y="918"/>
                </a:cxn>
                <a:cxn ang="0">
                  <a:pos x="540" y="918"/>
                </a:cxn>
                <a:cxn ang="0">
                  <a:pos x="558" y="918"/>
                </a:cxn>
                <a:cxn ang="0">
                  <a:pos x="576" y="918"/>
                </a:cxn>
                <a:cxn ang="0">
                  <a:pos x="594" y="918"/>
                </a:cxn>
                <a:cxn ang="0">
                  <a:pos x="612" y="918"/>
                </a:cxn>
                <a:cxn ang="0">
                  <a:pos x="630" y="918"/>
                </a:cxn>
                <a:cxn ang="0">
                  <a:pos x="648" y="918"/>
                </a:cxn>
                <a:cxn ang="0">
                  <a:pos x="666" y="918"/>
                </a:cxn>
                <a:cxn ang="0">
                  <a:pos x="684" y="918"/>
                </a:cxn>
                <a:cxn ang="0">
                  <a:pos x="696" y="918"/>
                </a:cxn>
                <a:cxn ang="0">
                  <a:pos x="714" y="918"/>
                </a:cxn>
                <a:cxn ang="0">
                  <a:pos x="732" y="918"/>
                </a:cxn>
              </a:cxnLst>
              <a:rect l="0" t="0" r="r" b="b"/>
              <a:pathLst>
                <a:path w="738" h="918">
                  <a:moveTo>
                    <a:pt x="0" y="918"/>
                  </a:moveTo>
                  <a:lnTo>
                    <a:pt x="6" y="918"/>
                  </a:lnTo>
                  <a:lnTo>
                    <a:pt x="12" y="918"/>
                  </a:lnTo>
                  <a:lnTo>
                    <a:pt x="18" y="918"/>
                  </a:lnTo>
                  <a:lnTo>
                    <a:pt x="24" y="918"/>
                  </a:lnTo>
                  <a:lnTo>
                    <a:pt x="30" y="918"/>
                  </a:lnTo>
                  <a:lnTo>
                    <a:pt x="36" y="918"/>
                  </a:lnTo>
                  <a:lnTo>
                    <a:pt x="42" y="918"/>
                  </a:lnTo>
                  <a:lnTo>
                    <a:pt x="48" y="918"/>
                  </a:lnTo>
                  <a:lnTo>
                    <a:pt x="54" y="918"/>
                  </a:lnTo>
                  <a:lnTo>
                    <a:pt x="60" y="918"/>
                  </a:lnTo>
                  <a:lnTo>
                    <a:pt x="66" y="918"/>
                  </a:lnTo>
                  <a:lnTo>
                    <a:pt x="72" y="918"/>
                  </a:lnTo>
                  <a:lnTo>
                    <a:pt x="78" y="918"/>
                  </a:lnTo>
                  <a:lnTo>
                    <a:pt x="84" y="918"/>
                  </a:lnTo>
                  <a:lnTo>
                    <a:pt x="90" y="918"/>
                  </a:lnTo>
                  <a:lnTo>
                    <a:pt x="96" y="918"/>
                  </a:lnTo>
                  <a:lnTo>
                    <a:pt x="102" y="684"/>
                  </a:lnTo>
                  <a:lnTo>
                    <a:pt x="108" y="918"/>
                  </a:lnTo>
                  <a:lnTo>
                    <a:pt x="114" y="918"/>
                  </a:lnTo>
                  <a:lnTo>
                    <a:pt x="120" y="918"/>
                  </a:lnTo>
                  <a:lnTo>
                    <a:pt x="126" y="918"/>
                  </a:lnTo>
                  <a:lnTo>
                    <a:pt x="132" y="918"/>
                  </a:lnTo>
                  <a:lnTo>
                    <a:pt x="138" y="918"/>
                  </a:lnTo>
                  <a:lnTo>
                    <a:pt x="144" y="918"/>
                  </a:lnTo>
                  <a:lnTo>
                    <a:pt x="150" y="918"/>
                  </a:lnTo>
                  <a:lnTo>
                    <a:pt x="156" y="186"/>
                  </a:lnTo>
                  <a:lnTo>
                    <a:pt x="162" y="918"/>
                  </a:lnTo>
                  <a:lnTo>
                    <a:pt x="168" y="918"/>
                  </a:lnTo>
                  <a:lnTo>
                    <a:pt x="174" y="918"/>
                  </a:lnTo>
                  <a:lnTo>
                    <a:pt x="180" y="918"/>
                  </a:lnTo>
                  <a:lnTo>
                    <a:pt x="186" y="918"/>
                  </a:lnTo>
                  <a:lnTo>
                    <a:pt x="192" y="918"/>
                  </a:lnTo>
                  <a:lnTo>
                    <a:pt x="198" y="918"/>
                  </a:lnTo>
                  <a:lnTo>
                    <a:pt x="204" y="918"/>
                  </a:lnTo>
                  <a:lnTo>
                    <a:pt x="210" y="132"/>
                  </a:lnTo>
                  <a:lnTo>
                    <a:pt x="210" y="918"/>
                  </a:lnTo>
                  <a:lnTo>
                    <a:pt x="216" y="918"/>
                  </a:lnTo>
                  <a:lnTo>
                    <a:pt x="222" y="918"/>
                  </a:lnTo>
                  <a:lnTo>
                    <a:pt x="228" y="918"/>
                  </a:lnTo>
                  <a:lnTo>
                    <a:pt x="234" y="918"/>
                  </a:lnTo>
                  <a:lnTo>
                    <a:pt x="240" y="918"/>
                  </a:lnTo>
                  <a:lnTo>
                    <a:pt x="246" y="918"/>
                  </a:lnTo>
                  <a:lnTo>
                    <a:pt x="252" y="918"/>
                  </a:lnTo>
                  <a:lnTo>
                    <a:pt x="258" y="918"/>
                  </a:lnTo>
                  <a:lnTo>
                    <a:pt x="258" y="90"/>
                  </a:lnTo>
                  <a:lnTo>
                    <a:pt x="264" y="918"/>
                  </a:lnTo>
                  <a:lnTo>
                    <a:pt x="270" y="918"/>
                  </a:lnTo>
                  <a:lnTo>
                    <a:pt x="276" y="918"/>
                  </a:lnTo>
                  <a:lnTo>
                    <a:pt x="282" y="918"/>
                  </a:lnTo>
                  <a:lnTo>
                    <a:pt x="288" y="918"/>
                  </a:lnTo>
                  <a:lnTo>
                    <a:pt x="294" y="918"/>
                  </a:lnTo>
                  <a:lnTo>
                    <a:pt x="300" y="918"/>
                  </a:lnTo>
                  <a:lnTo>
                    <a:pt x="306" y="918"/>
                  </a:lnTo>
                  <a:lnTo>
                    <a:pt x="312" y="156"/>
                  </a:lnTo>
                  <a:lnTo>
                    <a:pt x="318" y="918"/>
                  </a:lnTo>
                  <a:lnTo>
                    <a:pt x="324" y="918"/>
                  </a:lnTo>
                  <a:lnTo>
                    <a:pt x="330" y="918"/>
                  </a:lnTo>
                  <a:lnTo>
                    <a:pt x="336" y="918"/>
                  </a:lnTo>
                  <a:lnTo>
                    <a:pt x="342" y="918"/>
                  </a:lnTo>
                  <a:lnTo>
                    <a:pt x="348" y="918"/>
                  </a:lnTo>
                  <a:lnTo>
                    <a:pt x="354" y="918"/>
                  </a:lnTo>
                  <a:lnTo>
                    <a:pt x="360" y="918"/>
                  </a:lnTo>
                  <a:lnTo>
                    <a:pt x="366" y="108"/>
                  </a:lnTo>
                  <a:lnTo>
                    <a:pt x="372" y="918"/>
                  </a:lnTo>
                  <a:lnTo>
                    <a:pt x="378" y="918"/>
                  </a:lnTo>
                  <a:lnTo>
                    <a:pt x="384" y="918"/>
                  </a:lnTo>
                  <a:lnTo>
                    <a:pt x="390" y="918"/>
                  </a:lnTo>
                  <a:lnTo>
                    <a:pt x="396" y="918"/>
                  </a:lnTo>
                  <a:lnTo>
                    <a:pt x="402" y="918"/>
                  </a:lnTo>
                  <a:lnTo>
                    <a:pt x="408" y="918"/>
                  </a:lnTo>
                  <a:lnTo>
                    <a:pt x="414" y="918"/>
                  </a:lnTo>
                  <a:lnTo>
                    <a:pt x="420" y="108"/>
                  </a:lnTo>
                  <a:lnTo>
                    <a:pt x="426" y="918"/>
                  </a:lnTo>
                  <a:lnTo>
                    <a:pt x="432" y="918"/>
                  </a:lnTo>
                  <a:lnTo>
                    <a:pt x="438" y="918"/>
                  </a:lnTo>
                  <a:lnTo>
                    <a:pt x="444" y="918"/>
                  </a:lnTo>
                  <a:lnTo>
                    <a:pt x="450" y="918"/>
                  </a:lnTo>
                  <a:lnTo>
                    <a:pt x="456" y="918"/>
                  </a:lnTo>
                  <a:lnTo>
                    <a:pt x="462" y="918"/>
                  </a:lnTo>
                  <a:lnTo>
                    <a:pt x="468" y="918"/>
                  </a:lnTo>
                  <a:lnTo>
                    <a:pt x="474" y="84"/>
                  </a:lnTo>
                  <a:lnTo>
                    <a:pt x="480" y="918"/>
                  </a:lnTo>
                  <a:lnTo>
                    <a:pt x="486" y="918"/>
                  </a:lnTo>
                  <a:lnTo>
                    <a:pt x="492" y="918"/>
                  </a:lnTo>
                  <a:lnTo>
                    <a:pt x="498" y="918"/>
                  </a:lnTo>
                  <a:lnTo>
                    <a:pt x="504" y="918"/>
                  </a:lnTo>
                  <a:lnTo>
                    <a:pt x="510" y="918"/>
                  </a:lnTo>
                  <a:lnTo>
                    <a:pt x="516" y="918"/>
                  </a:lnTo>
                  <a:lnTo>
                    <a:pt x="522" y="918"/>
                  </a:lnTo>
                  <a:lnTo>
                    <a:pt x="528" y="66"/>
                  </a:lnTo>
                  <a:lnTo>
                    <a:pt x="534" y="918"/>
                  </a:lnTo>
                  <a:lnTo>
                    <a:pt x="540" y="918"/>
                  </a:lnTo>
                  <a:lnTo>
                    <a:pt x="546" y="918"/>
                  </a:lnTo>
                  <a:lnTo>
                    <a:pt x="552" y="918"/>
                  </a:lnTo>
                  <a:lnTo>
                    <a:pt x="558" y="918"/>
                  </a:lnTo>
                  <a:lnTo>
                    <a:pt x="564" y="918"/>
                  </a:lnTo>
                  <a:lnTo>
                    <a:pt x="570" y="918"/>
                  </a:lnTo>
                  <a:lnTo>
                    <a:pt x="576" y="918"/>
                  </a:lnTo>
                  <a:lnTo>
                    <a:pt x="582" y="78"/>
                  </a:lnTo>
                  <a:lnTo>
                    <a:pt x="588" y="918"/>
                  </a:lnTo>
                  <a:lnTo>
                    <a:pt x="594" y="918"/>
                  </a:lnTo>
                  <a:lnTo>
                    <a:pt x="600" y="918"/>
                  </a:lnTo>
                  <a:lnTo>
                    <a:pt x="606" y="918"/>
                  </a:lnTo>
                  <a:lnTo>
                    <a:pt x="612" y="918"/>
                  </a:lnTo>
                  <a:lnTo>
                    <a:pt x="618" y="918"/>
                  </a:lnTo>
                  <a:lnTo>
                    <a:pt x="624" y="918"/>
                  </a:lnTo>
                  <a:lnTo>
                    <a:pt x="630" y="918"/>
                  </a:lnTo>
                  <a:lnTo>
                    <a:pt x="636" y="186"/>
                  </a:lnTo>
                  <a:lnTo>
                    <a:pt x="642" y="918"/>
                  </a:lnTo>
                  <a:lnTo>
                    <a:pt x="648" y="918"/>
                  </a:lnTo>
                  <a:lnTo>
                    <a:pt x="654" y="918"/>
                  </a:lnTo>
                  <a:lnTo>
                    <a:pt x="660" y="918"/>
                  </a:lnTo>
                  <a:lnTo>
                    <a:pt x="666" y="918"/>
                  </a:lnTo>
                  <a:lnTo>
                    <a:pt x="672" y="918"/>
                  </a:lnTo>
                  <a:lnTo>
                    <a:pt x="678" y="918"/>
                  </a:lnTo>
                  <a:lnTo>
                    <a:pt x="684" y="918"/>
                  </a:lnTo>
                  <a:lnTo>
                    <a:pt x="690" y="108"/>
                  </a:lnTo>
                  <a:lnTo>
                    <a:pt x="690" y="918"/>
                  </a:lnTo>
                  <a:lnTo>
                    <a:pt x="696" y="918"/>
                  </a:lnTo>
                  <a:lnTo>
                    <a:pt x="702" y="918"/>
                  </a:lnTo>
                  <a:lnTo>
                    <a:pt x="708" y="918"/>
                  </a:lnTo>
                  <a:lnTo>
                    <a:pt x="714" y="918"/>
                  </a:lnTo>
                  <a:lnTo>
                    <a:pt x="720" y="918"/>
                  </a:lnTo>
                  <a:lnTo>
                    <a:pt x="726" y="918"/>
                  </a:lnTo>
                  <a:lnTo>
                    <a:pt x="732" y="918"/>
                  </a:lnTo>
                  <a:lnTo>
                    <a:pt x="738" y="918"/>
                  </a:lnTo>
                  <a:lnTo>
                    <a:pt x="738" y="0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17" name="Freeform 149"/>
            <p:cNvSpPr>
              <a:spLocks/>
            </p:cNvSpPr>
            <p:nvPr/>
          </p:nvSpPr>
          <p:spPr bwMode="auto">
            <a:xfrm>
              <a:off x="7569200" y="2627312"/>
              <a:ext cx="1209675" cy="1457325"/>
            </a:xfrm>
            <a:custGeom>
              <a:avLst/>
              <a:gdLst/>
              <a:ahLst/>
              <a:cxnLst>
                <a:cxn ang="0">
                  <a:pos x="12" y="918"/>
                </a:cxn>
                <a:cxn ang="0">
                  <a:pos x="30" y="918"/>
                </a:cxn>
                <a:cxn ang="0">
                  <a:pos x="48" y="918"/>
                </a:cxn>
                <a:cxn ang="0">
                  <a:pos x="66" y="918"/>
                </a:cxn>
                <a:cxn ang="0">
                  <a:pos x="84" y="918"/>
                </a:cxn>
                <a:cxn ang="0">
                  <a:pos x="102" y="918"/>
                </a:cxn>
                <a:cxn ang="0">
                  <a:pos x="120" y="918"/>
                </a:cxn>
                <a:cxn ang="0">
                  <a:pos x="138" y="918"/>
                </a:cxn>
                <a:cxn ang="0">
                  <a:pos x="156" y="918"/>
                </a:cxn>
                <a:cxn ang="0">
                  <a:pos x="174" y="918"/>
                </a:cxn>
                <a:cxn ang="0">
                  <a:pos x="192" y="918"/>
                </a:cxn>
                <a:cxn ang="0">
                  <a:pos x="210" y="918"/>
                </a:cxn>
                <a:cxn ang="0">
                  <a:pos x="228" y="918"/>
                </a:cxn>
                <a:cxn ang="0">
                  <a:pos x="246" y="918"/>
                </a:cxn>
                <a:cxn ang="0">
                  <a:pos x="264" y="918"/>
                </a:cxn>
                <a:cxn ang="0">
                  <a:pos x="282" y="918"/>
                </a:cxn>
                <a:cxn ang="0">
                  <a:pos x="300" y="918"/>
                </a:cxn>
                <a:cxn ang="0">
                  <a:pos x="318" y="918"/>
                </a:cxn>
                <a:cxn ang="0">
                  <a:pos x="336" y="918"/>
                </a:cxn>
                <a:cxn ang="0">
                  <a:pos x="354" y="918"/>
                </a:cxn>
                <a:cxn ang="0">
                  <a:pos x="372" y="918"/>
                </a:cxn>
                <a:cxn ang="0">
                  <a:pos x="390" y="918"/>
                </a:cxn>
                <a:cxn ang="0">
                  <a:pos x="408" y="918"/>
                </a:cxn>
                <a:cxn ang="0">
                  <a:pos x="426" y="918"/>
                </a:cxn>
                <a:cxn ang="0">
                  <a:pos x="444" y="918"/>
                </a:cxn>
                <a:cxn ang="0">
                  <a:pos x="462" y="918"/>
                </a:cxn>
                <a:cxn ang="0">
                  <a:pos x="480" y="918"/>
                </a:cxn>
                <a:cxn ang="0">
                  <a:pos x="498" y="918"/>
                </a:cxn>
                <a:cxn ang="0">
                  <a:pos x="516" y="918"/>
                </a:cxn>
                <a:cxn ang="0">
                  <a:pos x="534" y="918"/>
                </a:cxn>
                <a:cxn ang="0">
                  <a:pos x="552" y="918"/>
                </a:cxn>
                <a:cxn ang="0">
                  <a:pos x="570" y="918"/>
                </a:cxn>
                <a:cxn ang="0">
                  <a:pos x="588" y="918"/>
                </a:cxn>
                <a:cxn ang="0">
                  <a:pos x="606" y="918"/>
                </a:cxn>
                <a:cxn ang="0">
                  <a:pos x="624" y="918"/>
                </a:cxn>
                <a:cxn ang="0">
                  <a:pos x="642" y="918"/>
                </a:cxn>
                <a:cxn ang="0">
                  <a:pos x="660" y="918"/>
                </a:cxn>
                <a:cxn ang="0">
                  <a:pos x="678" y="918"/>
                </a:cxn>
                <a:cxn ang="0">
                  <a:pos x="696" y="918"/>
                </a:cxn>
                <a:cxn ang="0">
                  <a:pos x="714" y="918"/>
                </a:cxn>
                <a:cxn ang="0">
                  <a:pos x="732" y="918"/>
                </a:cxn>
                <a:cxn ang="0">
                  <a:pos x="750" y="792"/>
                </a:cxn>
              </a:cxnLst>
              <a:rect l="0" t="0" r="r" b="b"/>
              <a:pathLst>
                <a:path w="762" h="918">
                  <a:moveTo>
                    <a:pt x="0" y="0"/>
                  </a:moveTo>
                  <a:lnTo>
                    <a:pt x="6" y="918"/>
                  </a:lnTo>
                  <a:lnTo>
                    <a:pt x="12" y="918"/>
                  </a:lnTo>
                  <a:lnTo>
                    <a:pt x="18" y="918"/>
                  </a:lnTo>
                  <a:lnTo>
                    <a:pt x="24" y="918"/>
                  </a:lnTo>
                  <a:lnTo>
                    <a:pt x="30" y="918"/>
                  </a:lnTo>
                  <a:lnTo>
                    <a:pt x="36" y="918"/>
                  </a:lnTo>
                  <a:lnTo>
                    <a:pt x="42" y="918"/>
                  </a:lnTo>
                  <a:lnTo>
                    <a:pt x="48" y="918"/>
                  </a:lnTo>
                  <a:lnTo>
                    <a:pt x="54" y="60"/>
                  </a:lnTo>
                  <a:lnTo>
                    <a:pt x="60" y="918"/>
                  </a:lnTo>
                  <a:lnTo>
                    <a:pt x="66" y="918"/>
                  </a:lnTo>
                  <a:lnTo>
                    <a:pt x="72" y="918"/>
                  </a:lnTo>
                  <a:lnTo>
                    <a:pt x="78" y="918"/>
                  </a:lnTo>
                  <a:lnTo>
                    <a:pt x="84" y="918"/>
                  </a:lnTo>
                  <a:lnTo>
                    <a:pt x="90" y="918"/>
                  </a:lnTo>
                  <a:lnTo>
                    <a:pt x="96" y="918"/>
                  </a:lnTo>
                  <a:lnTo>
                    <a:pt x="102" y="918"/>
                  </a:lnTo>
                  <a:lnTo>
                    <a:pt x="108" y="96"/>
                  </a:lnTo>
                  <a:lnTo>
                    <a:pt x="114" y="918"/>
                  </a:lnTo>
                  <a:lnTo>
                    <a:pt x="120" y="918"/>
                  </a:lnTo>
                  <a:lnTo>
                    <a:pt x="126" y="918"/>
                  </a:lnTo>
                  <a:lnTo>
                    <a:pt x="132" y="918"/>
                  </a:lnTo>
                  <a:lnTo>
                    <a:pt x="138" y="918"/>
                  </a:lnTo>
                  <a:lnTo>
                    <a:pt x="144" y="918"/>
                  </a:lnTo>
                  <a:lnTo>
                    <a:pt x="150" y="918"/>
                  </a:lnTo>
                  <a:lnTo>
                    <a:pt x="156" y="918"/>
                  </a:lnTo>
                  <a:lnTo>
                    <a:pt x="162" y="36"/>
                  </a:lnTo>
                  <a:lnTo>
                    <a:pt x="168" y="918"/>
                  </a:lnTo>
                  <a:lnTo>
                    <a:pt x="174" y="918"/>
                  </a:lnTo>
                  <a:lnTo>
                    <a:pt x="180" y="918"/>
                  </a:lnTo>
                  <a:lnTo>
                    <a:pt x="186" y="918"/>
                  </a:lnTo>
                  <a:lnTo>
                    <a:pt x="192" y="918"/>
                  </a:lnTo>
                  <a:lnTo>
                    <a:pt x="198" y="918"/>
                  </a:lnTo>
                  <a:lnTo>
                    <a:pt x="204" y="918"/>
                  </a:lnTo>
                  <a:lnTo>
                    <a:pt x="210" y="918"/>
                  </a:lnTo>
                  <a:lnTo>
                    <a:pt x="216" y="0"/>
                  </a:lnTo>
                  <a:lnTo>
                    <a:pt x="222" y="918"/>
                  </a:lnTo>
                  <a:lnTo>
                    <a:pt x="228" y="918"/>
                  </a:lnTo>
                  <a:lnTo>
                    <a:pt x="234" y="918"/>
                  </a:lnTo>
                  <a:lnTo>
                    <a:pt x="240" y="918"/>
                  </a:lnTo>
                  <a:lnTo>
                    <a:pt x="246" y="918"/>
                  </a:lnTo>
                  <a:lnTo>
                    <a:pt x="252" y="918"/>
                  </a:lnTo>
                  <a:lnTo>
                    <a:pt x="258" y="918"/>
                  </a:lnTo>
                  <a:lnTo>
                    <a:pt x="264" y="918"/>
                  </a:lnTo>
                  <a:lnTo>
                    <a:pt x="270" y="66"/>
                  </a:lnTo>
                  <a:lnTo>
                    <a:pt x="276" y="918"/>
                  </a:lnTo>
                  <a:lnTo>
                    <a:pt x="282" y="918"/>
                  </a:lnTo>
                  <a:lnTo>
                    <a:pt x="288" y="918"/>
                  </a:lnTo>
                  <a:lnTo>
                    <a:pt x="294" y="918"/>
                  </a:lnTo>
                  <a:lnTo>
                    <a:pt x="300" y="918"/>
                  </a:lnTo>
                  <a:lnTo>
                    <a:pt x="306" y="918"/>
                  </a:lnTo>
                  <a:lnTo>
                    <a:pt x="312" y="918"/>
                  </a:lnTo>
                  <a:lnTo>
                    <a:pt x="318" y="918"/>
                  </a:lnTo>
                  <a:lnTo>
                    <a:pt x="324" y="30"/>
                  </a:lnTo>
                  <a:lnTo>
                    <a:pt x="330" y="918"/>
                  </a:lnTo>
                  <a:lnTo>
                    <a:pt x="336" y="918"/>
                  </a:lnTo>
                  <a:lnTo>
                    <a:pt x="342" y="918"/>
                  </a:lnTo>
                  <a:lnTo>
                    <a:pt x="348" y="918"/>
                  </a:lnTo>
                  <a:lnTo>
                    <a:pt x="354" y="918"/>
                  </a:lnTo>
                  <a:lnTo>
                    <a:pt x="360" y="918"/>
                  </a:lnTo>
                  <a:lnTo>
                    <a:pt x="366" y="918"/>
                  </a:lnTo>
                  <a:lnTo>
                    <a:pt x="372" y="918"/>
                  </a:lnTo>
                  <a:lnTo>
                    <a:pt x="378" y="36"/>
                  </a:lnTo>
                  <a:lnTo>
                    <a:pt x="384" y="918"/>
                  </a:lnTo>
                  <a:lnTo>
                    <a:pt x="390" y="918"/>
                  </a:lnTo>
                  <a:lnTo>
                    <a:pt x="396" y="918"/>
                  </a:lnTo>
                  <a:lnTo>
                    <a:pt x="402" y="918"/>
                  </a:lnTo>
                  <a:lnTo>
                    <a:pt x="408" y="918"/>
                  </a:lnTo>
                  <a:lnTo>
                    <a:pt x="414" y="918"/>
                  </a:lnTo>
                  <a:lnTo>
                    <a:pt x="420" y="918"/>
                  </a:lnTo>
                  <a:lnTo>
                    <a:pt x="426" y="918"/>
                  </a:lnTo>
                  <a:lnTo>
                    <a:pt x="432" y="918"/>
                  </a:lnTo>
                  <a:lnTo>
                    <a:pt x="438" y="918"/>
                  </a:lnTo>
                  <a:lnTo>
                    <a:pt x="444" y="918"/>
                  </a:lnTo>
                  <a:lnTo>
                    <a:pt x="450" y="918"/>
                  </a:lnTo>
                  <a:lnTo>
                    <a:pt x="456" y="918"/>
                  </a:lnTo>
                  <a:lnTo>
                    <a:pt x="462" y="918"/>
                  </a:lnTo>
                  <a:lnTo>
                    <a:pt x="468" y="918"/>
                  </a:lnTo>
                  <a:lnTo>
                    <a:pt x="474" y="918"/>
                  </a:lnTo>
                  <a:lnTo>
                    <a:pt x="480" y="918"/>
                  </a:lnTo>
                  <a:lnTo>
                    <a:pt x="486" y="918"/>
                  </a:lnTo>
                  <a:lnTo>
                    <a:pt x="492" y="918"/>
                  </a:lnTo>
                  <a:lnTo>
                    <a:pt x="498" y="918"/>
                  </a:lnTo>
                  <a:lnTo>
                    <a:pt x="504" y="918"/>
                  </a:lnTo>
                  <a:lnTo>
                    <a:pt x="510" y="918"/>
                  </a:lnTo>
                  <a:lnTo>
                    <a:pt x="516" y="918"/>
                  </a:lnTo>
                  <a:lnTo>
                    <a:pt x="522" y="918"/>
                  </a:lnTo>
                  <a:lnTo>
                    <a:pt x="528" y="918"/>
                  </a:lnTo>
                  <a:lnTo>
                    <a:pt x="534" y="918"/>
                  </a:lnTo>
                  <a:lnTo>
                    <a:pt x="540" y="918"/>
                  </a:lnTo>
                  <a:lnTo>
                    <a:pt x="546" y="918"/>
                  </a:lnTo>
                  <a:lnTo>
                    <a:pt x="552" y="918"/>
                  </a:lnTo>
                  <a:lnTo>
                    <a:pt x="558" y="918"/>
                  </a:lnTo>
                  <a:lnTo>
                    <a:pt x="564" y="918"/>
                  </a:lnTo>
                  <a:lnTo>
                    <a:pt x="570" y="918"/>
                  </a:lnTo>
                  <a:lnTo>
                    <a:pt x="576" y="918"/>
                  </a:lnTo>
                  <a:lnTo>
                    <a:pt x="582" y="918"/>
                  </a:lnTo>
                  <a:lnTo>
                    <a:pt x="588" y="918"/>
                  </a:lnTo>
                  <a:lnTo>
                    <a:pt x="594" y="918"/>
                  </a:lnTo>
                  <a:lnTo>
                    <a:pt x="600" y="918"/>
                  </a:lnTo>
                  <a:lnTo>
                    <a:pt x="606" y="918"/>
                  </a:lnTo>
                  <a:lnTo>
                    <a:pt x="612" y="918"/>
                  </a:lnTo>
                  <a:lnTo>
                    <a:pt x="618" y="918"/>
                  </a:lnTo>
                  <a:lnTo>
                    <a:pt x="624" y="918"/>
                  </a:lnTo>
                  <a:lnTo>
                    <a:pt x="630" y="918"/>
                  </a:lnTo>
                  <a:lnTo>
                    <a:pt x="636" y="918"/>
                  </a:lnTo>
                  <a:lnTo>
                    <a:pt x="642" y="918"/>
                  </a:lnTo>
                  <a:lnTo>
                    <a:pt x="648" y="918"/>
                  </a:lnTo>
                  <a:lnTo>
                    <a:pt x="654" y="918"/>
                  </a:lnTo>
                  <a:lnTo>
                    <a:pt x="660" y="918"/>
                  </a:lnTo>
                  <a:lnTo>
                    <a:pt x="666" y="918"/>
                  </a:lnTo>
                  <a:lnTo>
                    <a:pt x="672" y="918"/>
                  </a:lnTo>
                  <a:lnTo>
                    <a:pt x="678" y="918"/>
                  </a:lnTo>
                  <a:lnTo>
                    <a:pt x="684" y="918"/>
                  </a:lnTo>
                  <a:lnTo>
                    <a:pt x="690" y="918"/>
                  </a:lnTo>
                  <a:lnTo>
                    <a:pt x="696" y="918"/>
                  </a:lnTo>
                  <a:lnTo>
                    <a:pt x="702" y="918"/>
                  </a:lnTo>
                  <a:lnTo>
                    <a:pt x="708" y="918"/>
                  </a:lnTo>
                  <a:lnTo>
                    <a:pt x="714" y="918"/>
                  </a:lnTo>
                  <a:lnTo>
                    <a:pt x="720" y="918"/>
                  </a:lnTo>
                  <a:lnTo>
                    <a:pt x="726" y="918"/>
                  </a:lnTo>
                  <a:lnTo>
                    <a:pt x="732" y="918"/>
                  </a:lnTo>
                  <a:lnTo>
                    <a:pt x="738" y="918"/>
                  </a:lnTo>
                  <a:lnTo>
                    <a:pt x="744" y="918"/>
                  </a:lnTo>
                  <a:lnTo>
                    <a:pt x="750" y="792"/>
                  </a:lnTo>
                  <a:lnTo>
                    <a:pt x="756" y="918"/>
                  </a:lnTo>
                  <a:lnTo>
                    <a:pt x="762" y="918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18" name="Freeform 150"/>
            <p:cNvSpPr>
              <a:spLocks/>
            </p:cNvSpPr>
            <p:nvPr/>
          </p:nvSpPr>
          <p:spPr bwMode="auto">
            <a:xfrm>
              <a:off x="8778875" y="2760662"/>
              <a:ext cx="1095375" cy="1323975"/>
            </a:xfrm>
            <a:custGeom>
              <a:avLst/>
              <a:gdLst/>
              <a:ahLst/>
              <a:cxnLst>
                <a:cxn ang="0">
                  <a:pos x="6" y="834"/>
                </a:cxn>
                <a:cxn ang="0">
                  <a:pos x="18" y="834"/>
                </a:cxn>
                <a:cxn ang="0">
                  <a:pos x="30" y="834"/>
                </a:cxn>
                <a:cxn ang="0">
                  <a:pos x="42" y="432"/>
                </a:cxn>
                <a:cxn ang="0">
                  <a:pos x="54" y="834"/>
                </a:cxn>
                <a:cxn ang="0">
                  <a:pos x="66" y="834"/>
                </a:cxn>
                <a:cxn ang="0">
                  <a:pos x="78" y="834"/>
                </a:cxn>
                <a:cxn ang="0">
                  <a:pos x="90" y="834"/>
                </a:cxn>
                <a:cxn ang="0">
                  <a:pos x="102" y="834"/>
                </a:cxn>
                <a:cxn ang="0">
                  <a:pos x="114" y="834"/>
                </a:cxn>
                <a:cxn ang="0">
                  <a:pos x="126" y="834"/>
                </a:cxn>
                <a:cxn ang="0">
                  <a:pos x="138" y="834"/>
                </a:cxn>
                <a:cxn ang="0">
                  <a:pos x="150" y="0"/>
                </a:cxn>
                <a:cxn ang="0">
                  <a:pos x="156" y="834"/>
                </a:cxn>
                <a:cxn ang="0">
                  <a:pos x="168" y="834"/>
                </a:cxn>
                <a:cxn ang="0">
                  <a:pos x="180" y="834"/>
                </a:cxn>
                <a:cxn ang="0">
                  <a:pos x="192" y="834"/>
                </a:cxn>
                <a:cxn ang="0">
                  <a:pos x="198" y="24"/>
                </a:cxn>
                <a:cxn ang="0">
                  <a:pos x="210" y="834"/>
                </a:cxn>
                <a:cxn ang="0">
                  <a:pos x="222" y="834"/>
                </a:cxn>
                <a:cxn ang="0">
                  <a:pos x="234" y="834"/>
                </a:cxn>
                <a:cxn ang="0">
                  <a:pos x="246" y="834"/>
                </a:cxn>
                <a:cxn ang="0">
                  <a:pos x="258" y="834"/>
                </a:cxn>
                <a:cxn ang="0">
                  <a:pos x="270" y="834"/>
                </a:cxn>
                <a:cxn ang="0">
                  <a:pos x="282" y="834"/>
                </a:cxn>
                <a:cxn ang="0">
                  <a:pos x="294" y="834"/>
                </a:cxn>
                <a:cxn ang="0">
                  <a:pos x="306" y="36"/>
                </a:cxn>
                <a:cxn ang="0">
                  <a:pos x="318" y="834"/>
                </a:cxn>
                <a:cxn ang="0">
                  <a:pos x="330" y="834"/>
                </a:cxn>
                <a:cxn ang="0">
                  <a:pos x="342" y="834"/>
                </a:cxn>
                <a:cxn ang="0">
                  <a:pos x="354" y="834"/>
                </a:cxn>
                <a:cxn ang="0">
                  <a:pos x="366" y="834"/>
                </a:cxn>
                <a:cxn ang="0">
                  <a:pos x="378" y="834"/>
                </a:cxn>
                <a:cxn ang="0">
                  <a:pos x="390" y="834"/>
                </a:cxn>
                <a:cxn ang="0">
                  <a:pos x="402" y="834"/>
                </a:cxn>
                <a:cxn ang="0">
                  <a:pos x="414" y="834"/>
                </a:cxn>
                <a:cxn ang="0">
                  <a:pos x="426" y="834"/>
                </a:cxn>
                <a:cxn ang="0">
                  <a:pos x="438" y="834"/>
                </a:cxn>
                <a:cxn ang="0">
                  <a:pos x="450" y="834"/>
                </a:cxn>
                <a:cxn ang="0">
                  <a:pos x="462" y="834"/>
                </a:cxn>
                <a:cxn ang="0">
                  <a:pos x="474" y="834"/>
                </a:cxn>
                <a:cxn ang="0">
                  <a:pos x="486" y="834"/>
                </a:cxn>
                <a:cxn ang="0">
                  <a:pos x="498" y="834"/>
                </a:cxn>
                <a:cxn ang="0">
                  <a:pos x="510" y="834"/>
                </a:cxn>
                <a:cxn ang="0">
                  <a:pos x="522" y="834"/>
                </a:cxn>
                <a:cxn ang="0">
                  <a:pos x="534" y="834"/>
                </a:cxn>
                <a:cxn ang="0">
                  <a:pos x="546" y="834"/>
                </a:cxn>
                <a:cxn ang="0">
                  <a:pos x="558" y="834"/>
                </a:cxn>
                <a:cxn ang="0">
                  <a:pos x="570" y="834"/>
                </a:cxn>
                <a:cxn ang="0">
                  <a:pos x="582" y="834"/>
                </a:cxn>
                <a:cxn ang="0">
                  <a:pos x="594" y="834"/>
                </a:cxn>
                <a:cxn ang="0">
                  <a:pos x="606" y="834"/>
                </a:cxn>
                <a:cxn ang="0">
                  <a:pos x="618" y="834"/>
                </a:cxn>
                <a:cxn ang="0">
                  <a:pos x="630" y="834"/>
                </a:cxn>
                <a:cxn ang="0">
                  <a:pos x="642" y="834"/>
                </a:cxn>
                <a:cxn ang="0">
                  <a:pos x="654" y="834"/>
                </a:cxn>
                <a:cxn ang="0">
                  <a:pos x="666" y="834"/>
                </a:cxn>
                <a:cxn ang="0">
                  <a:pos x="678" y="834"/>
                </a:cxn>
                <a:cxn ang="0">
                  <a:pos x="690" y="834"/>
                </a:cxn>
              </a:cxnLst>
              <a:rect l="0" t="0" r="r" b="b"/>
              <a:pathLst>
                <a:path w="690" h="834">
                  <a:moveTo>
                    <a:pt x="0" y="834"/>
                  </a:moveTo>
                  <a:lnTo>
                    <a:pt x="6" y="834"/>
                  </a:lnTo>
                  <a:lnTo>
                    <a:pt x="12" y="834"/>
                  </a:lnTo>
                  <a:lnTo>
                    <a:pt x="18" y="834"/>
                  </a:lnTo>
                  <a:lnTo>
                    <a:pt x="24" y="834"/>
                  </a:lnTo>
                  <a:lnTo>
                    <a:pt x="30" y="834"/>
                  </a:lnTo>
                  <a:lnTo>
                    <a:pt x="36" y="834"/>
                  </a:lnTo>
                  <a:lnTo>
                    <a:pt x="42" y="432"/>
                  </a:lnTo>
                  <a:lnTo>
                    <a:pt x="48" y="834"/>
                  </a:lnTo>
                  <a:lnTo>
                    <a:pt x="54" y="834"/>
                  </a:lnTo>
                  <a:lnTo>
                    <a:pt x="60" y="834"/>
                  </a:lnTo>
                  <a:lnTo>
                    <a:pt x="66" y="834"/>
                  </a:lnTo>
                  <a:lnTo>
                    <a:pt x="72" y="834"/>
                  </a:lnTo>
                  <a:lnTo>
                    <a:pt x="78" y="834"/>
                  </a:lnTo>
                  <a:lnTo>
                    <a:pt x="84" y="834"/>
                  </a:lnTo>
                  <a:lnTo>
                    <a:pt x="90" y="834"/>
                  </a:lnTo>
                  <a:lnTo>
                    <a:pt x="96" y="108"/>
                  </a:lnTo>
                  <a:lnTo>
                    <a:pt x="102" y="834"/>
                  </a:lnTo>
                  <a:lnTo>
                    <a:pt x="108" y="834"/>
                  </a:lnTo>
                  <a:lnTo>
                    <a:pt x="114" y="834"/>
                  </a:lnTo>
                  <a:lnTo>
                    <a:pt x="120" y="834"/>
                  </a:lnTo>
                  <a:lnTo>
                    <a:pt x="126" y="834"/>
                  </a:lnTo>
                  <a:lnTo>
                    <a:pt x="132" y="834"/>
                  </a:lnTo>
                  <a:lnTo>
                    <a:pt x="138" y="834"/>
                  </a:lnTo>
                  <a:lnTo>
                    <a:pt x="144" y="834"/>
                  </a:lnTo>
                  <a:lnTo>
                    <a:pt x="150" y="0"/>
                  </a:lnTo>
                  <a:lnTo>
                    <a:pt x="150" y="834"/>
                  </a:lnTo>
                  <a:lnTo>
                    <a:pt x="156" y="834"/>
                  </a:lnTo>
                  <a:lnTo>
                    <a:pt x="162" y="834"/>
                  </a:lnTo>
                  <a:lnTo>
                    <a:pt x="168" y="834"/>
                  </a:lnTo>
                  <a:lnTo>
                    <a:pt x="174" y="834"/>
                  </a:lnTo>
                  <a:lnTo>
                    <a:pt x="180" y="834"/>
                  </a:lnTo>
                  <a:lnTo>
                    <a:pt x="186" y="834"/>
                  </a:lnTo>
                  <a:lnTo>
                    <a:pt x="192" y="834"/>
                  </a:lnTo>
                  <a:lnTo>
                    <a:pt x="198" y="834"/>
                  </a:lnTo>
                  <a:lnTo>
                    <a:pt x="198" y="24"/>
                  </a:lnTo>
                  <a:lnTo>
                    <a:pt x="204" y="834"/>
                  </a:lnTo>
                  <a:lnTo>
                    <a:pt x="210" y="834"/>
                  </a:lnTo>
                  <a:lnTo>
                    <a:pt x="216" y="834"/>
                  </a:lnTo>
                  <a:lnTo>
                    <a:pt x="222" y="834"/>
                  </a:lnTo>
                  <a:lnTo>
                    <a:pt x="228" y="834"/>
                  </a:lnTo>
                  <a:lnTo>
                    <a:pt x="234" y="834"/>
                  </a:lnTo>
                  <a:lnTo>
                    <a:pt x="240" y="834"/>
                  </a:lnTo>
                  <a:lnTo>
                    <a:pt x="246" y="834"/>
                  </a:lnTo>
                  <a:lnTo>
                    <a:pt x="252" y="24"/>
                  </a:lnTo>
                  <a:lnTo>
                    <a:pt x="258" y="834"/>
                  </a:lnTo>
                  <a:lnTo>
                    <a:pt x="264" y="834"/>
                  </a:lnTo>
                  <a:lnTo>
                    <a:pt x="270" y="834"/>
                  </a:lnTo>
                  <a:lnTo>
                    <a:pt x="276" y="834"/>
                  </a:lnTo>
                  <a:lnTo>
                    <a:pt x="282" y="834"/>
                  </a:lnTo>
                  <a:lnTo>
                    <a:pt x="288" y="834"/>
                  </a:lnTo>
                  <a:lnTo>
                    <a:pt x="294" y="834"/>
                  </a:lnTo>
                  <a:lnTo>
                    <a:pt x="300" y="834"/>
                  </a:lnTo>
                  <a:lnTo>
                    <a:pt x="306" y="36"/>
                  </a:lnTo>
                  <a:lnTo>
                    <a:pt x="312" y="834"/>
                  </a:lnTo>
                  <a:lnTo>
                    <a:pt x="318" y="834"/>
                  </a:lnTo>
                  <a:lnTo>
                    <a:pt x="324" y="834"/>
                  </a:lnTo>
                  <a:lnTo>
                    <a:pt x="330" y="834"/>
                  </a:lnTo>
                  <a:lnTo>
                    <a:pt x="336" y="834"/>
                  </a:lnTo>
                  <a:lnTo>
                    <a:pt x="342" y="834"/>
                  </a:lnTo>
                  <a:lnTo>
                    <a:pt x="348" y="834"/>
                  </a:lnTo>
                  <a:lnTo>
                    <a:pt x="354" y="834"/>
                  </a:lnTo>
                  <a:lnTo>
                    <a:pt x="360" y="48"/>
                  </a:lnTo>
                  <a:lnTo>
                    <a:pt x="366" y="834"/>
                  </a:lnTo>
                  <a:lnTo>
                    <a:pt x="372" y="834"/>
                  </a:lnTo>
                  <a:lnTo>
                    <a:pt x="378" y="834"/>
                  </a:lnTo>
                  <a:lnTo>
                    <a:pt x="384" y="834"/>
                  </a:lnTo>
                  <a:lnTo>
                    <a:pt x="390" y="834"/>
                  </a:lnTo>
                  <a:lnTo>
                    <a:pt x="396" y="834"/>
                  </a:lnTo>
                  <a:lnTo>
                    <a:pt x="402" y="834"/>
                  </a:lnTo>
                  <a:lnTo>
                    <a:pt x="408" y="834"/>
                  </a:lnTo>
                  <a:lnTo>
                    <a:pt x="414" y="834"/>
                  </a:lnTo>
                  <a:lnTo>
                    <a:pt x="420" y="834"/>
                  </a:lnTo>
                  <a:lnTo>
                    <a:pt x="426" y="834"/>
                  </a:lnTo>
                  <a:lnTo>
                    <a:pt x="432" y="834"/>
                  </a:lnTo>
                  <a:lnTo>
                    <a:pt x="438" y="834"/>
                  </a:lnTo>
                  <a:lnTo>
                    <a:pt x="444" y="834"/>
                  </a:lnTo>
                  <a:lnTo>
                    <a:pt x="450" y="834"/>
                  </a:lnTo>
                  <a:lnTo>
                    <a:pt x="456" y="834"/>
                  </a:lnTo>
                  <a:lnTo>
                    <a:pt x="462" y="834"/>
                  </a:lnTo>
                  <a:lnTo>
                    <a:pt x="468" y="834"/>
                  </a:lnTo>
                  <a:lnTo>
                    <a:pt x="474" y="834"/>
                  </a:lnTo>
                  <a:lnTo>
                    <a:pt x="480" y="834"/>
                  </a:lnTo>
                  <a:lnTo>
                    <a:pt x="486" y="834"/>
                  </a:lnTo>
                  <a:lnTo>
                    <a:pt x="492" y="834"/>
                  </a:lnTo>
                  <a:lnTo>
                    <a:pt x="498" y="834"/>
                  </a:lnTo>
                  <a:lnTo>
                    <a:pt x="504" y="834"/>
                  </a:lnTo>
                  <a:lnTo>
                    <a:pt x="510" y="834"/>
                  </a:lnTo>
                  <a:lnTo>
                    <a:pt x="516" y="834"/>
                  </a:lnTo>
                  <a:lnTo>
                    <a:pt x="522" y="834"/>
                  </a:lnTo>
                  <a:lnTo>
                    <a:pt x="528" y="834"/>
                  </a:lnTo>
                  <a:lnTo>
                    <a:pt x="534" y="834"/>
                  </a:lnTo>
                  <a:lnTo>
                    <a:pt x="540" y="834"/>
                  </a:lnTo>
                  <a:lnTo>
                    <a:pt x="546" y="834"/>
                  </a:lnTo>
                  <a:lnTo>
                    <a:pt x="552" y="834"/>
                  </a:lnTo>
                  <a:lnTo>
                    <a:pt x="558" y="834"/>
                  </a:lnTo>
                  <a:lnTo>
                    <a:pt x="564" y="834"/>
                  </a:lnTo>
                  <a:lnTo>
                    <a:pt x="570" y="834"/>
                  </a:lnTo>
                  <a:lnTo>
                    <a:pt x="576" y="834"/>
                  </a:lnTo>
                  <a:lnTo>
                    <a:pt x="582" y="834"/>
                  </a:lnTo>
                  <a:lnTo>
                    <a:pt x="588" y="834"/>
                  </a:lnTo>
                  <a:lnTo>
                    <a:pt x="594" y="834"/>
                  </a:lnTo>
                  <a:lnTo>
                    <a:pt x="600" y="834"/>
                  </a:lnTo>
                  <a:lnTo>
                    <a:pt x="606" y="834"/>
                  </a:lnTo>
                  <a:lnTo>
                    <a:pt x="612" y="834"/>
                  </a:lnTo>
                  <a:lnTo>
                    <a:pt x="618" y="834"/>
                  </a:lnTo>
                  <a:lnTo>
                    <a:pt x="624" y="834"/>
                  </a:lnTo>
                  <a:lnTo>
                    <a:pt x="630" y="834"/>
                  </a:lnTo>
                  <a:lnTo>
                    <a:pt x="636" y="834"/>
                  </a:lnTo>
                  <a:lnTo>
                    <a:pt x="642" y="834"/>
                  </a:lnTo>
                  <a:lnTo>
                    <a:pt x="648" y="834"/>
                  </a:lnTo>
                  <a:lnTo>
                    <a:pt x="654" y="834"/>
                  </a:lnTo>
                  <a:lnTo>
                    <a:pt x="660" y="834"/>
                  </a:lnTo>
                  <a:lnTo>
                    <a:pt x="666" y="834"/>
                  </a:lnTo>
                  <a:lnTo>
                    <a:pt x="672" y="834"/>
                  </a:lnTo>
                  <a:lnTo>
                    <a:pt x="678" y="834"/>
                  </a:lnTo>
                  <a:lnTo>
                    <a:pt x="684" y="834"/>
                  </a:lnTo>
                  <a:lnTo>
                    <a:pt x="690" y="834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19" name="Freeform 151"/>
            <p:cNvSpPr>
              <a:spLocks/>
            </p:cNvSpPr>
            <p:nvPr/>
          </p:nvSpPr>
          <p:spPr bwMode="auto">
            <a:xfrm>
              <a:off x="5207000" y="4084638"/>
              <a:ext cx="1209675" cy="158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0"/>
                </a:cxn>
                <a:cxn ang="0">
                  <a:pos x="48" y="0"/>
                </a:cxn>
                <a:cxn ang="0">
                  <a:pos x="66" y="0"/>
                </a:cxn>
                <a:cxn ang="0">
                  <a:pos x="84" y="0"/>
                </a:cxn>
                <a:cxn ang="0">
                  <a:pos x="102" y="0"/>
                </a:cxn>
                <a:cxn ang="0">
                  <a:pos x="120" y="0"/>
                </a:cxn>
                <a:cxn ang="0">
                  <a:pos x="138" y="0"/>
                </a:cxn>
                <a:cxn ang="0">
                  <a:pos x="156" y="0"/>
                </a:cxn>
                <a:cxn ang="0">
                  <a:pos x="174" y="0"/>
                </a:cxn>
                <a:cxn ang="0">
                  <a:pos x="192" y="0"/>
                </a:cxn>
                <a:cxn ang="0">
                  <a:pos x="210" y="0"/>
                </a:cxn>
                <a:cxn ang="0">
                  <a:pos x="228" y="0"/>
                </a:cxn>
                <a:cxn ang="0">
                  <a:pos x="246" y="0"/>
                </a:cxn>
                <a:cxn ang="0">
                  <a:pos x="264" y="0"/>
                </a:cxn>
                <a:cxn ang="0">
                  <a:pos x="282" y="0"/>
                </a:cxn>
                <a:cxn ang="0">
                  <a:pos x="300" y="0"/>
                </a:cxn>
                <a:cxn ang="0">
                  <a:pos x="318" y="0"/>
                </a:cxn>
                <a:cxn ang="0">
                  <a:pos x="336" y="0"/>
                </a:cxn>
                <a:cxn ang="0">
                  <a:pos x="354" y="0"/>
                </a:cxn>
                <a:cxn ang="0">
                  <a:pos x="372" y="0"/>
                </a:cxn>
                <a:cxn ang="0">
                  <a:pos x="390" y="0"/>
                </a:cxn>
                <a:cxn ang="0">
                  <a:pos x="408" y="0"/>
                </a:cxn>
                <a:cxn ang="0">
                  <a:pos x="426" y="0"/>
                </a:cxn>
                <a:cxn ang="0">
                  <a:pos x="444" y="0"/>
                </a:cxn>
                <a:cxn ang="0">
                  <a:pos x="462" y="0"/>
                </a:cxn>
                <a:cxn ang="0">
                  <a:pos x="480" y="0"/>
                </a:cxn>
                <a:cxn ang="0">
                  <a:pos x="498" y="0"/>
                </a:cxn>
                <a:cxn ang="0">
                  <a:pos x="516" y="0"/>
                </a:cxn>
                <a:cxn ang="0">
                  <a:pos x="534" y="0"/>
                </a:cxn>
                <a:cxn ang="0">
                  <a:pos x="552" y="0"/>
                </a:cxn>
                <a:cxn ang="0">
                  <a:pos x="570" y="0"/>
                </a:cxn>
                <a:cxn ang="0">
                  <a:pos x="588" y="0"/>
                </a:cxn>
                <a:cxn ang="0">
                  <a:pos x="606" y="0"/>
                </a:cxn>
                <a:cxn ang="0">
                  <a:pos x="624" y="0"/>
                </a:cxn>
                <a:cxn ang="0">
                  <a:pos x="642" y="0"/>
                </a:cxn>
                <a:cxn ang="0">
                  <a:pos x="660" y="0"/>
                </a:cxn>
                <a:cxn ang="0">
                  <a:pos x="678" y="0"/>
                </a:cxn>
                <a:cxn ang="0">
                  <a:pos x="696" y="0"/>
                </a:cxn>
                <a:cxn ang="0">
                  <a:pos x="714" y="0"/>
                </a:cxn>
                <a:cxn ang="0">
                  <a:pos x="732" y="0"/>
                </a:cxn>
                <a:cxn ang="0">
                  <a:pos x="750" y="0"/>
                </a:cxn>
              </a:cxnLst>
              <a:rect l="0" t="0" r="r" b="b"/>
              <a:pathLst>
                <a:path w="762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8" y="0"/>
                  </a:lnTo>
                  <a:lnTo>
                    <a:pt x="654" y="0"/>
                  </a:lnTo>
                  <a:lnTo>
                    <a:pt x="660" y="0"/>
                  </a:lnTo>
                  <a:lnTo>
                    <a:pt x="666" y="0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84" y="0"/>
                  </a:lnTo>
                  <a:lnTo>
                    <a:pt x="690" y="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8" y="0"/>
                  </a:lnTo>
                  <a:lnTo>
                    <a:pt x="714" y="0"/>
                  </a:lnTo>
                  <a:lnTo>
                    <a:pt x="720" y="0"/>
                  </a:lnTo>
                  <a:lnTo>
                    <a:pt x="726" y="0"/>
                  </a:lnTo>
                  <a:lnTo>
                    <a:pt x="732" y="0"/>
                  </a:lnTo>
                  <a:lnTo>
                    <a:pt x="738" y="0"/>
                  </a:lnTo>
                  <a:lnTo>
                    <a:pt x="744" y="0"/>
                  </a:lnTo>
                  <a:lnTo>
                    <a:pt x="750" y="0"/>
                  </a:lnTo>
                  <a:lnTo>
                    <a:pt x="756" y="0"/>
                  </a:lnTo>
                  <a:lnTo>
                    <a:pt x="762" y="0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20" name="Freeform 152"/>
            <p:cNvSpPr>
              <a:spLocks/>
            </p:cNvSpPr>
            <p:nvPr/>
          </p:nvSpPr>
          <p:spPr bwMode="auto">
            <a:xfrm>
              <a:off x="6416675" y="3627438"/>
              <a:ext cx="1209675" cy="457200"/>
            </a:xfrm>
            <a:custGeom>
              <a:avLst/>
              <a:gdLst/>
              <a:ahLst/>
              <a:cxnLst>
                <a:cxn ang="0">
                  <a:pos x="12" y="288"/>
                </a:cxn>
                <a:cxn ang="0">
                  <a:pos x="30" y="288"/>
                </a:cxn>
                <a:cxn ang="0">
                  <a:pos x="48" y="288"/>
                </a:cxn>
                <a:cxn ang="0">
                  <a:pos x="66" y="288"/>
                </a:cxn>
                <a:cxn ang="0">
                  <a:pos x="84" y="288"/>
                </a:cxn>
                <a:cxn ang="0">
                  <a:pos x="102" y="288"/>
                </a:cxn>
                <a:cxn ang="0">
                  <a:pos x="120" y="288"/>
                </a:cxn>
                <a:cxn ang="0">
                  <a:pos x="138" y="288"/>
                </a:cxn>
                <a:cxn ang="0">
                  <a:pos x="156" y="288"/>
                </a:cxn>
                <a:cxn ang="0">
                  <a:pos x="174" y="288"/>
                </a:cxn>
                <a:cxn ang="0">
                  <a:pos x="192" y="288"/>
                </a:cxn>
                <a:cxn ang="0">
                  <a:pos x="210" y="288"/>
                </a:cxn>
                <a:cxn ang="0">
                  <a:pos x="228" y="288"/>
                </a:cxn>
                <a:cxn ang="0">
                  <a:pos x="246" y="288"/>
                </a:cxn>
                <a:cxn ang="0">
                  <a:pos x="264" y="288"/>
                </a:cxn>
                <a:cxn ang="0">
                  <a:pos x="282" y="288"/>
                </a:cxn>
                <a:cxn ang="0">
                  <a:pos x="300" y="288"/>
                </a:cxn>
                <a:cxn ang="0">
                  <a:pos x="318" y="288"/>
                </a:cxn>
                <a:cxn ang="0">
                  <a:pos x="336" y="288"/>
                </a:cxn>
                <a:cxn ang="0">
                  <a:pos x="354" y="288"/>
                </a:cxn>
                <a:cxn ang="0">
                  <a:pos x="372" y="288"/>
                </a:cxn>
                <a:cxn ang="0">
                  <a:pos x="390" y="288"/>
                </a:cxn>
                <a:cxn ang="0">
                  <a:pos x="408" y="288"/>
                </a:cxn>
                <a:cxn ang="0">
                  <a:pos x="426" y="288"/>
                </a:cxn>
                <a:cxn ang="0">
                  <a:pos x="444" y="288"/>
                </a:cxn>
                <a:cxn ang="0">
                  <a:pos x="462" y="288"/>
                </a:cxn>
                <a:cxn ang="0">
                  <a:pos x="480" y="288"/>
                </a:cxn>
                <a:cxn ang="0">
                  <a:pos x="498" y="288"/>
                </a:cxn>
                <a:cxn ang="0">
                  <a:pos x="516" y="288"/>
                </a:cxn>
                <a:cxn ang="0">
                  <a:pos x="534" y="288"/>
                </a:cxn>
                <a:cxn ang="0">
                  <a:pos x="552" y="288"/>
                </a:cxn>
                <a:cxn ang="0">
                  <a:pos x="570" y="288"/>
                </a:cxn>
                <a:cxn ang="0">
                  <a:pos x="588" y="288"/>
                </a:cxn>
                <a:cxn ang="0">
                  <a:pos x="606" y="288"/>
                </a:cxn>
                <a:cxn ang="0">
                  <a:pos x="624" y="288"/>
                </a:cxn>
                <a:cxn ang="0">
                  <a:pos x="642" y="288"/>
                </a:cxn>
                <a:cxn ang="0">
                  <a:pos x="660" y="288"/>
                </a:cxn>
                <a:cxn ang="0">
                  <a:pos x="678" y="288"/>
                </a:cxn>
                <a:cxn ang="0">
                  <a:pos x="696" y="288"/>
                </a:cxn>
                <a:cxn ang="0">
                  <a:pos x="714" y="288"/>
                </a:cxn>
                <a:cxn ang="0">
                  <a:pos x="732" y="288"/>
                </a:cxn>
                <a:cxn ang="0">
                  <a:pos x="750" y="288"/>
                </a:cxn>
              </a:cxnLst>
              <a:rect l="0" t="0" r="r" b="b"/>
              <a:pathLst>
                <a:path w="762" h="288">
                  <a:moveTo>
                    <a:pt x="0" y="288"/>
                  </a:moveTo>
                  <a:lnTo>
                    <a:pt x="6" y="288"/>
                  </a:lnTo>
                  <a:lnTo>
                    <a:pt x="12" y="288"/>
                  </a:lnTo>
                  <a:lnTo>
                    <a:pt x="18" y="288"/>
                  </a:lnTo>
                  <a:lnTo>
                    <a:pt x="24" y="288"/>
                  </a:lnTo>
                  <a:lnTo>
                    <a:pt x="30" y="288"/>
                  </a:lnTo>
                  <a:lnTo>
                    <a:pt x="36" y="288"/>
                  </a:lnTo>
                  <a:lnTo>
                    <a:pt x="42" y="288"/>
                  </a:lnTo>
                  <a:lnTo>
                    <a:pt x="48" y="288"/>
                  </a:lnTo>
                  <a:lnTo>
                    <a:pt x="54" y="288"/>
                  </a:lnTo>
                  <a:lnTo>
                    <a:pt x="60" y="288"/>
                  </a:lnTo>
                  <a:lnTo>
                    <a:pt x="66" y="288"/>
                  </a:lnTo>
                  <a:lnTo>
                    <a:pt x="72" y="288"/>
                  </a:lnTo>
                  <a:lnTo>
                    <a:pt x="78" y="288"/>
                  </a:lnTo>
                  <a:lnTo>
                    <a:pt x="84" y="288"/>
                  </a:lnTo>
                  <a:lnTo>
                    <a:pt x="90" y="156"/>
                  </a:lnTo>
                  <a:lnTo>
                    <a:pt x="96" y="288"/>
                  </a:lnTo>
                  <a:lnTo>
                    <a:pt x="102" y="288"/>
                  </a:lnTo>
                  <a:lnTo>
                    <a:pt x="108" y="288"/>
                  </a:lnTo>
                  <a:lnTo>
                    <a:pt x="114" y="288"/>
                  </a:lnTo>
                  <a:lnTo>
                    <a:pt x="120" y="288"/>
                  </a:lnTo>
                  <a:lnTo>
                    <a:pt x="126" y="288"/>
                  </a:lnTo>
                  <a:lnTo>
                    <a:pt x="132" y="288"/>
                  </a:lnTo>
                  <a:lnTo>
                    <a:pt x="138" y="288"/>
                  </a:lnTo>
                  <a:lnTo>
                    <a:pt x="144" y="0"/>
                  </a:lnTo>
                  <a:lnTo>
                    <a:pt x="150" y="288"/>
                  </a:lnTo>
                  <a:lnTo>
                    <a:pt x="156" y="288"/>
                  </a:lnTo>
                  <a:lnTo>
                    <a:pt x="162" y="288"/>
                  </a:lnTo>
                  <a:lnTo>
                    <a:pt x="168" y="288"/>
                  </a:lnTo>
                  <a:lnTo>
                    <a:pt x="174" y="288"/>
                  </a:lnTo>
                  <a:lnTo>
                    <a:pt x="180" y="288"/>
                  </a:lnTo>
                  <a:lnTo>
                    <a:pt x="186" y="288"/>
                  </a:lnTo>
                  <a:lnTo>
                    <a:pt x="192" y="288"/>
                  </a:lnTo>
                  <a:lnTo>
                    <a:pt x="198" y="288"/>
                  </a:lnTo>
                  <a:lnTo>
                    <a:pt x="204" y="288"/>
                  </a:lnTo>
                  <a:lnTo>
                    <a:pt x="210" y="288"/>
                  </a:lnTo>
                  <a:lnTo>
                    <a:pt x="216" y="288"/>
                  </a:lnTo>
                  <a:lnTo>
                    <a:pt x="222" y="288"/>
                  </a:lnTo>
                  <a:lnTo>
                    <a:pt x="228" y="288"/>
                  </a:lnTo>
                  <a:lnTo>
                    <a:pt x="234" y="288"/>
                  </a:lnTo>
                  <a:lnTo>
                    <a:pt x="240" y="288"/>
                  </a:lnTo>
                  <a:lnTo>
                    <a:pt x="246" y="288"/>
                  </a:lnTo>
                  <a:lnTo>
                    <a:pt x="252" y="288"/>
                  </a:lnTo>
                  <a:lnTo>
                    <a:pt x="258" y="288"/>
                  </a:lnTo>
                  <a:lnTo>
                    <a:pt x="264" y="288"/>
                  </a:lnTo>
                  <a:lnTo>
                    <a:pt x="270" y="288"/>
                  </a:lnTo>
                  <a:lnTo>
                    <a:pt x="276" y="288"/>
                  </a:lnTo>
                  <a:lnTo>
                    <a:pt x="282" y="288"/>
                  </a:lnTo>
                  <a:lnTo>
                    <a:pt x="288" y="288"/>
                  </a:lnTo>
                  <a:lnTo>
                    <a:pt x="294" y="288"/>
                  </a:lnTo>
                  <a:lnTo>
                    <a:pt x="300" y="288"/>
                  </a:lnTo>
                  <a:lnTo>
                    <a:pt x="306" y="288"/>
                  </a:lnTo>
                  <a:lnTo>
                    <a:pt x="312" y="288"/>
                  </a:lnTo>
                  <a:lnTo>
                    <a:pt x="318" y="288"/>
                  </a:lnTo>
                  <a:lnTo>
                    <a:pt x="324" y="288"/>
                  </a:lnTo>
                  <a:lnTo>
                    <a:pt x="330" y="288"/>
                  </a:lnTo>
                  <a:lnTo>
                    <a:pt x="336" y="288"/>
                  </a:lnTo>
                  <a:lnTo>
                    <a:pt x="342" y="288"/>
                  </a:lnTo>
                  <a:lnTo>
                    <a:pt x="348" y="288"/>
                  </a:lnTo>
                  <a:lnTo>
                    <a:pt x="354" y="288"/>
                  </a:lnTo>
                  <a:lnTo>
                    <a:pt x="360" y="288"/>
                  </a:lnTo>
                  <a:lnTo>
                    <a:pt x="366" y="288"/>
                  </a:lnTo>
                  <a:lnTo>
                    <a:pt x="372" y="288"/>
                  </a:lnTo>
                  <a:lnTo>
                    <a:pt x="378" y="288"/>
                  </a:lnTo>
                  <a:lnTo>
                    <a:pt x="384" y="288"/>
                  </a:lnTo>
                  <a:lnTo>
                    <a:pt x="390" y="288"/>
                  </a:lnTo>
                  <a:lnTo>
                    <a:pt x="396" y="288"/>
                  </a:lnTo>
                  <a:lnTo>
                    <a:pt x="402" y="288"/>
                  </a:lnTo>
                  <a:lnTo>
                    <a:pt x="408" y="288"/>
                  </a:lnTo>
                  <a:lnTo>
                    <a:pt x="414" y="288"/>
                  </a:lnTo>
                  <a:lnTo>
                    <a:pt x="420" y="288"/>
                  </a:lnTo>
                  <a:lnTo>
                    <a:pt x="426" y="288"/>
                  </a:lnTo>
                  <a:lnTo>
                    <a:pt x="432" y="288"/>
                  </a:lnTo>
                  <a:lnTo>
                    <a:pt x="438" y="288"/>
                  </a:lnTo>
                  <a:lnTo>
                    <a:pt x="444" y="288"/>
                  </a:lnTo>
                  <a:lnTo>
                    <a:pt x="450" y="288"/>
                  </a:lnTo>
                  <a:lnTo>
                    <a:pt x="456" y="288"/>
                  </a:lnTo>
                  <a:lnTo>
                    <a:pt x="462" y="288"/>
                  </a:lnTo>
                  <a:lnTo>
                    <a:pt x="468" y="288"/>
                  </a:lnTo>
                  <a:lnTo>
                    <a:pt x="474" y="288"/>
                  </a:lnTo>
                  <a:lnTo>
                    <a:pt x="480" y="288"/>
                  </a:lnTo>
                  <a:lnTo>
                    <a:pt x="486" y="288"/>
                  </a:lnTo>
                  <a:lnTo>
                    <a:pt x="492" y="288"/>
                  </a:lnTo>
                  <a:lnTo>
                    <a:pt x="498" y="288"/>
                  </a:lnTo>
                  <a:lnTo>
                    <a:pt x="504" y="288"/>
                  </a:lnTo>
                  <a:lnTo>
                    <a:pt x="510" y="288"/>
                  </a:lnTo>
                  <a:lnTo>
                    <a:pt x="516" y="288"/>
                  </a:lnTo>
                  <a:lnTo>
                    <a:pt x="522" y="288"/>
                  </a:lnTo>
                  <a:lnTo>
                    <a:pt x="528" y="288"/>
                  </a:lnTo>
                  <a:lnTo>
                    <a:pt x="534" y="288"/>
                  </a:lnTo>
                  <a:lnTo>
                    <a:pt x="540" y="288"/>
                  </a:lnTo>
                  <a:lnTo>
                    <a:pt x="546" y="288"/>
                  </a:lnTo>
                  <a:lnTo>
                    <a:pt x="552" y="288"/>
                  </a:lnTo>
                  <a:lnTo>
                    <a:pt x="558" y="288"/>
                  </a:lnTo>
                  <a:lnTo>
                    <a:pt x="564" y="288"/>
                  </a:lnTo>
                  <a:lnTo>
                    <a:pt x="570" y="288"/>
                  </a:lnTo>
                  <a:lnTo>
                    <a:pt x="576" y="288"/>
                  </a:lnTo>
                  <a:lnTo>
                    <a:pt x="582" y="288"/>
                  </a:lnTo>
                  <a:lnTo>
                    <a:pt x="588" y="288"/>
                  </a:lnTo>
                  <a:lnTo>
                    <a:pt x="594" y="288"/>
                  </a:lnTo>
                  <a:lnTo>
                    <a:pt x="600" y="288"/>
                  </a:lnTo>
                  <a:lnTo>
                    <a:pt x="606" y="288"/>
                  </a:lnTo>
                  <a:lnTo>
                    <a:pt x="612" y="288"/>
                  </a:lnTo>
                  <a:lnTo>
                    <a:pt x="618" y="288"/>
                  </a:lnTo>
                  <a:lnTo>
                    <a:pt x="624" y="288"/>
                  </a:lnTo>
                  <a:lnTo>
                    <a:pt x="630" y="288"/>
                  </a:lnTo>
                  <a:lnTo>
                    <a:pt x="636" y="288"/>
                  </a:lnTo>
                  <a:lnTo>
                    <a:pt x="642" y="288"/>
                  </a:lnTo>
                  <a:lnTo>
                    <a:pt x="648" y="288"/>
                  </a:lnTo>
                  <a:lnTo>
                    <a:pt x="654" y="288"/>
                  </a:lnTo>
                  <a:lnTo>
                    <a:pt x="660" y="288"/>
                  </a:lnTo>
                  <a:lnTo>
                    <a:pt x="666" y="288"/>
                  </a:lnTo>
                  <a:lnTo>
                    <a:pt x="672" y="288"/>
                  </a:lnTo>
                  <a:lnTo>
                    <a:pt x="678" y="288"/>
                  </a:lnTo>
                  <a:lnTo>
                    <a:pt x="684" y="288"/>
                  </a:lnTo>
                  <a:lnTo>
                    <a:pt x="690" y="288"/>
                  </a:lnTo>
                  <a:lnTo>
                    <a:pt x="696" y="288"/>
                  </a:lnTo>
                  <a:lnTo>
                    <a:pt x="702" y="288"/>
                  </a:lnTo>
                  <a:lnTo>
                    <a:pt x="708" y="288"/>
                  </a:lnTo>
                  <a:lnTo>
                    <a:pt x="714" y="288"/>
                  </a:lnTo>
                  <a:lnTo>
                    <a:pt x="720" y="288"/>
                  </a:lnTo>
                  <a:lnTo>
                    <a:pt x="726" y="288"/>
                  </a:lnTo>
                  <a:lnTo>
                    <a:pt x="732" y="288"/>
                  </a:lnTo>
                  <a:lnTo>
                    <a:pt x="738" y="288"/>
                  </a:lnTo>
                  <a:lnTo>
                    <a:pt x="744" y="288"/>
                  </a:lnTo>
                  <a:lnTo>
                    <a:pt x="750" y="288"/>
                  </a:lnTo>
                  <a:lnTo>
                    <a:pt x="756" y="288"/>
                  </a:lnTo>
                  <a:lnTo>
                    <a:pt x="762" y="288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21" name="Freeform 153"/>
            <p:cNvSpPr>
              <a:spLocks/>
            </p:cNvSpPr>
            <p:nvPr/>
          </p:nvSpPr>
          <p:spPr bwMode="auto">
            <a:xfrm>
              <a:off x="7626350" y="3875088"/>
              <a:ext cx="1209675" cy="209550"/>
            </a:xfrm>
            <a:custGeom>
              <a:avLst/>
              <a:gdLst/>
              <a:ahLst/>
              <a:cxnLst>
                <a:cxn ang="0">
                  <a:pos x="12" y="132"/>
                </a:cxn>
                <a:cxn ang="0">
                  <a:pos x="30" y="132"/>
                </a:cxn>
                <a:cxn ang="0">
                  <a:pos x="48" y="132"/>
                </a:cxn>
                <a:cxn ang="0">
                  <a:pos x="66" y="132"/>
                </a:cxn>
                <a:cxn ang="0">
                  <a:pos x="84" y="132"/>
                </a:cxn>
                <a:cxn ang="0">
                  <a:pos x="102" y="132"/>
                </a:cxn>
                <a:cxn ang="0">
                  <a:pos x="120" y="132"/>
                </a:cxn>
                <a:cxn ang="0">
                  <a:pos x="138" y="132"/>
                </a:cxn>
                <a:cxn ang="0">
                  <a:pos x="156" y="132"/>
                </a:cxn>
                <a:cxn ang="0">
                  <a:pos x="174" y="132"/>
                </a:cxn>
                <a:cxn ang="0">
                  <a:pos x="192" y="132"/>
                </a:cxn>
                <a:cxn ang="0">
                  <a:pos x="210" y="132"/>
                </a:cxn>
                <a:cxn ang="0">
                  <a:pos x="228" y="132"/>
                </a:cxn>
                <a:cxn ang="0">
                  <a:pos x="246" y="132"/>
                </a:cxn>
                <a:cxn ang="0">
                  <a:pos x="264" y="132"/>
                </a:cxn>
                <a:cxn ang="0">
                  <a:pos x="282" y="132"/>
                </a:cxn>
                <a:cxn ang="0">
                  <a:pos x="300" y="132"/>
                </a:cxn>
                <a:cxn ang="0">
                  <a:pos x="318" y="132"/>
                </a:cxn>
                <a:cxn ang="0">
                  <a:pos x="336" y="132"/>
                </a:cxn>
                <a:cxn ang="0">
                  <a:pos x="354" y="132"/>
                </a:cxn>
                <a:cxn ang="0">
                  <a:pos x="372" y="132"/>
                </a:cxn>
                <a:cxn ang="0">
                  <a:pos x="390" y="132"/>
                </a:cxn>
                <a:cxn ang="0">
                  <a:pos x="408" y="132"/>
                </a:cxn>
                <a:cxn ang="0">
                  <a:pos x="426" y="132"/>
                </a:cxn>
                <a:cxn ang="0">
                  <a:pos x="444" y="132"/>
                </a:cxn>
                <a:cxn ang="0">
                  <a:pos x="462" y="132"/>
                </a:cxn>
                <a:cxn ang="0">
                  <a:pos x="480" y="132"/>
                </a:cxn>
                <a:cxn ang="0">
                  <a:pos x="498" y="132"/>
                </a:cxn>
                <a:cxn ang="0">
                  <a:pos x="516" y="132"/>
                </a:cxn>
                <a:cxn ang="0">
                  <a:pos x="534" y="132"/>
                </a:cxn>
                <a:cxn ang="0">
                  <a:pos x="552" y="132"/>
                </a:cxn>
                <a:cxn ang="0">
                  <a:pos x="570" y="132"/>
                </a:cxn>
                <a:cxn ang="0">
                  <a:pos x="588" y="132"/>
                </a:cxn>
                <a:cxn ang="0">
                  <a:pos x="606" y="132"/>
                </a:cxn>
                <a:cxn ang="0">
                  <a:pos x="624" y="132"/>
                </a:cxn>
                <a:cxn ang="0">
                  <a:pos x="642" y="132"/>
                </a:cxn>
                <a:cxn ang="0">
                  <a:pos x="660" y="132"/>
                </a:cxn>
                <a:cxn ang="0">
                  <a:pos x="678" y="132"/>
                </a:cxn>
                <a:cxn ang="0">
                  <a:pos x="696" y="132"/>
                </a:cxn>
                <a:cxn ang="0">
                  <a:pos x="714" y="0"/>
                </a:cxn>
                <a:cxn ang="0">
                  <a:pos x="732" y="132"/>
                </a:cxn>
                <a:cxn ang="0">
                  <a:pos x="750" y="132"/>
                </a:cxn>
              </a:cxnLst>
              <a:rect l="0" t="0" r="r" b="b"/>
              <a:pathLst>
                <a:path w="762" h="132">
                  <a:moveTo>
                    <a:pt x="0" y="132"/>
                  </a:moveTo>
                  <a:lnTo>
                    <a:pt x="6" y="132"/>
                  </a:lnTo>
                  <a:lnTo>
                    <a:pt x="12" y="132"/>
                  </a:lnTo>
                  <a:lnTo>
                    <a:pt x="18" y="132"/>
                  </a:lnTo>
                  <a:lnTo>
                    <a:pt x="24" y="132"/>
                  </a:lnTo>
                  <a:lnTo>
                    <a:pt x="30" y="132"/>
                  </a:lnTo>
                  <a:lnTo>
                    <a:pt x="36" y="132"/>
                  </a:lnTo>
                  <a:lnTo>
                    <a:pt x="42" y="132"/>
                  </a:lnTo>
                  <a:lnTo>
                    <a:pt x="48" y="132"/>
                  </a:lnTo>
                  <a:lnTo>
                    <a:pt x="54" y="132"/>
                  </a:lnTo>
                  <a:lnTo>
                    <a:pt x="60" y="132"/>
                  </a:lnTo>
                  <a:lnTo>
                    <a:pt x="66" y="132"/>
                  </a:lnTo>
                  <a:lnTo>
                    <a:pt x="72" y="132"/>
                  </a:lnTo>
                  <a:lnTo>
                    <a:pt x="78" y="132"/>
                  </a:lnTo>
                  <a:lnTo>
                    <a:pt x="84" y="132"/>
                  </a:lnTo>
                  <a:lnTo>
                    <a:pt x="90" y="132"/>
                  </a:lnTo>
                  <a:lnTo>
                    <a:pt x="96" y="132"/>
                  </a:lnTo>
                  <a:lnTo>
                    <a:pt x="102" y="132"/>
                  </a:lnTo>
                  <a:lnTo>
                    <a:pt x="108" y="132"/>
                  </a:lnTo>
                  <a:lnTo>
                    <a:pt x="114" y="132"/>
                  </a:lnTo>
                  <a:lnTo>
                    <a:pt x="120" y="132"/>
                  </a:lnTo>
                  <a:lnTo>
                    <a:pt x="126" y="132"/>
                  </a:lnTo>
                  <a:lnTo>
                    <a:pt x="132" y="132"/>
                  </a:lnTo>
                  <a:lnTo>
                    <a:pt x="138" y="132"/>
                  </a:lnTo>
                  <a:lnTo>
                    <a:pt x="144" y="132"/>
                  </a:lnTo>
                  <a:lnTo>
                    <a:pt x="150" y="132"/>
                  </a:lnTo>
                  <a:lnTo>
                    <a:pt x="156" y="132"/>
                  </a:lnTo>
                  <a:lnTo>
                    <a:pt x="162" y="132"/>
                  </a:lnTo>
                  <a:lnTo>
                    <a:pt x="168" y="132"/>
                  </a:lnTo>
                  <a:lnTo>
                    <a:pt x="174" y="132"/>
                  </a:lnTo>
                  <a:lnTo>
                    <a:pt x="180" y="132"/>
                  </a:lnTo>
                  <a:lnTo>
                    <a:pt x="186" y="132"/>
                  </a:lnTo>
                  <a:lnTo>
                    <a:pt x="192" y="132"/>
                  </a:lnTo>
                  <a:lnTo>
                    <a:pt x="198" y="132"/>
                  </a:lnTo>
                  <a:lnTo>
                    <a:pt x="204" y="132"/>
                  </a:lnTo>
                  <a:lnTo>
                    <a:pt x="210" y="132"/>
                  </a:lnTo>
                  <a:lnTo>
                    <a:pt x="216" y="132"/>
                  </a:lnTo>
                  <a:lnTo>
                    <a:pt x="222" y="132"/>
                  </a:lnTo>
                  <a:lnTo>
                    <a:pt x="228" y="132"/>
                  </a:lnTo>
                  <a:lnTo>
                    <a:pt x="234" y="132"/>
                  </a:lnTo>
                  <a:lnTo>
                    <a:pt x="240" y="132"/>
                  </a:lnTo>
                  <a:lnTo>
                    <a:pt x="246" y="132"/>
                  </a:lnTo>
                  <a:lnTo>
                    <a:pt x="252" y="132"/>
                  </a:lnTo>
                  <a:lnTo>
                    <a:pt x="258" y="132"/>
                  </a:lnTo>
                  <a:lnTo>
                    <a:pt x="264" y="132"/>
                  </a:lnTo>
                  <a:lnTo>
                    <a:pt x="270" y="132"/>
                  </a:lnTo>
                  <a:lnTo>
                    <a:pt x="276" y="132"/>
                  </a:lnTo>
                  <a:lnTo>
                    <a:pt x="282" y="132"/>
                  </a:lnTo>
                  <a:lnTo>
                    <a:pt x="288" y="132"/>
                  </a:lnTo>
                  <a:lnTo>
                    <a:pt x="294" y="132"/>
                  </a:lnTo>
                  <a:lnTo>
                    <a:pt x="300" y="132"/>
                  </a:lnTo>
                  <a:lnTo>
                    <a:pt x="306" y="132"/>
                  </a:lnTo>
                  <a:lnTo>
                    <a:pt x="312" y="132"/>
                  </a:lnTo>
                  <a:lnTo>
                    <a:pt x="318" y="132"/>
                  </a:lnTo>
                  <a:lnTo>
                    <a:pt x="324" y="132"/>
                  </a:lnTo>
                  <a:lnTo>
                    <a:pt x="330" y="132"/>
                  </a:lnTo>
                  <a:lnTo>
                    <a:pt x="336" y="132"/>
                  </a:lnTo>
                  <a:lnTo>
                    <a:pt x="342" y="132"/>
                  </a:lnTo>
                  <a:lnTo>
                    <a:pt x="348" y="132"/>
                  </a:lnTo>
                  <a:lnTo>
                    <a:pt x="354" y="132"/>
                  </a:lnTo>
                  <a:lnTo>
                    <a:pt x="360" y="132"/>
                  </a:lnTo>
                  <a:lnTo>
                    <a:pt x="366" y="132"/>
                  </a:lnTo>
                  <a:lnTo>
                    <a:pt x="372" y="132"/>
                  </a:lnTo>
                  <a:lnTo>
                    <a:pt x="378" y="132"/>
                  </a:lnTo>
                  <a:lnTo>
                    <a:pt x="384" y="132"/>
                  </a:lnTo>
                  <a:lnTo>
                    <a:pt x="390" y="132"/>
                  </a:lnTo>
                  <a:lnTo>
                    <a:pt x="396" y="132"/>
                  </a:lnTo>
                  <a:lnTo>
                    <a:pt x="402" y="132"/>
                  </a:lnTo>
                  <a:lnTo>
                    <a:pt x="408" y="132"/>
                  </a:lnTo>
                  <a:lnTo>
                    <a:pt x="414" y="132"/>
                  </a:lnTo>
                  <a:lnTo>
                    <a:pt x="420" y="132"/>
                  </a:lnTo>
                  <a:lnTo>
                    <a:pt x="426" y="132"/>
                  </a:lnTo>
                  <a:lnTo>
                    <a:pt x="432" y="132"/>
                  </a:lnTo>
                  <a:lnTo>
                    <a:pt x="438" y="132"/>
                  </a:lnTo>
                  <a:lnTo>
                    <a:pt x="444" y="132"/>
                  </a:lnTo>
                  <a:lnTo>
                    <a:pt x="450" y="132"/>
                  </a:lnTo>
                  <a:lnTo>
                    <a:pt x="456" y="132"/>
                  </a:lnTo>
                  <a:lnTo>
                    <a:pt x="462" y="132"/>
                  </a:lnTo>
                  <a:lnTo>
                    <a:pt x="468" y="132"/>
                  </a:lnTo>
                  <a:lnTo>
                    <a:pt x="474" y="132"/>
                  </a:lnTo>
                  <a:lnTo>
                    <a:pt x="480" y="132"/>
                  </a:lnTo>
                  <a:lnTo>
                    <a:pt x="486" y="132"/>
                  </a:lnTo>
                  <a:lnTo>
                    <a:pt x="492" y="132"/>
                  </a:lnTo>
                  <a:lnTo>
                    <a:pt x="498" y="132"/>
                  </a:lnTo>
                  <a:lnTo>
                    <a:pt x="504" y="132"/>
                  </a:lnTo>
                  <a:lnTo>
                    <a:pt x="510" y="132"/>
                  </a:lnTo>
                  <a:lnTo>
                    <a:pt x="516" y="132"/>
                  </a:lnTo>
                  <a:lnTo>
                    <a:pt x="522" y="132"/>
                  </a:lnTo>
                  <a:lnTo>
                    <a:pt x="528" y="132"/>
                  </a:lnTo>
                  <a:lnTo>
                    <a:pt x="534" y="132"/>
                  </a:lnTo>
                  <a:lnTo>
                    <a:pt x="540" y="132"/>
                  </a:lnTo>
                  <a:lnTo>
                    <a:pt x="546" y="132"/>
                  </a:lnTo>
                  <a:lnTo>
                    <a:pt x="552" y="132"/>
                  </a:lnTo>
                  <a:lnTo>
                    <a:pt x="558" y="132"/>
                  </a:lnTo>
                  <a:lnTo>
                    <a:pt x="564" y="132"/>
                  </a:lnTo>
                  <a:lnTo>
                    <a:pt x="570" y="132"/>
                  </a:lnTo>
                  <a:lnTo>
                    <a:pt x="576" y="132"/>
                  </a:lnTo>
                  <a:lnTo>
                    <a:pt x="582" y="132"/>
                  </a:lnTo>
                  <a:lnTo>
                    <a:pt x="588" y="132"/>
                  </a:lnTo>
                  <a:lnTo>
                    <a:pt x="594" y="132"/>
                  </a:lnTo>
                  <a:lnTo>
                    <a:pt x="600" y="132"/>
                  </a:lnTo>
                  <a:lnTo>
                    <a:pt x="606" y="132"/>
                  </a:lnTo>
                  <a:lnTo>
                    <a:pt x="612" y="132"/>
                  </a:lnTo>
                  <a:lnTo>
                    <a:pt x="618" y="132"/>
                  </a:lnTo>
                  <a:lnTo>
                    <a:pt x="624" y="132"/>
                  </a:lnTo>
                  <a:lnTo>
                    <a:pt x="630" y="132"/>
                  </a:lnTo>
                  <a:lnTo>
                    <a:pt x="636" y="132"/>
                  </a:lnTo>
                  <a:lnTo>
                    <a:pt x="642" y="132"/>
                  </a:lnTo>
                  <a:lnTo>
                    <a:pt x="648" y="132"/>
                  </a:lnTo>
                  <a:lnTo>
                    <a:pt x="654" y="132"/>
                  </a:lnTo>
                  <a:lnTo>
                    <a:pt x="660" y="132"/>
                  </a:lnTo>
                  <a:lnTo>
                    <a:pt x="666" y="132"/>
                  </a:lnTo>
                  <a:lnTo>
                    <a:pt x="672" y="132"/>
                  </a:lnTo>
                  <a:lnTo>
                    <a:pt x="678" y="132"/>
                  </a:lnTo>
                  <a:lnTo>
                    <a:pt x="684" y="132"/>
                  </a:lnTo>
                  <a:lnTo>
                    <a:pt x="690" y="132"/>
                  </a:lnTo>
                  <a:lnTo>
                    <a:pt x="696" y="132"/>
                  </a:lnTo>
                  <a:lnTo>
                    <a:pt x="702" y="132"/>
                  </a:lnTo>
                  <a:lnTo>
                    <a:pt x="708" y="132"/>
                  </a:lnTo>
                  <a:lnTo>
                    <a:pt x="714" y="0"/>
                  </a:lnTo>
                  <a:lnTo>
                    <a:pt x="720" y="132"/>
                  </a:lnTo>
                  <a:lnTo>
                    <a:pt x="726" y="132"/>
                  </a:lnTo>
                  <a:lnTo>
                    <a:pt x="732" y="132"/>
                  </a:lnTo>
                  <a:lnTo>
                    <a:pt x="738" y="132"/>
                  </a:lnTo>
                  <a:lnTo>
                    <a:pt x="744" y="132"/>
                  </a:lnTo>
                  <a:lnTo>
                    <a:pt x="750" y="132"/>
                  </a:lnTo>
                  <a:lnTo>
                    <a:pt x="756" y="132"/>
                  </a:lnTo>
                  <a:lnTo>
                    <a:pt x="762" y="132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22" name="Freeform 154"/>
            <p:cNvSpPr>
              <a:spLocks/>
            </p:cNvSpPr>
            <p:nvPr/>
          </p:nvSpPr>
          <p:spPr bwMode="auto">
            <a:xfrm>
              <a:off x="8836025" y="3627438"/>
              <a:ext cx="1038225" cy="457200"/>
            </a:xfrm>
            <a:custGeom>
              <a:avLst/>
              <a:gdLst/>
              <a:ahLst/>
              <a:cxnLst>
                <a:cxn ang="0">
                  <a:pos x="6" y="30"/>
                </a:cxn>
                <a:cxn ang="0">
                  <a:pos x="18" y="288"/>
                </a:cxn>
                <a:cxn ang="0">
                  <a:pos x="30" y="288"/>
                </a:cxn>
                <a:cxn ang="0">
                  <a:pos x="42" y="288"/>
                </a:cxn>
                <a:cxn ang="0">
                  <a:pos x="54" y="288"/>
                </a:cxn>
                <a:cxn ang="0">
                  <a:pos x="66" y="288"/>
                </a:cxn>
                <a:cxn ang="0">
                  <a:pos x="78" y="288"/>
                </a:cxn>
                <a:cxn ang="0">
                  <a:pos x="90" y="288"/>
                </a:cxn>
                <a:cxn ang="0">
                  <a:pos x="102" y="288"/>
                </a:cxn>
                <a:cxn ang="0">
                  <a:pos x="114" y="288"/>
                </a:cxn>
                <a:cxn ang="0">
                  <a:pos x="126" y="288"/>
                </a:cxn>
                <a:cxn ang="0">
                  <a:pos x="138" y="288"/>
                </a:cxn>
                <a:cxn ang="0">
                  <a:pos x="150" y="288"/>
                </a:cxn>
                <a:cxn ang="0">
                  <a:pos x="162" y="288"/>
                </a:cxn>
                <a:cxn ang="0">
                  <a:pos x="174" y="288"/>
                </a:cxn>
                <a:cxn ang="0">
                  <a:pos x="186" y="288"/>
                </a:cxn>
                <a:cxn ang="0">
                  <a:pos x="198" y="288"/>
                </a:cxn>
                <a:cxn ang="0">
                  <a:pos x="210" y="288"/>
                </a:cxn>
                <a:cxn ang="0">
                  <a:pos x="222" y="288"/>
                </a:cxn>
                <a:cxn ang="0">
                  <a:pos x="234" y="288"/>
                </a:cxn>
                <a:cxn ang="0">
                  <a:pos x="246" y="288"/>
                </a:cxn>
                <a:cxn ang="0">
                  <a:pos x="258" y="288"/>
                </a:cxn>
                <a:cxn ang="0">
                  <a:pos x="270" y="288"/>
                </a:cxn>
                <a:cxn ang="0">
                  <a:pos x="282" y="288"/>
                </a:cxn>
                <a:cxn ang="0">
                  <a:pos x="294" y="288"/>
                </a:cxn>
                <a:cxn ang="0">
                  <a:pos x="306" y="288"/>
                </a:cxn>
                <a:cxn ang="0">
                  <a:pos x="318" y="288"/>
                </a:cxn>
                <a:cxn ang="0">
                  <a:pos x="330" y="288"/>
                </a:cxn>
                <a:cxn ang="0">
                  <a:pos x="342" y="288"/>
                </a:cxn>
                <a:cxn ang="0">
                  <a:pos x="354" y="288"/>
                </a:cxn>
                <a:cxn ang="0">
                  <a:pos x="366" y="288"/>
                </a:cxn>
                <a:cxn ang="0">
                  <a:pos x="378" y="288"/>
                </a:cxn>
                <a:cxn ang="0">
                  <a:pos x="390" y="288"/>
                </a:cxn>
                <a:cxn ang="0">
                  <a:pos x="402" y="288"/>
                </a:cxn>
                <a:cxn ang="0">
                  <a:pos x="414" y="288"/>
                </a:cxn>
                <a:cxn ang="0">
                  <a:pos x="426" y="288"/>
                </a:cxn>
                <a:cxn ang="0">
                  <a:pos x="438" y="288"/>
                </a:cxn>
                <a:cxn ang="0">
                  <a:pos x="450" y="288"/>
                </a:cxn>
                <a:cxn ang="0">
                  <a:pos x="462" y="288"/>
                </a:cxn>
                <a:cxn ang="0">
                  <a:pos x="474" y="288"/>
                </a:cxn>
                <a:cxn ang="0">
                  <a:pos x="486" y="288"/>
                </a:cxn>
                <a:cxn ang="0">
                  <a:pos x="498" y="288"/>
                </a:cxn>
                <a:cxn ang="0">
                  <a:pos x="510" y="288"/>
                </a:cxn>
                <a:cxn ang="0">
                  <a:pos x="522" y="288"/>
                </a:cxn>
                <a:cxn ang="0">
                  <a:pos x="534" y="288"/>
                </a:cxn>
                <a:cxn ang="0">
                  <a:pos x="546" y="288"/>
                </a:cxn>
                <a:cxn ang="0">
                  <a:pos x="558" y="288"/>
                </a:cxn>
                <a:cxn ang="0">
                  <a:pos x="570" y="288"/>
                </a:cxn>
                <a:cxn ang="0">
                  <a:pos x="582" y="288"/>
                </a:cxn>
                <a:cxn ang="0">
                  <a:pos x="594" y="288"/>
                </a:cxn>
                <a:cxn ang="0">
                  <a:pos x="606" y="288"/>
                </a:cxn>
                <a:cxn ang="0">
                  <a:pos x="618" y="288"/>
                </a:cxn>
                <a:cxn ang="0">
                  <a:pos x="630" y="288"/>
                </a:cxn>
                <a:cxn ang="0">
                  <a:pos x="642" y="288"/>
                </a:cxn>
                <a:cxn ang="0">
                  <a:pos x="654" y="288"/>
                </a:cxn>
              </a:cxnLst>
              <a:rect l="0" t="0" r="r" b="b"/>
              <a:pathLst>
                <a:path w="654" h="288">
                  <a:moveTo>
                    <a:pt x="0" y="288"/>
                  </a:moveTo>
                  <a:lnTo>
                    <a:pt x="6" y="30"/>
                  </a:lnTo>
                  <a:lnTo>
                    <a:pt x="12" y="288"/>
                  </a:lnTo>
                  <a:lnTo>
                    <a:pt x="18" y="288"/>
                  </a:lnTo>
                  <a:lnTo>
                    <a:pt x="24" y="288"/>
                  </a:lnTo>
                  <a:lnTo>
                    <a:pt x="30" y="288"/>
                  </a:lnTo>
                  <a:lnTo>
                    <a:pt x="36" y="288"/>
                  </a:lnTo>
                  <a:lnTo>
                    <a:pt x="42" y="288"/>
                  </a:lnTo>
                  <a:lnTo>
                    <a:pt x="48" y="288"/>
                  </a:lnTo>
                  <a:lnTo>
                    <a:pt x="54" y="288"/>
                  </a:lnTo>
                  <a:lnTo>
                    <a:pt x="60" y="0"/>
                  </a:lnTo>
                  <a:lnTo>
                    <a:pt x="66" y="288"/>
                  </a:lnTo>
                  <a:lnTo>
                    <a:pt x="72" y="288"/>
                  </a:lnTo>
                  <a:lnTo>
                    <a:pt x="78" y="288"/>
                  </a:lnTo>
                  <a:lnTo>
                    <a:pt x="84" y="288"/>
                  </a:lnTo>
                  <a:lnTo>
                    <a:pt x="90" y="288"/>
                  </a:lnTo>
                  <a:lnTo>
                    <a:pt x="96" y="288"/>
                  </a:lnTo>
                  <a:lnTo>
                    <a:pt x="102" y="288"/>
                  </a:lnTo>
                  <a:lnTo>
                    <a:pt x="108" y="288"/>
                  </a:lnTo>
                  <a:lnTo>
                    <a:pt x="114" y="288"/>
                  </a:lnTo>
                  <a:lnTo>
                    <a:pt x="120" y="288"/>
                  </a:lnTo>
                  <a:lnTo>
                    <a:pt x="126" y="288"/>
                  </a:lnTo>
                  <a:lnTo>
                    <a:pt x="132" y="288"/>
                  </a:lnTo>
                  <a:lnTo>
                    <a:pt x="138" y="288"/>
                  </a:lnTo>
                  <a:lnTo>
                    <a:pt x="144" y="288"/>
                  </a:lnTo>
                  <a:lnTo>
                    <a:pt x="150" y="288"/>
                  </a:lnTo>
                  <a:lnTo>
                    <a:pt x="156" y="288"/>
                  </a:lnTo>
                  <a:lnTo>
                    <a:pt x="162" y="288"/>
                  </a:lnTo>
                  <a:lnTo>
                    <a:pt x="168" y="288"/>
                  </a:lnTo>
                  <a:lnTo>
                    <a:pt x="174" y="288"/>
                  </a:lnTo>
                  <a:lnTo>
                    <a:pt x="180" y="288"/>
                  </a:lnTo>
                  <a:lnTo>
                    <a:pt x="186" y="288"/>
                  </a:lnTo>
                  <a:lnTo>
                    <a:pt x="192" y="288"/>
                  </a:lnTo>
                  <a:lnTo>
                    <a:pt x="198" y="288"/>
                  </a:lnTo>
                  <a:lnTo>
                    <a:pt x="204" y="288"/>
                  </a:lnTo>
                  <a:lnTo>
                    <a:pt x="210" y="288"/>
                  </a:lnTo>
                  <a:lnTo>
                    <a:pt x="216" y="288"/>
                  </a:lnTo>
                  <a:lnTo>
                    <a:pt x="222" y="288"/>
                  </a:lnTo>
                  <a:lnTo>
                    <a:pt x="228" y="288"/>
                  </a:lnTo>
                  <a:lnTo>
                    <a:pt x="234" y="288"/>
                  </a:lnTo>
                  <a:lnTo>
                    <a:pt x="240" y="288"/>
                  </a:lnTo>
                  <a:lnTo>
                    <a:pt x="246" y="288"/>
                  </a:lnTo>
                  <a:lnTo>
                    <a:pt x="252" y="288"/>
                  </a:lnTo>
                  <a:lnTo>
                    <a:pt x="258" y="288"/>
                  </a:lnTo>
                  <a:lnTo>
                    <a:pt x="264" y="288"/>
                  </a:lnTo>
                  <a:lnTo>
                    <a:pt x="270" y="288"/>
                  </a:lnTo>
                  <a:lnTo>
                    <a:pt x="276" y="288"/>
                  </a:lnTo>
                  <a:lnTo>
                    <a:pt x="282" y="288"/>
                  </a:lnTo>
                  <a:lnTo>
                    <a:pt x="288" y="288"/>
                  </a:lnTo>
                  <a:lnTo>
                    <a:pt x="294" y="288"/>
                  </a:lnTo>
                  <a:lnTo>
                    <a:pt x="300" y="288"/>
                  </a:lnTo>
                  <a:lnTo>
                    <a:pt x="306" y="288"/>
                  </a:lnTo>
                  <a:lnTo>
                    <a:pt x="312" y="288"/>
                  </a:lnTo>
                  <a:lnTo>
                    <a:pt x="318" y="288"/>
                  </a:lnTo>
                  <a:lnTo>
                    <a:pt x="324" y="288"/>
                  </a:lnTo>
                  <a:lnTo>
                    <a:pt x="330" y="288"/>
                  </a:lnTo>
                  <a:lnTo>
                    <a:pt x="336" y="288"/>
                  </a:lnTo>
                  <a:lnTo>
                    <a:pt x="342" y="288"/>
                  </a:lnTo>
                  <a:lnTo>
                    <a:pt x="348" y="288"/>
                  </a:lnTo>
                  <a:lnTo>
                    <a:pt x="354" y="288"/>
                  </a:lnTo>
                  <a:lnTo>
                    <a:pt x="360" y="288"/>
                  </a:lnTo>
                  <a:lnTo>
                    <a:pt x="366" y="288"/>
                  </a:lnTo>
                  <a:lnTo>
                    <a:pt x="372" y="288"/>
                  </a:lnTo>
                  <a:lnTo>
                    <a:pt x="378" y="288"/>
                  </a:lnTo>
                  <a:lnTo>
                    <a:pt x="384" y="288"/>
                  </a:lnTo>
                  <a:lnTo>
                    <a:pt x="390" y="288"/>
                  </a:lnTo>
                  <a:lnTo>
                    <a:pt x="396" y="288"/>
                  </a:lnTo>
                  <a:lnTo>
                    <a:pt x="402" y="288"/>
                  </a:lnTo>
                  <a:lnTo>
                    <a:pt x="408" y="288"/>
                  </a:lnTo>
                  <a:lnTo>
                    <a:pt x="414" y="288"/>
                  </a:lnTo>
                  <a:lnTo>
                    <a:pt x="420" y="288"/>
                  </a:lnTo>
                  <a:lnTo>
                    <a:pt x="426" y="288"/>
                  </a:lnTo>
                  <a:lnTo>
                    <a:pt x="432" y="288"/>
                  </a:lnTo>
                  <a:lnTo>
                    <a:pt x="438" y="288"/>
                  </a:lnTo>
                  <a:lnTo>
                    <a:pt x="444" y="288"/>
                  </a:lnTo>
                  <a:lnTo>
                    <a:pt x="450" y="288"/>
                  </a:lnTo>
                  <a:lnTo>
                    <a:pt x="456" y="288"/>
                  </a:lnTo>
                  <a:lnTo>
                    <a:pt x="462" y="288"/>
                  </a:lnTo>
                  <a:lnTo>
                    <a:pt x="468" y="288"/>
                  </a:lnTo>
                  <a:lnTo>
                    <a:pt x="474" y="288"/>
                  </a:lnTo>
                  <a:lnTo>
                    <a:pt x="480" y="288"/>
                  </a:lnTo>
                  <a:lnTo>
                    <a:pt x="486" y="288"/>
                  </a:lnTo>
                  <a:lnTo>
                    <a:pt x="492" y="288"/>
                  </a:lnTo>
                  <a:lnTo>
                    <a:pt x="498" y="288"/>
                  </a:lnTo>
                  <a:lnTo>
                    <a:pt x="504" y="288"/>
                  </a:lnTo>
                  <a:lnTo>
                    <a:pt x="510" y="288"/>
                  </a:lnTo>
                  <a:lnTo>
                    <a:pt x="516" y="288"/>
                  </a:lnTo>
                  <a:lnTo>
                    <a:pt x="522" y="288"/>
                  </a:lnTo>
                  <a:lnTo>
                    <a:pt x="528" y="288"/>
                  </a:lnTo>
                  <a:lnTo>
                    <a:pt x="534" y="288"/>
                  </a:lnTo>
                  <a:lnTo>
                    <a:pt x="540" y="288"/>
                  </a:lnTo>
                  <a:lnTo>
                    <a:pt x="546" y="288"/>
                  </a:lnTo>
                  <a:lnTo>
                    <a:pt x="552" y="288"/>
                  </a:lnTo>
                  <a:lnTo>
                    <a:pt x="558" y="288"/>
                  </a:lnTo>
                  <a:lnTo>
                    <a:pt x="564" y="288"/>
                  </a:lnTo>
                  <a:lnTo>
                    <a:pt x="570" y="288"/>
                  </a:lnTo>
                  <a:lnTo>
                    <a:pt x="576" y="288"/>
                  </a:lnTo>
                  <a:lnTo>
                    <a:pt x="582" y="288"/>
                  </a:lnTo>
                  <a:lnTo>
                    <a:pt x="588" y="288"/>
                  </a:lnTo>
                  <a:lnTo>
                    <a:pt x="594" y="288"/>
                  </a:lnTo>
                  <a:lnTo>
                    <a:pt x="600" y="288"/>
                  </a:lnTo>
                  <a:lnTo>
                    <a:pt x="606" y="288"/>
                  </a:lnTo>
                  <a:lnTo>
                    <a:pt x="612" y="288"/>
                  </a:lnTo>
                  <a:lnTo>
                    <a:pt x="618" y="288"/>
                  </a:lnTo>
                  <a:lnTo>
                    <a:pt x="624" y="288"/>
                  </a:lnTo>
                  <a:lnTo>
                    <a:pt x="630" y="288"/>
                  </a:lnTo>
                  <a:lnTo>
                    <a:pt x="636" y="288"/>
                  </a:lnTo>
                  <a:lnTo>
                    <a:pt x="642" y="288"/>
                  </a:lnTo>
                  <a:lnTo>
                    <a:pt x="648" y="288"/>
                  </a:lnTo>
                  <a:lnTo>
                    <a:pt x="654" y="288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23" name="Freeform 155"/>
            <p:cNvSpPr>
              <a:spLocks/>
            </p:cNvSpPr>
            <p:nvPr/>
          </p:nvSpPr>
          <p:spPr bwMode="auto">
            <a:xfrm>
              <a:off x="5207000" y="2532062"/>
              <a:ext cx="1190625" cy="1552575"/>
            </a:xfrm>
            <a:custGeom>
              <a:avLst/>
              <a:gdLst/>
              <a:ahLst/>
              <a:cxnLst>
                <a:cxn ang="0">
                  <a:pos x="12" y="978"/>
                </a:cxn>
                <a:cxn ang="0">
                  <a:pos x="30" y="978"/>
                </a:cxn>
                <a:cxn ang="0">
                  <a:pos x="48" y="978"/>
                </a:cxn>
                <a:cxn ang="0">
                  <a:pos x="66" y="978"/>
                </a:cxn>
                <a:cxn ang="0">
                  <a:pos x="84" y="978"/>
                </a:cxn>
                <a:cxn ang="0">
                  <a:pos x="102" y="42"/>
                </a:cxn>
                <a:cxn ang="0">
                  <a:pos x="120" y="978"/>
                </a:cxn>
                <a:cxn ang="0">
                  <a:pos x="138" y="978"/>
                </a:cxn>
                <a:cxn ang="0">
                  <a:pos x="156" y="30"/>
                </a:cxn>
                <a:cxn ang="0">
                  <a:pos x="174" y="978"/>
                </a:cxn>
                <a:cxn ang="0">
                  <a:pos x="192" y="978"/>
                </a:cxn>
                <a:cxn ang="0">
                  <a:pos x="210" y="0"/>
                </a:cxn>
                <a:cxn ang="0">
                  <a:pos x="228" y="978"/>
                </a:cxn>
                <a:cxn ang="0">
                  <a:pos x="246" y="978"/>
                </a:cxn>
                <a:cxn ang="0">
                  <a:pos x="264" y="84"/>
                </a:cxn>
                <a:cxn ang="0">
                  <a:pos x="282" y="978"/>
                </a:cxn>
                <a:cxn ang="0">
                  <a:pos x="300" y="978"/>
                </a:cxn>
                <a:cxn ang="0">
                  <a:pos x="318" y="30"/>
                </a:cxn>
                <a:cxn ang="0">
                  <a:pos x="336" y="978"/>
                </a:cxn>
                <a:cxn ang="0">
                  <a:pos x="354" y="978"/>
                </a:cxn>
                <a:cxn ang="0">
                  <a:pos x="372" y="978"/>
                </a:cxn>
                <a:cxn ang="0">
                  <a:pos x="390" y="978"/>
                </a:cxn>
                <a:cxn ang="0">
                  <a:pos x="408" y="978"/>
                </a:cxn>
                <a:cxn ang="0">
                  <a:pos x="426" y="978"/>
                </a:cxn>
                <a:cxn ang="0">
                  <a:pos x="444" y="978"/>
                </a:cxn>
                <a:cxn ang="0">
                  <a:pos x="462" y="978"/>
                </a:cxn>
                <a:cxn ang="0">
                  <a:pos x="480" y="60"/>
                </a:cxn>
                <a:cxn ang="0">
                  <a:pos x="492" y="978"/>
                </a:cxn>
                <a:cxn ang="0">
                  <a:pos x="510" y="978"/>
                </a:cxn>
                <a:cxn ang="0">
                  <a:pos x="528" y="978"/>
                </a:cxn>
                <a:cxn ang="0">
                  <a:pos x="540" y="978"/>
                </a:cxn>
                <a:cxn ang="0">
                  <a:pos x="558" y="978"/>
                </a:cxn>
                <a:cxn ang="0">
                  <a:pos x="576" y="978"/>
                </a:cxn>
                <a:cxn ang="0">
                  <a:pos x="594" y="978"/>
                </a:cxn>
                <a:cxn ang="0">
                  <a:pos x="612" y="978"/>
                </a:cxn>
                <a:cxn ang="0">
                  <a:pos x="630" y="978"/>
                </a:cxn>
                <a:cxn ang="0">
                  <a:pos x="648" y="978"/>
                </a:cxn>
                <a:cxn ang="0">
                  <a:pos x="666" y="978"/>
                </a:cxn>
                <a:cxn ang="0">
                  <a:pos x="684" y="978"/>
                </a:cxn>
                <a:cxn ang="0">
                  <a:pos x="702" y="978"/>
                </a:cxn>
                <a:cxn ang="0">
                  <a:pos x="720" y="978"/>
                </a:cxn>
                <a:cxn ang="0">
                  <a:pos x="738" y="978"/>
                </a:cxn>
              </a:cxnLst>
              <a:rect l="0" t="0" r="r" b="b"/>
              <a:pathLst>
                <a:path w="750" h="978">
                  <a:moveTo>
                    <a:pt x="0" y="978"/>
                  </a:moveTo>
                  <a:lnTo>
                    <a:pt x="6" y="978"/>
                  </a:lnTo>
                  <a:lnTo>
                    <a:pt x="12" y="978"/>
                  </a:lnTo>
                  <a:lnTo>
                    <a:pt x="18" y="978"/>
                  </a:lnTo>
                  <a:lnTo>
                    <a:pt x="24" y="978"/>
                  </a:lnTo>
                  <a:lnTo>
                    <a:pt x="30" y="978"/>
                  </a:lnTo>
                  <a:lnTo>
                    <a:pt x="36" y="978"/>
                  </a:lnTo>
                  <a:lnTo>
                    <a:pt x="42" y="978"/>
                  </a:lnTo>
                  <a:lnTo>
                    <a:pt x="48" y="978"/>
                  </a:lnTo>
                  <a:lnTo>
                    <a:pt x="54" y="978"/>
                  </a:lnTo>
                  <a:lnTo>
                    <a:pt x="60" y="978"/>
                  </a:lnTo>
                  <a:lnTo>
                    <a:pt x="66" y="978"/>
                  </a:lnTo>
                  <a:lnTo>
                    <a:pt x="72" y="978"/>
                  </a:lnTo>
                  <a:lnTo>
                    <a:pt x="78" y="978"/>
                  </a:lnTo>
                  <a:lnTo>
                    <a:pt x="84" y="978"/>
                  </a:lnTo>
                  <a:lnTo>
                    <a:pt x="90" y="978"/>
                  </a:lnTo>
                  <a:lnTo>
                    <a:pt x="96" y="978"/>
                  </a:lnTo>
                  <a:lnTo>
                    <a:pt x="102" y="42"/>
                  </a:lnTo>
                  <a:lnTo>
                    <a:pt x="108" y="978"/>
                  </a:lnTo>
                  <a:lnTo>
                    <a:pt x="114" y="978"/>
                  </a:lnTo>
                  <a:lnTo>
                    <a:pt x="120" y="978"/>
                  </a:lnTo>
                  <a:lnTo>
                    <a:pt x="126" y="978"/>
                  </a:lnTo>
                  <a:lnTo>
                    <a:pt x="132" y="978"/>
                  </a:lnTo>
                  <a:lnTo>
                    <a:pt x="138" y="978"/>
                  </a:lnTo>
                  <a:lnTo>
                    <a:pt x="144" y="978"/>
                  </a:lnTo>
                  <a:lnTo>
                    <a:pt x="150" y="978"/>
                  </a:lnTo>
                  <a:lnTo>
                    <a:pt x="156" y="30"/>
                  </a:lnTo>
                  <a:lnTo>
                    <a:pt x="162" y="978"/>
                  </a:lnTo>
                  <a:lnTo>
                    <a:pt x="168" y="978"/>
                  </a:lnTo>
                  <a:lnTo>
                    <a:pt x="174" y="978"/>
                  </a:lnTo>
                  <a:lnTo>
                    <a:pt x="180" y="978"/>
                  </a:lnTo>
                  <a:lnTo>
                    <a:pt x="186" y="978"/>
                  </a:lnTo>
                  <a:lnTo>
                    <a:pt x="192" y="978"/>
                  </a:lnTo>
                  <a:lnTo>
                    <a:pt x="198" y="978"/>
                  </a:lnTo>
                  <a:lnTo>
                    <a:pt x="204" y="978"/>
                  </a:lnTo>
                  <a:lnTo>
                    <a:pt x="210" y="0"/>
                  </a:lnTo>
                  <a:lnTo>
                    <a:pt x="216" y="978"/>
                  </a:lnTo>
                  <a:lnTo>
                    <a:pt x="222" y="978"/>
                  </a:lnTo>
                  <a:lnTo>
                    <a:pt x="228" y="978"/>
                  </a:lnTo>
                  <a:lnTo>
                    <a:pt x="234" y="978"/>
                  </a:lnTo>
                  <a:lnTo>
                    <a:pt x="240" y="978"/>
                  </a:lnTo>
                  <a:lnTo>
                    <a:pt x="246" y="978"/>
                  </a:lnTo>
                  <a:lnTo>
                    <a:pt x="252" y="978"/>
                  </a:lnTo>
                  <a:lnTo>
                    <a:pt x="258" y="978"/>
                  </a:lnTo>
                  <a:lnTo>
                    <a:pt x="264" y="84"/>
                  </a:lnTo>
                  <a:lnTo>
                    <a:pt x="270" y="978"/>
                  </a:lnTo>
                  <a:lnTo>
                    <a:pt x="276" y="978"/>
                  </a:lnTo>
                  <a:lnTo>
                    <a:pt x="282" y="978"/>
                  </a:lnTo>
                  <a:lnTo>
                    <a:pt x="288" y="978"/>
                  </a:lnTo>
                  <a:lnTo>
                    <a:pt x="294" y="978"/>
                  </a:lnTo>
                  <a:lnTo>
                    <a:pt x="300" y="978"/>
                  </a:lnTo>
                  <a:lnTo>
                    <a:pt x="306" y="978"/>
                  </a:lnTo>
                  <a:lnTo>
                    <a:pt x="312" y="978"/>
                  </a:lnTo>
                  <a:lnTo>
                    <a:pt x="318" y="30"/>
                  </a:lnTo>
                  <a:lnTo>
                    <a:pt x="324" y="978"/>
                  </a:lnTo>
                  <a:lnTo>
                    <a:pt x="330" y="978"/>
                  </a:lnTo>
                  <a:lnTo>
                    <a:pt x="336" y="978"/>
                  </a:lnTo>
                  <a:lnTo>
                    <a:pt x="342" y="978"/>
                  </a:lnTo>
                  <a:lnTo>
                    <a:pt x="348" y="978"/>
                  </a:lnTo>
                  <a:lnTo>
                    <a:pt x="354" y="978"/>
                  </a:lnTo>
                  <a:lnTo>
                    <a:pt x="360" y="978"/>
                  </a:lnTo>
                  <a:lnTo>
                    <a:pt x="366" y="978"/>
                  </a:lnTo>
                  <a:lnTo>
                    <a:pt x="372" y="978"/>
                  </a:lnTo>
                  <a:lnTo>
                    <a:pt x="378" y="978"/>
                  </a:lnTo>
                  <a:lnTo>
                    <a:pt x="384" y="978"/>
                  </a:lnTo>
                  <a:lnTo>
                    <a:pt x="390" y="978"/>
                  </a:lnTo>
                  <a:lnTo>
                    <a:pt x="396" y="978"/>
                  </a:lnTo>
                  <a:lnTo>
                    <a:pt x="402" y="978"/>
                  </a:lnTo>
                  <a:lnTo>
                    <a:pt x="408" y="978"/>
                  </a:lnTo>
                  <a:lnTo>
                    <a:pt x="414" y="978"/>
                  </a:lnTo>
                  <a:lnTo>
                    <a:pt x="420" y="978"/>
                  </a:lnTo>
                  <a:lnTo>
                    <a:pt x="426" y="978"/>
                  </a:lnTo>
                  <a:lnTo>
                    <a:pt x="432" y="978"/>
                  </a:lnTo>
                  <a:lnTo>
                    <a:pt x="438" y="978"/>
                  </a:lnTo>
                  <a:lnTo>
                    <a:pt x="444" y="978"/>
                  </a:lnTo>
                  <a:lnTo>
                    <a:pt x="450" y="978"/>
                  </a:lnTo>
                  <a:lnTo>
                    <a:pt x="456" y="978"/>
                  </a:lnTo>
                  <a:lnTo>
                    <a:pt x="462" y="978"/>
                  </a:lnTo>
                  <a:lnTo>
                    <a:pt x="468" y="978"/>
                  </a:lnTo>
                  <a:lnTo>
                    <a:pt x="474" y="978"/>
                  </a:lnTo>
                  <a:lnTo>
                    <a:pt x="480" y="60"/>
                  </a:lnTo>
                  <a:lnTo>
                    <a:pt x="480" y="978"/>
                  </a:lnTo>
                  <a:lnTo>
                    <a:pt x="486" y="978"/>
                  </a:lnTo>
                  <a:lnTo>
                    <a:pt x="492" y="978"/>
                  </a:lnTo>
                  <a:lnTo>
                    <a:pt x="498" y="978"/>
                  </a:lnTo>
                  <a:lnTo>
                    <a:pt x="504" y="978"/>
                  </a:lnTo>
                  <a:lnTo>
                    <a:pt x="510" y="978"/>
                  </a:lnTo>
                  <a:lnTo>
                    <a:pt x="516" y="978"/>
                  </a:lnTo>
                  <a:lnTo>
                    <a:pt x="522" y="978"/>
                  </a:lnTo>
                  <a:lnTo>
                    <a:pt x="528" y="978"/>
                  </a:lnTo>
                  <a:lnTo>
                    <a:pt x="528" y="60"/>
                  </a:lnTo>
                  <a:lnTo>
                    <a:pt x="534" y="978"/>
                  </a:lnTo>
                  <a:lnTo>
                    <a:pt x="540" y="978"/>
                  </a:lnTo>
                  <a:lnTo>
                    <a:pt x="546" y="978"/>
                  </a:lnTo>
                  <a:lnTo>
                    <a:pt x="552" y="978"/>
                  </a:lnTo>
                  <a:lnTo>
                    <a:pt x="558" y="978"/>
                  </a:lnTo>
                  <a:lnTo>
                    <a:pt x="564" y="978"/>
                  </a:lnTo>
                  <a:lnTo>
                    <a:pt x="570" y="978"/>
                  </a:lnTo>
                  <a:lnTo>
                    <a:pt x="576" y="978"/>
                  </a:lnTo>
                  <a:lnTo>
                    <a:pt x="582" y="54"/>
                  </a:lnTo>
                  <a:lnTo>
                    <a:pt x="588" y="978"/>
                  </a:lnTo>
                  <a:lnTo>
                    <a:pt x="594" y="978"/>
                  </a:lnTo>
                  <a:lnTo>
                    <a:pt x="600" y="978"/>
                  </a:lnTo>
                  <a:lnTo>
                    <a:pt x="606" y="978"/>
                  </a:lnTo>
                  <a:lnTo>
                    <a:pt x="612" y="978"/>
                  </a:lnTo>
                  <a:lnTo>
                    <a:pt x="618" y="978"/>
                  </a:lnTo>
                  <a:lnTo>
                    <a:pt x="624" y="978"/>
                  </a:lnTo>
                  <a:lnTo>
                    <a:pt x="630" y="978"/>
                  </a:lnTo>
                  <a:lnTo>
                    <a:pt x="636" y="132"/>
                  </a:lnTo>
                  <a:lnTo>
                    <a:pt x="642" y="978"/>
                  </a:lnTo>
                  <a:lnTo>
                    <a:pt x="648" y="978"/>
                  </a:lnTo>
                  <a:lnTo>
                    <a:pt x="654" y="978"/>
                  </a:lnTo>
                  <a:lnTo>
                    <a:pt x="660" y="978"/>
                  </a:lnTo>
                  <a:lnTo>
                    <a:pt x="666" y="978"/>
                  </a:lnTo>
                  <a:lnTo>
                    <a:pt x="672" y="978"/>
                  </a:lnTo>
                  <a:lnTo>
                    <a:pt x="678" y="978"/>
                  </a:lnTo>
                  <a:lnTo>
                    <a:pt x="684" y="978"/>
                  </a:lnTo>
                  <a:lnTo>
                    <a:pt x="690" y="72"/>
                  </a:lnTo>
                  <a:lnTo>
                    <a:pt x="696" y="978"/>
                  </a:lnTo>
                  <a:lnTo>
                    <a:pt x="702" y="978"/>
                  </a:lnTo>
                  <a:lnTo>
                    <a:pt x="708" y="978"/>
                  </a:lnTo>
                  <a:lnTo>
                    <a:pt x="714" y="978"/>
                  </a:lnTo>
                  <a:lnTo>
                    <a:pt x="720" y="978"/>
                  </a:lnTo>
                  <a:lnTo>
                    <a:pt x="726" y="978"/>
                  </a:lnTo>
                  <a:lnTo>
                    <a:pt x="732" y="978"/>
                  </a:lnTo>
                  <a:lnTo>
                    <a:pt x="738" y="978"/>
                  </a:lnTo>
                  <a:lnTo>
                    <a:pt x="744" y="978"/>
                  </a:lnTo>
                  <a:lnTo>
                    <a:pt x="750" y="978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24" name="Freeform 156"/>
            <p:cNvSpPr>
              <a:spLocks/>
            </p:cNvSpPr>
            <p:nvPr/>
          </p:nvSpPr>
          <p:spPr bwMode="auto">
            <a:xfrm>
              <a:off x="6397625" y="2589212"/>
              <a:ext cx="1171575" cy="1495425"/>
            </a:xfrm>
            <a:custGeom>
              <a:avLst/>
              <a:gdLst/>
              <a:ahLst/>
              <a:cxnLst>
                <a:cxn ang="0">
                  <a:pos x="12" y="942"/>
                </a:cxn>
                <a:cxn ang="0">
                  <a:pos x="30" y="942"/>
                </a:cxn>
                <a:cxn ang="0">
                  <a:pos x="48" y="942"/>
                </a:cxn>
                <a:cxn ang="0">
                  <a:pos x="66" y="942"/>
                </a:cxn>
                <a:cxn ang="0">
                  <a:pos x="84" y="942"/>
                </a:cxn>
                <a:cxn ang="0">
                  <a:pos x="102" y="672"/>
                </a:cxn>
                <a:cxn ang="0">
                  <a:pos x="120" y="942"/>
                </a:cxn>
                <a:cxn ang="0">
                  <a:pos x="138" y="942"/>
                </a:cxn>
                <a:cxn ang="0">
                  <a:pos x="156" y="192"/>
                </a:cxn>
                <a:cxn ang="0">
                  <a:pos x="174" y="942"/>
                </a:cxn>
                <a:cxn ang="0">
                  <a:pos x="192" y="942"/>
                </a:cxn>
                <a:cxn ang="0">
                  <a:pos x="210" y="150"/>
                </a:cxn>
                <a:cxn ang="0">
                  <a:pos x="222" y="942"/>
                </a:cxn>
                <a:cxn ang="0">
                  <a:pos x="240" y="942"/>
                </a:cxn>
                <a:cxn ang="0">
                  <a:pos x="258" y="942"/>
                </a:cxn>
                <a:cxn ang="0">
                  <a:pos x="270" y="942"/>
                </a:cxn>
                <a:cxn ang="0">
                  <a:pos x="288" y="942"/>
                </a:cxn>
                <a:cxn ang="0">
                  <a:pos x="306" y="942"/>
                </a:cxn>
                <a:cxn ang="0">
                  <a:pos x="324" y="942"/>
                </a:cxn>
                <a:cxn ang="0">
                  <a:pos x="342" y="942"/>
                </a:cxn>
                <a:cxn ang="0">
                  <a:pos x="360" y="942"/>
                </a:cxn>
                <a:cxn ang="0">
                  <a:pos x="378" y="942"/>
                </a:cxn>
                <a:cxn ang="0">
                  <a:pos x="396" y="942"/>
                </a:cxn>
                <a:cxn ang="0">
                  <a:pos x="414" y="942"/>
                </a:cxn>
                <a:cxn ang="0">
                  <a:pos x="432" y="942"/>
                </a:cxn>
                <a:cxn ang="0">
                  <a:pos x="450" y="942"/>
                </a:cxn>
                <a:cxn ang="0">
                  <a:pos x="468" y="942"/>
                </a:cxn>
                <a:cxn ang="0">
                  <a:pos x="486" y="942"/>
                </a:cxn>
                <a:cxn ang="0">
                  <a:pos x="504" y="942"/>
                </a:cxn>
                <a:cxn ang="0">
                  <a:pos x="522" y="942"/>
                </a:cxn>
                <a:cxn ang="0">
                  <a:pos x="540" y="942"/>
                </a:cxn>
                <a:cxn ang="0">
                  <a:pos x="558" y="942"/>
                </a:cxn>
                <a:cxn ang="0">
                  <a:pos x="576" y="942"/>
                </a:cxn>
                <a:cxn ang="0">
                  <a:pos x="594" y="942"/>
                </a:cxn>
                <a:cxn ang="0">
                  <a:pos x="612" y="942"/>
                </a:cxn>
                <a:cxn ang="0">
                  <a:pos x="630" y="942"/>
                </a:cxn>
                <a:cxn ang="0">
                  <a:pos x="648" y="942"/>
                </a:cxn>
                <a:cxn ang="0">
                  <a:pos x="666" y="942"/>
                </a:cxn>
                <a:cxn ang="0">
                  <a:pos x="684" y="942"/>
                </a:cxn>
                <a:cxn ang="0">
                  <a:pos x="696" y="942"/>
                </a:cxn>
                <a:cxn ang="0">
                  <a:pos x="714" y="942"/>
                </a:cxn>
                <a:cxn ang="0">
                  <a:pos x="732" y="942"/>
                </a:cxn>
              </a:cxnLst>
              <a:rect l="0" t="0" r="r" b="b"/>
              <a:pathLst>
                <a:path w="738" h="942">
                  <a:moveTo>
                    <a:pt x="0" y="942"/>
                  </a:moveTo>
                  <a:lnTo>
                    <a:pt x="6" y="942"/>
                  </a:lnTo>
                  <a:lnTo>
                    <a:pt x="12" y="942"/>
                  </a:lnTo>
                  <a:lnTo>
                    <a:pt x="18" y="942"/>
                  </a:lnTo>
                  <a:lnTo>
                    <a:pt x="24" y="942"/>
                  </a:lnTo>
                  <a:lnTo>
                    <a:pt x="30" y="942"/>
                  </a:lnTo>
                  <a:lnTo>
                    <a:pt x="36" y="942"/>
                  </a:lnTo>
                  <a:lnTo>
                    <a:pt x="42" y="942"/>
                  </a:lnTo>
                  <a:lnTo>
                    <a:pt x="48" y="942"/>
                  </a:lnTo>
                  <a:lnTo>
                    <a:pt x="54" y="942"/>
                  </a:lnTo>
                  <a:lnTo>
                    <a:pt x="60" y="942"/>
                  </a:lnTo>
                  <a:lnTo>
                    <a:pt x="66" y="942"/>
                  </a:lnTo>
                  <a:lnTo>
                    <a:pt x="72" y="942"/>
                  </a:lnTo>
                  <a:lnTo>
                    <a:pt x="78" y="942"/>
                  </a:lnTo>
                  <a:lnTo>
                    <a:pt x="84" y="942"/>
                  </a:lnTo>
                  <a:lnTo>
                    <a:pt x="90" y="942"/>
                  </a:lnTo>
                  <a:lnTo>
                    <a:pt x="96" y="942"/>
                  </a:lnTo>
                  <a:lnTo>
                    <a:pt x="102" y="672"/>
                  </a:lnTo>
                  <a:lnTo>
                    <a:pt x="108" y="942"/>
                  </a:lnTo>
                  <a:lnTo>
                    <a:pt x="114" y="942"/>
                  </a:lnTo>
                  <a:lnTo>
                    <a:pt x="120" y="942"/>
                  </a:lnTo>
                  <a:lnTo>
                    <a:pt x="126" y="942"/>
                  </a:lnTo>
                  <a:lnTo>
                    <a:pt x="132" y="942"/>
                  </a:lnTo>
                  <a:lnTo>
                    <a:pt x="138" y="942"/>
                  </a:lnTo>
                  <a:lnTo>
                    <a:pt x="144" y="942"/>
                  </a:lnTo>
                  <a:lnTo>
                    <a:pt x="150" y="942"/>
                  </a:lnTo>
                  <a:lnTo>
                    <a:pt x="156" y="192"/>
                  </a:lnTo>
                  <a:lnTo>
                    <a:pt x="162" y="942"/>
                  </a:lnTo>
                  <a:lnTo>
                    <a:pt x="168" y="942"/>
                  </a:lnTo>
                  <a:lnTo>
                    <a:pt x="174" y="942"/>
                  </a:lnTo>
                  <a:lnTo>
                    <a:pt x="180" y="942"/>
                  </a:lnTo>
                  <a:lnTo>
                    <a:pt x="186" y="942"/>
                  </a:lnTo>
                  <a:lnTo>
                    <a:pt x="192" y="942"/>
                  </a:lnTo>
                  <a:lnTo>
                    <a:pt x="198" y="942"/>
                  </a:lnTo>
                  <a:lnTo>
                    <a:pt x="204" y="942"/>
                  </a:lnTo>
                  <a:lnTo>
                    <a:pt x="210" y="150"/>
                  </a:lnTo>
                  <a:lnTo>
                    <a:pt x="210" y="942"/>
                  </a:lnTo>
                  <a:lnTo>
                    <a:pt x="216" y="942"/>
                  </a:lnTo>
                  <a:lnTo>
                    <a:pt x="222" y="942"/>
                  </a:lnTo>
                  <a:lnTo>
                    <a:pt x="228" y="942"/>
                  </a:lnTo>
                  <a:lnTo>
                    <a:pt x="234" y="942"/>
                  </a:lnTo>
                  <a:lnTo>
                    <a:pt x="240" y="942"/>
                  </a:lnTo>
                  <a:lnTo>
                    <a:pt x="246" y="942"/>
                  </a:lnTo>
                  <a:lnTo>
                    <a:pt x="252" y="942"/>
                  </a:lnTo>
                  <a:lnTo>
                    <a:pt x="258" y="942"/>
                  </a:lnTo>
                  <a:lnTo>
                    <a:pt x="258" y="90"/>
                  </a:lnTo>
                  <a:lnTo>
                    <a:pt x="264" y="942"/>
                  </a:lnTo>
                  <a:lnTo>
                    <a:pt x="270" y="942"/>
                  </a:lnTo>
                  <a:lnTo>
                    <a:pt x="276" y="942"/>
                  </a:lnTo>
                  <a:lnTo>
                    <a:pt x="282" y="942"/>
                  </a:lnTo>
                  <a:lnTo>
                    <a:pt x="288" y="942"/>
                  </a:lnTo>
                  <a:lnTo>
                    <a:pt x="294" y="942"/>
                  </a:lnTo>
                  <a:lnTo>
                    <a:pt x="300" y="942"/>
                  </a:lnTo>
                  <a:lnTo>
                    <a:pt x="306" y="942"/>
                  </a:lnTo>
                  <a:lnTo>
                    <a:pt x="312" y="96"/>
                  </a:lnTo>
                  <a:lnTo>
                    <a:pt x="318" y="942"/>
                  </a:lnTo>
                  <a:lnTo>
                    <a:pt x="324" y="942"/>
                  </a:lnTo>
                  <a:lnTo>
                    <a:pt x="330" y="942"/>
                  </a:lnTo>
                  <a:lnTo>
                    <a:pt x="336" y="942"/>
                  </a:lnTo>
                  <a:lnTo>
                    <a:pt x="342" y="942"/>
                  </a:lnTo>
                  <a:lnTo>
                    <a:pt x="348" y="942"/>
                  </a:lnTo>
                  <a:lnTo>
                    <a:pt x="354" y="942"/>
                  </a:lnTo>
                  <a:lnTo>
                    <a:pt x="360" y="942"/>
                  </a:lnTo>
                  <a:lnTo>
                    <a:pt x="366" y="90"/>
                  </a:lnTo>
                  <a:lnTo>
                    <a:pt x="372" y="942"/>
                  </a:lnTo>
                  <a:lnTo>
                    <a:pt x="378" y="942"/>
                  </a:lnTo>
                  <a:lnTo>
                    <a:pt x="384" y="942"/>
                  </a:lnTo>
                  <a:lnTo>
                    <a:pt x="390" y="942"/>
                  </a:lnTo>
                  <a:lnTo>
                    <a:pt x="396" y="942"/>
                  </a:lnTo>
                  <a:lnTo>
                    <a:pt x="402" y="942"/>
                  </a:lnTo>
                  <a:lnTo>
                    <a:pt x="408" y="942"/>
                  </a:lnTo>
                  <a:lnTo>
                    <a:pt x="414" y="942"/>
                  </a:lnTo>
                  <a:lnTo>
                    <a:pt x="420" y="66"/>
                  </a:lnTo>
                  <a:lnTo>
                    <a:pt x="426" y="942"/>
                  </a:lnTo>
                  <a:lnTo>
                    <a:pt x="432" y="942"/>
                  </a:lnTo>
                  <a:lnTo>
                    <a:pt x="438" y="942"/>
                  </a:lnTo>
                  <a:lnTo>
                    <a:pt x="444" y="942"/>
                  </a:lnTo>
                  <a:lnTo>
                    <a:pt x="450" y="942"/>
                  </a:lnTo>
                  <a:lnTo>
                    <a:pt x="456" y="942"/>
                  </a:lnTo>
                  <a:lnTo>
                    <a:pt x="462" y="942"/>
                  </a:lnTo>
                  <a:lnTo>
                    <a:pt x="468" y="942"/>
                  </a:lnTo>
                  <a:lnTo>
                    <a:pt x="474" y="6"/>
                  </a:lnTo>
                  <a:lnTo>
                    <a:pt x="480" y="942"/>
                  </a:lnTo>
                  <a:lnTo>
                    <a:pt x="486" y="942"/>
                  </a:lnTo>
                  <a:lnTo>
                    <a:pt x="492" y="942"/>
                  </a:lnTo>
                  <a:lnTo>
                    <a:pt x="498" y="942"/>
                  </a:lnTo>
                  <a:lnTo>
                    <a:pt x="504" y="942"/>
                  </a:lnTo>
                  <a:lnTo>
                    <a:pt x="510" y="942"/>
                  </a:lnTo>
                  <a:lnTo>
                    <a:pt x="516" y="942"/>
                  </a:lnTo>
                  <a:lnTo>
                    <a:pt x="522" y="942"/>
                  </a:lnTo>
                  <a:lnTo>
                    <a:pt x="528" y="54"/>
                  </a:lnTo>
                  <a:lnTo>
                    <a:pt x="534" y="942"/>
                  </a:lnTo>
                  <a:lnTo>
                    <a:pt x="540" y="942"/>
                  </a:lnTo>
                  <a:lnTo>
                    <a:pt x="546" y="942"/>
                  </a:lnTo>
                  <a:lnTo>
                    <a:pt x="552" y="942"/>
                  </a:lnTo>
                  <a:lnTo>
                    <a:pt x="558" y="942"/>
                  </a:lnTo>
                  <a:lnTo>
                    <a:pt x="564" y="942"/>
                  </a:lnTo>
                  <a:lnTo>
                    <a:pt x="570" y="942"/>
                  </a:lnTo>
                  <a:lnTo>
                    <a:pt x="576" y="942"/>
                  </a:lnTo>
                  <a:lnTo>
                    <a:pt x="582" y="18"/>
                  </a:lnTo>
                  <a:lnTo>
                    <a:pt x="588" y="942"/>
                  </a:lnTo>
                  <a:lnTo>
                    <a:pt x="594" y="942"/>
                  </a:lnTo>
                  <a:lnTo>
                    <a:pt x="600" y="942"/>
                  </a:lnTo>
                  <a:lnTo>
                    <a:pt x="606" y="942"/>
                  </a:lnTo>
                  <a:lnTo>
                    <a:pt x="612" y="942"/>
                  </a:lnTo>
                  <a:lnTo>
                    <a:pt x="618" y="942"/>
                  </a:lnTo>
                  <a:lnTo>
                    <a:pt x="624" y="942"/>
                  </a:lnTo>
                  <a:lnTo>
                    <a:pt x="630" y="942"/>
                  </a:lnTo>
                  <a:lnTo>
                    <a:pt x="636" y="6"/>
                  </a:lnTo>
                  <a:lnTo>
                    <a:pt x="642" y="942"/>
                  </a:lnTo>
                  <a:lnTo>
                    <a:pt x="648" y="942"/>
                  </a:lnTo>
                  <a:lnTo>
                    <a:pt x="654" y="942"/>
                  </a:lnTo>
                  <a:lnTo>
                    <a:pt x="660" y="942"/>
                  </a:lnTo>
                  <a:lnTo>
                    <a:pt x="666" y="942"/>
                  </a:lnTo>
                  <a:lnTo>
                    <a:pt x="672" y="942"/>
                  </a:lnTo>
                  <a:lnTo>
                    <a:pt x="678" y="942"/>
                  </a:lnTo>
                  <a:lnTo>
                    <a:pt x="684" y="942"/>
                  </a:lnTo>
                  <a:lnTo>
                    <a:pt x="690" y="36"/>
                  </a:lnTo>
                  <a:lnTo>
                    <a:pt x="690" y="942"/>
                  </a:lnTo>
                  <a:lnTo>
                    <a:pt x="696" y="942"/>
                  </a:lnTo>
                  <a:lnTo>
                    <a:pt x="702" y="942"/>
                  </a:lnTo>
                  <a:lnTo>
                    <a:pt x="708" y="942"/>
                  </a:lnTo>
                  <a:lnTo>
                    <a:pt x="714" y="942"/>
                  </a:lnTo>
                  <a:lnTo>
                    <a:pt x="720" y="942"/>
                  </a:lnTo>
                  <a:lnTo>
                    <a:pt x="726" y="942"/>
                  </a:lnTo>
                  <a:lnTo>
                    <a:pt x="732" y="942"/>
                  </a:lnTo>
                  <a:lnTo>
                    <a:pt x="738" y="942"/>
                  </a:lnTo>
                  <a:lnTo>
                    <a:pt x="738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25" name="Freeform 157"/>
            <p:cNvSpPr>
              <a:spLocks/>
            </p:cNvSpPr>
            <p:nvPr/>
          </p:nvSpPr>
          <p:spPr bwMode="auto">
            <a:xfrm>
              <a:off x="7569200" y="2570162"/>
              <a:ext cx="1209675" cy="1514475"/>
            </a:xfrm>
            <a:custGeom>
              <a:avLst/>
              <a:gdLst/>
              <a:ahLst/>
              <a:cxnLst>
                <a:cxn ang="0">
                  <a:pos x="12" y="954"/>
                </a:cxn>
                <a:cxn ang="0">
                  <a:pos x="30" y="954"/>
                </a:cxn>
                <a:cxn ang="0">
                  <a:pos x="48" y="954"/>
                </a:cxn>
                <a:cxn ang="0">
                  <a:pos x="66" y="954"/>
                </a:cxn>
                <a:cxn ang="0">
                  <a:pos x="84" y="954"/>
                </a:cxn>
                <a:cxn ang="0">
                  <a:pos x="102" y="954"/>
                </a:cxn>
                <a:cxn ang="0">
                  <a:pos x="120" y="954"/>
                </a:cxn>
                <a:cxn ang="0">
                  <a:pos x="138" y="954"/>
                </a:cxn>
                <a:cxn ang="0">
                  <a:pos x="156" y="954"/>
                </a:cxn>
                <a:cxn ang="0">
                  <a:pos x="174" y="954"/>
                </a:cxn>
                <a:cxn ang="0">
                  <a:pos x="192" y="954"/>
                </a:cxn>
                <a:cxn ang="0">
                  <a:pos x="210" y="954"/>
                </a:cxn>
                <a:cxn ang="0">
                  <a:pos x="228" y="954"/>
                </a:cxn>
                <a:cxn ang="0">
                  <a:pos x="246" y="954"/>
                </a:cxn>
                <a:cxn ang="0">
                  <a:pos x="264" y="954"/>
                </a:cxn>
                <a:cxn ang="0">
                  <a:pos x="282" y="954"/>
                </a:cxn>
                <a:cxn ang="0">
                  <a:pos x="300" y="954"/>
                </a:cxn>
                <a:cxn ang="0">
                  <a:pos x="318" y="954"/>
                </a:cxn>
                <a:cxn ang="0">
                  <a:pos x="336" y="954"/>
                </a:cxn>
                <a:cxn ang="0">
                  <a:pos x="354" y="954"/>
                </a:cxn>
                <a:cxn ang="0">
                  <a:pos x="372" y="954"/>
                </a:cxn>
                <a:cxn ang="0">
                  <a:pos x="390" y="954"/>
                </a:cxn>
                <a:cxn ang="0">
                  <a:pos x="408" y="954"/>
                </a:cxn>
                <a:cxn ang="0">
                  <a:pos x="426" y="954"/>
                </a:cxn>
                <a:cxn ang="0">
                  <a:pos x="444" y="954"/>
                </a:cxn>
                <a:cxn ang="0">
                  <a:pos x="462" y="954"/>
                </a:cxn>
                <a:cxn ang="0">
                  <a:pos x="480" y="954"/>
                </a:cxn>
                <a:cxn ang="0">
                  <a:pos x="498" y="954"/>
                </a:cxn>
                <a:cxn ang="0">
                  <a:pos x="516" y="954"/>
                </a:cxn>
                <a:cxn ang="0">
                  <a:pos x="534" y="954"/>
                </a:cxn>
                <a:cxn ang="0">
                  <a:pos x="552" y="954"/>
                </a:cxn>
                <a:cxn ang="0">
                  <a:pos x="570" y="954"/>
                </a:cxn>
                <a:cxn ang="0">
                  <a:pos x="588" y="954"/>
                </a:cxn>
                <a:cxn ang="0">
                  <a:pos x="606" y="954"/>
                </a:cxn>
                <a:cxn ang="0">
                  <a:pos x="624" y="954"/>
                </a:cxn>
                <a:cxn ang="0">
                  <a:pos x="642" y="954"/>
                </a:cxn>
                <a:cxn ang="0">
                  <a:pos x="660" y="954"/>
                </a:cxn>
                <a:cxn ang="0">
                  <a:pos x="678" y="954"/>
                </a:cxn>
                <a:cxn ang="0">
                  <a:pos x="696" y="954"/>
                </a:cxn>
                <a:cxn ang="0">
                  <a:pos x="714" y="954"/>
                </a:cxn>
                <a:cxn ang="0">
                  <a:pos x="732" y="954"/>
                </a:cxn>
                <a:cxn ang="0">
                  <a:pos x="750" y="810"/>
                </a:cxn>
              </a:cxnLst>
              <a:rect l="0" t="0" r="r" b="b"/>
              <a:pathLst>
                <a:path w="762" h="954">
                  <a:moveTo>
                    <a:pt x="0" y="12"/>
                  </a:moveTo>
                  <a:lnTo>
                    <a:pt x="6" y="954"/>
                  </a:lnTo>
                  <a:lnTo>
                    <a:pt x="12" y="954"/>
                  </a:lnTo>
                  <a:lnTo>
                    <a:pt x="18" y="954"/>
                  </a:lnTo>
                  <a:lnTo>
                    <a:pt x="24" y="954"/>
                  </a:lnTo>
                  <a:lnTo>
                    <a:pt x="30" y="954"/>
                  </a:lnTo>
                  <a:lnTo>
                    <a:pt x="36" y="954"/>
                  </a:lnTo>
                  <a:lnTo>
                    <a:pt x="42" y="954"/>
                  </a:lnTo>
                  <a:lnTo>
                    <a:pt x="48" y="954"/>
                  </a:lnTo>
                  <a:lnTo>
                    <a:pt x="54" y="24"/>
                  </a:lnTo>
                  <a:lnTo>
                    <a:pt x="60" y="954"/>
                  </a:lnTo>
                  <a:lnTo>
                    <a:pt x="66" y="954"/>
                  </a:lnTo>
                  <a:lnTo>
                    <a:pt x="72" y="954"/>
                  </a:lnTo>
                  <a:lnTo>
                    <a:pt x="78" y="954"/>
                  </a:lnTo>
                  <a:lnTo>
                    <a:pt x="84" y="954"/>
                  </a:lnTo>
                  <a:lnTo>
                    <a:pt x="90" y="954"/>
                  </a:lnTo>
                  <a:lnTo>
                    <a:pt x="96" y="954"/>
                  </a:lnTo>
                  <a:lnTo>
                    <a:pt x="102" y="954"/>
                  </a:lnTo>
                  <a:lnTo>
                    <a:pt x="108" y="0"/>
                  </a:lnTo>
                  <a:lnTo>
                    <a:pt x="114" y="954"/>
                  </a:lnTo>
                  <a:lnTo>
                    <a:pt x="120" y="954"/>
                  </a:lnTo>
                  <a:lnTo>
                    <a:pt x="126" y="954"/>
                  </a:lnTo>
                  <a:lnTo>
                    <a:pt x="132" y="954"/>
                  </a:lnTo>
                  <a:lnTo>
                    <a:pt x="138" y="954"/>
                  </a:lnTo>
                  <a:lnTo>
                    <a:pt x="144" y="954"/>
                  </a:lnTo>
                  <a:lnTo>
                    <a:pt x="150" y="954"/>
                  </a:lnTo>
                  <a:lnTo>
                    <a:pt x="156" y="954"/>
                  </a:lnTo>
                  <a:lnTo>
                    <a:pt x="162" y="24"/>
                  </a:lnTo>
                  <a:lnTo>
                    <a:pt x="168" y="954"/>
                  </a:lnTo>
                  <a:lnTo>
                    <a:pt x="174" y="954"/>
                  </a:lnTo>
                  <a:lnTo>
                    <a:pt x="180" y="954"/>
                  </a:lnTo>
                  <a:lnTo>
                    <a:pt x="186" y="954"/>
                  </a:lnTo>
                  <a:lnTo>
                    <a:pt x="192" y="954"/>
                  </a:lnTo>
                  <a:lnTo>
                    <a:pt x="198" y="954"/>
                  </a:lnTo>
                  <a:lnTo>
                    <a:pt x="204" y="954"/>
                  </a:lnTo>
                  <a:lnTo>
                    <a:pt x="210" y="954"/>
                  </a:lnTo>
                  <a:lnTo>
                    <a:pt x="216" y="30"/>
                  </a:lnTo>
                  <a:lnTo>
                    <a:pt x="222" y="954"/>
                  </a:lnTo>
                  <a:lnTo>
                    <a:pt x="228" y="954"/>
                  </a:lnTo>
                  <a:lnTo>
                    <a:pt x="234" y="954"/>
                  </a:lnTo>
                  <a:lnTo>
                    <a:pt x="240" y="954"/>
                  </a:lnTo>
                  <a:lnTo>
                    <a:pt x="246" y="954"/>
                  </a:lnTo>
                  <a:lnTo>
                    <a:pt x="252" y="954"/>
                  </a:lnTo>
                  <a:lnTo>
                    <a:pt x="258" y="954"/>
                  </a:lnTo>
                  <a:lnTo>
                    <a:pt x="264" y="954"/>
                  </a:lnTo>
                  <a:lnTo>
                    <a:pt x="270" y="54"/>
                  </a:lnTo>
                  <a:lnTo>
                    <a:pt x="276" y="954"/>
                  </a:lnTo>
                  <a:lnTo>
                    <a:pt x="282" y="954"/>
                  </a:lnTo>
                  <a:lnTo>
                    <a:pt x="288" y="954"/>
                  </a:lnTo>
                  <a:lnTo>
                    <a:pt x="294" y="954"/>
                  </a:lnTo>
                  <a:lnTo>
                    <a:pt x="300" y="954"/>
                  </a:lnTo>
                  <a:lnTo>
                    <a:pt x="306" y="954"/>
                  </a:lnTo>
                  <a:lnTo>
                    <a:pt x="312" y="954"/>
                  </a:lnTo>
                  <a:lnTo>
                    <a:pt x="318" y="954"/>
                  </a:lnTo>
                  <a:lnTo>
                    <a:pt x="324" y="84"/>
                  </a:lnTo>
                  <a:lnTo>
                    <a:pt x="330" y="954"/>
                  </a:lnTo>
                  <a:lnTo>
                    <a:pt x="336" y="954"/>
                  </a:lnTo>
                  <a:lnTo>
                    <a:pt x="342" y="954"/>
                  </a:lnTo>
                  <a:lnTo>
                    <a:pt x="348" y="954"/>
                  </a:lnTo>
                  <a:lnTo>
                    <a:pt x="354" y="954"/>
                  </a:lnTo>
                  <a:lnTo>
                    <a:pt x="360" y="954"/>
                  </a:lnTo>
                  <a:lnTo>
                    <a:pt x="366" y="954"/>
                  </a:lnTo>
                  <a:lnTo>
                    <a:pt x="372" y="954"/>
                  </a:lnTo>
                  <a:lnTo>
                    <a:pt x="378" y="102"/>
                  </a:lnTo>
                  <a:lnTo>
                    <a:pt x="384" y="954"/>
                  </a:lnTo>
                  <a:lnTo>
                    <a:pt x="390" y="954"/>
                  </a:lnTo>
                  <a:lnTo>
                    <a:pt x="396" y="954"/>
                  </a:lnTo>
                  <a:lnTo>
                    <a:pt x="402" y="954"/>
                  </a:lnTo>
                  <a:lnTo>
                    <a:pt x="408" y="954"/>
                  </a:lnTo>
                  <a:lnTo>
                    <a:pt x="414" y="954"/>
                  </a:lnTo>
                  <a:lnTo>
                    <a:pt x="420" y="954"/>
                  </a:lnTo>
                  <a:lnTo>
                    <a:pt x="426" y="954"/>
                  </a:lnTo>
                  <a:lnTo>
                    <a:pt x="432" y="954"/>
                  </a:lnTo>
                  <a:lnTo>
                    <a:pt x="438" y="954"/>
                  </a:lnTo>
                  <a:lnTo>
                    <a:pt x="444" y="954"/>
                  </a:lnTo>
                  <a:lnTo>
                    <a:pt x="450" y="954"/>
                  </a:lnTo>
                  <a:lnTo>
                    <a:pt x="456" y="954"/>
                  </a:lnTo>
                  <a:lnTo>
                    <a:pt x="462" y="954"/>
                  </a:lnTo>
                  <a:lnTo>
                    <a:pt x="468" y="954"/>
                  </a:lnTo>
                  <a:lnTo>
                    <a:pt x="474" y="954"/>
                  </a:lnTo>
                  <a:lnTo>
                    <a:pt x="480" y="954"/>
                  </a:lnTo>
                  <a:lnTo>
                    <a:pt x="486" y="954"/>
                  </a:lnTo>
                  <a:lnTo>
                    <a:pt x="492" y="954"/>
                  </a:lnTo>
                  <a:lnTo>
                    <a:pt x="498" y="954"/>
                  </a:lnTo>
                  <a:lnTo>
                    <a:pt x="504" y="954"/>
                  </a:lnTo>
                  <a:lnTo>
                    <a:pt x="510" y="954"/>
                  </a:lnTo>
                  <a:lnTo>
                    <a:pt x="516" y="954"/>
                  </a:lnTo>
                  <a:lnTo>
                    <a:pt x="522" y="954"/>
                  </a:lnTo>
                  <a:lnTo>
                    <a:pt x="528" y="954"/>
                  </a:lnTo>
                  <a:lnTo>
                    <a:pt x="534" y="954"/>
                  </a:lnTo>
                  <a:lnTo>
                    <a:pt x="540" y="954"/>
                  </a:lnTo>
                  <a:lnTo>
                    <a:pt x="546" y="954"/>
                  </a:lnTo>
                  <a:lnTo>
                    <a:pt x="552" y="954"/>
                  </a:lnTo>
                  <a:lnTo>
                    <a:pt x="558" y="954"/>
                  </a:lnTo>
                  <a:lnTo>
                    <a:pt x="564" y="954"/>
                  </a:lnTo>
                  <a:lnTo>
                    <a:pt x="570" y="954"/>
                  </a:lnTo>
                  <a:lnTo>
                    <a:pt x="576" y="954"/>
                  </a:lnTo>
                  <a:lnTo>
                    <a:pt x="582" y="954"/>
                  </a:lnTo>
                  <a:lnTo>
                    <a:pt x="588" y="954"/>
                  </a:lnTo>
                  <a:lnTo>
                    <a:pt x="594" y="954"/>
                  </a:lnTo>
                  <a:lnTo>
                    <a:pt x="600" y="954"/>
                  </a:lnTo>
                  <a:lnTo>
                    <a:pt x="606" y="954"/>
                  </a:lnTo>
                  <a:lnTo>
                    <a:pt x="612" y="954"/>
                  </a:lnTo>
                  <a:lnTo>
                    <a:pt x="618" y="954"/>
                  </a:lnTo>
                  <a:lnTo>
                    <a:pt x="624" y="954"/>
                  </a:lnTo>
                  <a:lnTo>
                    <a:pt x="630" y="954"/>
                  </a:lnTo>
                  <a:lnTo>
                    <a:pt x="636" y="954"/>
                  </a:lnTo>
                  <a:lnTo>
                    <a:pt x="642" y="954"/>
                  </a:lnTo>
                  <a:lnTo>
                    <a:pt x="648" y="954"/>
                  </a:lnTo>
                  <a:lnTo>
                    <a:pt x="654" y="954"/>
                  </a:lnTo>
                  <a:lnTo>
                    <a:pt x="660" y="954"/>
                  </a:lnTo>
                  <a:lnTo>
                    <a:pt x="666" y="954"/>
                  </a:lnTo>
                  <a:lnTo>
                    <a:pt x="672" y="954"/>
                  </a:lnTo>
                  <a:lnTo>
                    <a:pt x="678" y="954"/>
                  </a:lnTo>
                  <a:lnTo>
                    <a:pt x="684" y="954"/>
                  </a:lnTo>
                  <a:lnTo>
                    <a:pt x="690" y="954"/>
                  </a:lnTo>
                  <a:lnTo>
                    <a:pt x="696" y="954"/>
                  </a:lnTo>
                  <a:lnTo>
                    <a:pt x="702" y="954"/>
                  </a:lnTo>
                  <a:lnTo>
                    <a:pt x="708" y="954"/>
                  </a:lnTo>
                  <a:lnTo>
                    <a:pt x="714" y="954"/>
                  </a:lnTo>
                  <a:lnTo>
                    <a:pt x="720" y="954"/>
                  </a:lnTo>
                  <a:lnTo>
                    <a:pt x="726" y="954"/>
                  </a:lnTo>
                  <a:lnTo>
                    <a:pt x="732" y="954"/>
                  </a:lnTo>
                  <a:lnTo>
                    <a:pt x="738" y="954"/>
                  </a:lnTo>
                  <a:lnTo>
                    <a:pt x="744" y="954"/>
                  </a:lnTo>
                  <a:lnTo>
                    <a:pt x="750" y="810"/>
                  </a:lnTo>
                  <a:lnTo>
                    <a:pt x="756" y="954"/>
                  </a:lnTo>
                  <a:lnTo>
                    <a:pt x="762" y="95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26" name="Freeform 158"/>
            <p:cNvSpPr>
              <a:spLocks/>
            </p:cNvSpPr>
            <p:nvPr/>
          </p:nvSpPr>
          <p:spPr bwMode="auto">
            <a:xfrm>
              <a:off x="8778875" y="2693987"/>
              <a:ext cx="1095375" cy="1390650"/>
            </a:xfrm>
            <a:custGeom>
              <a:avLst/>
              <a:gdLst/>
              <a:ahLst/>
              <a:cxnLst>
                <a:cxn ang="0">
                  <a:pos x="6" y="876"/>
                </a:cxn>
                <a:cxn ang="0">
                  <a:pos x="18" y="876"/>
                </a:cxn>
                <a:cxn ang="0">
                  <a:pos x="30" y="876"/>
                </a:cxn>
                <a:cxn ang="0">
                  <a:pos x="42" y="384"/>
                </a:cxn>
                <a:cxn ang="0">
                  <a:pos x="54" y="876"/>
                </a:cxn>
                <a:cxn ang="0">
                  <a:pos x="66" y="876"/>
                </a:cxn>
                <a:cxn ang="0">
                  <a:pos x="78" y="876"/>
                </a:cxn>
                <a:cxn ang="0">
                  <a:pos x="90" y="876"/>
                </a:cxn>
                <a:cxn ang="0">
                  <a:pos x="102" y="876"/>
                </a:cxn>
                <a:cxn ang="0">
                  <a:pos x="114" y="876"/>
                </a:cxn>
                <a:cxn ang="0">
                  <a:pos x="126" y="876"/>
                </a:cxn>
                <a:cxn ang="0">
                  <a:pos x="138" y="876"/>
                </a:cxn>
                <a:cxn ang="0">
                  <a:pos x="150" y="120"/>
                </a:cxn>
                <a:cxn ang="0">
                  <a:pos x="156" y="876"/>
                </a:cxn>
                <a:cxn ang="0">
                  <a:pos x="168" y="876"/>
                </a:cxn>
                <a:cxn ang="0">
                  <a:pos x="180" y="876"/>
                </a:cxn>
                <a:cxn ang="0">
                  <a:pos x="192" y="876"/>
                </a:cxn>
                <a:cxn ang="0">
                  <a:pos x="198" y="54"/>
                </a:cxn>
                <a:cxn ang="0">
                  <a:pos x="210" y="876"/>
                </a:cxn>
                <a:cxn ang="0">
                  <a:pos x="222" y="876"/>
                </a:cxn>
                <a:cxn ang="0">
                  <a:pos x="234" y="876"/>
                </a:cxn>
                <a:cxn ang="0">
                  <a:pos x="246" y="876"/>
                </a:cxn>
                <a:cxn ang="0">
                  <a:pos x="258" y="876"/>
                </a:cxn>
                <a:cxn ang="0">
                  <a:pos x="270" y="876"/>
                </a:cxn>
                <a:cxn ang="0">
                  <a:pos x="282" y="876"/>
                </a:cxn>
                <a:cxn ang="0">
                  <a:pos x="294" y="876"/>
                </a:cxn>
                <a:cxn ang="0">
                  <a:pos x="306" y="84"/>
                </a:cxn>
                <a:cxn ang="0">
                  <a:pos x="318" y="876"/>
                </a:cxn>
                <a:cxn ang="0">
                  <a:pos x="330" y="876"/>
                </a:cxn>
                <a:cxn ang="0">
                  <a:pos x="342" y="876"/>
                </a:cxn>
                <a:cxn ang="0">
                  <a:pos x="354" y="876"/>
                </a:cxn>
                <a:cxn ang="0">
                  <a:pos x="366" y="876"/>
                </a:cxn>
                <a:cxn ang="0">
                  <a:pos x="378" y="876"/>
                </a:cxn>
                <a:cxn ang="0">
                  <a:pos x="390" y="876"/>
                </a:cxn>
                <a:cxn ang="0">
                  <a:pos x="402" y="876"/>
                </a:cxn>
                <a:cxn ang="0">
                  <a:pos x="414" y="876"/>
                </a:cxn>
                <a:cxn ang="0">
                  <a:pos x="426" y="876"/>
                </a:cxn>
                <a:cxn ang="0">
                  <a:pos x="438" y="876"/>
                </a:cxn>
                <a:cxn ang="0">
                  <a:pos x="450" y="876"/>
                </a:cxn>
                <a:cxn ang="0">
                  <a:pos x="462" y="876"/>
                </a:cxn>
                <a:cxn ang="0">
                  <a:pos x="474" y="876"/>
                </a:cxn>
                <a:cxn ang="0">
                  <a:pos x="486" y="876"/>
                </a:cxn>
                <a:cxn ang="0">
                  <a:pos x="498" y="876"/>
                </a:cxn>
                <a:cxn ang="0">
                  <a:pos x="510" y="876"/>
                </a:cxn>
                <a:cxn ang="0">
                  <a:pos x="522" y="876"/>
                </a:cxn>
                <a:cxn ang="0">
                  <a:pos x="534" y="876"/>
                </a:cxn>
                <a:cxn ang="0">
                  <a:pos x="546" y="876"/>
                </a:cxn>
                <a:cxn ang="0">
                  <a:pos x="558" y="876"/>
                </a:cxn>
                <a:cxn ang="0">
                  <a:pos x="570" y="876"/>
                </a:cxn>
                <a:cxn ang="0">
                  <a:pos x="582" y="876"/>
                </a:cxn>
                <a:cxn ang="0">
                  <a:pos x="594" y="876"/>
                </a:cxn>
                <a:cxn ang="0">
                  <a:pos x="606" y="876"/>
                </a:cxn>
                <a:cxn ang="0">
                  <a:pos x="618" y="876"/>
                </a:cxn>
                <a:cxn ang="0">
                  <a:pos x="630" y="876"/>
                </a:cxn>
                <a:cxn ang="0">
                  <a:pos x="642" y="876"/>
                </a:cxn>
                <a:cxn ang="0">
                  <a:pos x="654" y="876"/>
                </a:cxn>
                <a:cxn ang="0">
                  <a:pos x="666" y="876"/>
                </a:cxn>
                <a:cxn ang="0">
                  <a:pos x="678" y="876"/>
                </a:cxn>
                <a:cxn ang="0">
                  <a:pos x="690" y="876"/>
                </a:cxn>
              </a:cxnLst>
              <a:rect l="0" t="0" r="r" b="b"/>
              <a:pathLst>
                <a:path w="690" h="876">
                  <a:moveTo>
                    <a:pt x="0" y="876"/>
                  </a:moveTo>
                  <a:lnTo>
                    <a:pt x="6" y="876"/>
                  </a:lnTo>
                  <a:lnTo>
                    <a:pt x="12" y="876"/>
                  </a:lnTo>
                  <a:lnTo>
                    <a:pt x="18" y="876"/>
                  </a:lnTo>
                  <a:lnTo>
                    <a:pt x="24" y="876"/>
                  </a:lnTo>
                  <a:lnTo>
                    <a:pt x="30" y="876"/>
                  </a:lnTo>
                  <a:lnTo>
                    <a:pt x="36" y="876"/>
                  </a:lnTo>
                  <a:lnTo>
                    <a:pt x="42" y="384"/>
                  </a:lnTo>
                  <a:lnTo>
                    <a:pt x="48" y="876"/>
                  </a:lnTo>
                  <a:lnTo>
                    <a:pt x="54" y="876"/>
                  </a:lnTo>
                  <a:lnTo>
                    <a:pt x="60" y="876"/>
                  </a:lnTo>
                  <a:lnTo>
                    <a:pt x="66" y="876"/>
                  </a:lnTo>
                  <a:lnTo>
                    <a:pt x="72" y="876"/>
                  </a:lnTo>
                  <a:lnTo>
                    <a:pt x="78" y="876"/>
                  </a:lnTo>
                  <a:lnTo>
                    <a:pt x="84" y="876"/>
                  </a:lnTo>
                  <a:lnTo>
                    <a:pt x="90" y="876"/>
                  </a:lnTo>
                  <a:lnTo>
                    <a:pt x="96" y="126"/>
                  </a:lnTo>
                  <a:lnTo>
                    <a:pt x="102" y="876"/>
                  </a:lnTo>
                  <a:lnTo>
                    <a:pt x="108" y="876"/>
                  </a:lnTo>
                  <a:lnTo>
                    <a:pt x="114" y="876"/>
                  </a:lnTo>
                  <a:lnTo>
                    <a:pt x="120" y="876"/>
                  </a:lnTo>
                  <a:lnTo>
                    <a:pt x="126" y="876"/>
                  </a:lnTo>
                  <a:lnTo>
                    <a:pt x="132" y="876"/>
                  </a:lnTo>
                  <a:lnTo>
                    <a:pt x="138" y="876"/>
                  </a:lnTo>
                  <a:lnTo>
                    <a:pt x="144" y="876"/>
                  </a:lnTo>
                  <a:lnTo>
                    <a:pt x="150" y="120"/>
                  </a:lnTo>
                  <a:lnTo>
                    <a:pt x="150" y="876"/>
                  </a:lnTo>
                  <a:lnTo>
                    <a:pt x="156" y="876"/>
                  </a:lnTo>
                  <a:lnTo>
                    <a:pt x="162" y="876"/>
                  </a:lnTo>
                  <a:lnTo>
                    <a:pt x="168" y="876"/>
                  </a:lnTo>
                  <a:lnTo>
                    <a:pt x="174" y="876"/>
                  </a:lnTo>
                  <a:lnTo>
                    <a:pt x="180" y="876"/>
                  </a:lnTo>
                  <a:lnTo>
                    <a:pt x="186" y="876"/>
                  </a:lnTo>
                  <a:lnTo>
                    <a:pt x="192" y="876"/>
                  </a:lnTo>
                  <a:lnTo>
                    <a:pt x="198" y="876"/>
                  </a:lnTo>
                  <a:lnTo>
                    <a:pt x="198" y="54"/>
                  </a:lnTo>
                  <a:lnTo>
                    <a:pt x="204" y="876"/>
                  </a:lnTo>
                  <a:lnTo>
                    <a:pt x="210" y="876"/>
                  </a:lnTo>
                  <a:lnTo>
                    <a:pt x="216" y="876"/>
                  </a:lnTo>
                  <a:lnTo>
                    <a:pt x="222" y="876"/>
                  </a:lnTo>
                  <a:lnTo>
                    <a:pt x="228" y="876"/>
                  </a:lnTo>
                  <a:lnTo>
                    <a:pt x="234" y="876"/>
                  </a:lnTo>
                  <a:lnTo>
                    <a:pt x="240" y="876"/>
                  </a:lnTo>
                  <a:lnTo>
                    <a:pt x="246" y="876"/>
                  </a:lnTo>
                  <a:lnTo>
                    <a:pt x="252" y="0"/>
                  </a:lnTo>
                  <a:lnTo>
                    <a:pt x="258" y="876"/>
                  </a:lnTo>
                  <a:lnTo>
                    <a:pt x="264" y="876"/>
                  </a:lnTo>
                  <a:lnTo>
                    <a:pt x="270" y="876"/>
                  </a:lnTo>
                  <a:lnTo>
                    <a:pt x="276" y="876"/>
                  </a:lnTo>
                  <a:lnTo>
                    <a:pt x="282" y="876"/>
                  </a:lnTo>
                  <a:lnTo>
                    <a:pt x="288" y="876"/>
                  </a:lnTo>
                  <a:lnTo>
                    <a:pt x="294" y="876"/>
                  </a:lnTo>
                  <a:lnTo>
                    <a:pt x="300" y="876"/>
                  </a:lnTo>
                  <a:lnTo>
                    <a:pt x="306" y="84"/>
                  </a:lnTo>
                  <a:lnTo>
                    <a:pt x="312" y="876"/>
                  </a:lnTo>
                  <a:lnTo>
                    <a:pt x="318" y="876"/>
                  </a:lnTo>
                  <a:lnTo>
                    <a:pt x="324" y="876"/>
                  </a:lnTo>
                  <a:lnTo>
                    <a:pt x="330" y="876"/>
                  </a:lnTo>
                  <a:lnTo>
                    <a:pt x="336" y="876"/>
                  </a:lnTo>
                  <a:lnTo>
                    <a:pt x="342" y="876"/>
                  </a:lnTo>
                  <a:lnTo>
                    <a:pt x="348" y="876"/>
                  </a:lnTo>
                  <a:lnTo>
                    <a:pt x="354" y="876"/>
                  </a:lnTo>
                  <a:lnTo>
                    <a:pt x="360" y="54"/>
                  </a:lnTo>
                  <a:lnTo>
                    <a:pt x="366" y="876"/>
                  </a:lnTo>
                  <a:lnTo>
                    <a:pt x="372" y="876"/>
                  </a:lnTo>
                  <a:lnTo>
                    <a:pt x="378" y="876"/>
                  </a:lnTo>
                  <a:lnTo>
                    <a:pt x="384" y="876"/>
                  </a:lnTo>
                  <a:lnTo>
                    <a:pt x="390" y="876"/>
                  </a:lnTo>
                  <a:lnTo>
                    <a:pt x="396" y="876"/>
                  </a:lnTo>
                  <a:lnTo>
                    <a:pt x="402" y="876"/>
                  </a:lnTo>
                  <a:lnTo>
                    <a:pt x="408" y="876"/>
                  </a:lnTo>
                  <a:lnTo>
                    <a:pt x="414" y="876"/>
                  </a:lnTo>
                  <a:lnTo>
                    <a:pt x="420" y="876"/>
                  </a:lnTo>
                  <a:lnTo>
                    <a:pt x="426" y="876"/>
                  </a:lnTo>
                  <a:lnTo>
                    <a:pt x="432" y="876"/>
                  </a:lnTo>
                  <a:lnTo>
                    <a:pt x="438" y="876"/>
                  </a:lnTo>
                  <a:lnTo>
                    <a:pt x="444" y="876"/>
                  </a:lnTo>
                  <a:lnTo>
                    <a:pt x="450" y="876"/>
                  </a:lnTo>
                  <a:lnTo>
                    <a:pt x="456" y="876"/>
                  </a:lnTo>
                  <a:lnTo>
                    <a:pt x="462" y="876"/>
                  </a:lnTo>
                  <a:lnTo>
                    <a:pt x="468" y="876"/>
                  </a:lnTo>
                  <a:lnTo>
                    <a:pt x="474" y="876"/>
                  </a:lnTo>
                  <a:lnTo>
                    <a:pt x="480" y="876"/>
                  </a:lnTo>
                  <a:lnTo>
                    <a:pt x="486" y="876"/>
                  </a:lnTo>
                  <a:lnTo>
                    <a:pt x="492" y="876"/>
                  </a:lnTo>
                  <a:lnTo>
                    <a:pt x="498" y="876"/>
                  </a:lnTo>
                  <a:lnTo>
                    <a:pt x="504" y="876"/>
                  </a:lnTo>
                  <a:lnTo>
                    <a:pt x="510" y="876"/>
                  </a:lnTo>
                  <a:lnTo>
                    <a:pt x="516" y="876"/>
                  </a:lnTo>
                  <a:lnTo>
                    <a:pt x="522" y="876"/>
                  </a:lnTo>
                  <a:lnTo>
                    <a:pt x="528" y="876"/>
                  </a:lnTo>
                  <a:lnTo>
                    <a:pt x="534" y="876"/>
                  </a:lnTo>
                  <a:lnTo>
                    <a:pt x="540" y="876"/>
                  </a:lnTo>
                  <a:lnTo>
                    <a:pt x="546" y="876"/>
                  </a:lnTo>
                  <a:lnTo>
                    <a:pt x="552" y="876"/>
                  </a:lnTo>
                  <a:lnTo>
                    <a:pt x="558" y="876"/>
                  </a:lnTo>
                  <a:lnTo>
                    <a:pt x="564" y="876"/>
                  </a:lnTo>
                  <a:lnTo>
                    <a:pt x="570" y="876"/>
                  </a:lnTo>
                  <a:lnTo>
                    <a:pt x="576" y="876"/>
                  </a:lnTo>
                  <a:lnTo>
                    <a:pt x="582" y="876"/>
                  </a:lnTo>
                  <a:lnTo>
                    <a:pt x="588" y="876"/>
                  </a:lnTo>
                  <a:lnTo>
                    <a:pt x="594" y="876"/>
                  </a:lnTo>
                  <a:lnTo>
                    <a:pt x="600" y="876"/>
                  </a:lnTo>
                  <a:lnTo>
                    <a:pt x="606" y="876"/>
                  </a:lnTo>
                  <a:lnTo>
                    <a:pt x="612" y="876"/>
                  </a:lnTo>
                  <a:lnTo>
                    <a:pt x="618" y="876"/>
                  </a:lnTo>
                  <a:lnTo>
                    <a:pt x="624" y="876"/>
                  </a:lnTo>
                  <a:lnTo>
                    <a:pt x="630" y="876"/>
                  </a:lnTo>
                  <a:lnTo>
                    <a:pt x="636" y="876"/>
                  </a:lnTo>
                  <a:lnTo>
                    <a:pt x="642" y="876"/>
                  </a:lnTo>
                  <a:lnTo>
                    <a:pt x="648" y="876"/>
                  </a:lnTo>
                  <a:lnTo>
                    <a:pt x="654" y="876"/>
                  </a:lnTo>
                  <a:lnTo>
                    <a:pt x="660" y="876"/>
                  </a:lnTo>
                  <a:lnTo>
                    <a:pt x="666" y="876"/>
                  </a:lnTo>
                  <a:lnTo>
                    <a:pt x="672" y="876"/>
                  </a:lnTo>
                  <a:lnTo>
                    <a:pt x="678" y="876"/>
                  </a:lnTo>
                  <a:lnTo>
                    <a:pt x="684" y="876"/>
                  </a:lnTo>
                  <a:lnTo>
                    <a:pt x="690" y="876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27" name="Freeform 159"/>
            <p:cNvSpPr>
              <a:spLocks/>
            </p:cNvSpPr>
            <p:nvPr/>
          </p:nvSpPr>
          <p:spPr bwMode="auto">
            <a:xfrm>
              <a:off x="5207000" y="3370263"/>
              <a:ext cx="1209675" cy="714375"/>
            </a:xfrm>
            <a:custGeom>
              <a:avLst/>
              <a:gdLst/>
              <a:ahLst/>
              <a:cxnLst>
                <a:cxn ang="0">
                  <a:pos x="12" y="450"/>
                </a:cxn>
                <a:cxn ang="0">
                  <a:pos x="30" y="450"/>
                </a:cxn>
                <a:cxn ang="0">
                  <a:pos x="48" y="450"/>
                </a:cxn>
                <a:cxn ang="0">
                  <a:pos x="66" y="450"/>
                </a:cxn>
                <a:cxn ang="0">
                  <a:pos x="84" y="450"/>
                </a:cxn>
                <a:cxn ang="0">
                  <a:pos x="102" y="450"/>
                </a:cxn>
                <a:cxn ang="0">
                  <a:pos x="120" y="450"/>
                </a:cxn>
                <a:cxn ang="0">
                  <a:pos x="138" y="450"/>
                </a:cxn>
                <a:cxn ang="0">
                  <a:pos x="156" y="450"/>
                </a:cxn>
                <a:cxn ang="0">
                  <a:pos x="174" y="450"/>
                </a:cxn>
                <a:cxn ang="0">
                  <a:pos x="192" y="450"/>
                </a:cxn>
                <a:cxn ang="0">
                  <a:pos x="210" y="450"/>
                </a:cxn>
                <a:cxn ang="0">
                  <a:pos x="228" y="450"/>
                </a:cxn>
                <a:cxn ang="0">
                  <a:pos x="246" y="450"/>
                </a:cxn>
                <a:cxn ang="0">
                  <a:pos x="264" y="0"/>
                </a:cxn>
                <a:cxn ang="0">
                  <a:pos x="282" y="450"/>
                </a:cxn>
                <a:cxn ang="0">
                  <a:pos x="300" y="450"/>
                </a:cxn>
                <a:cxn ang="0">
                  <a:pos x="318" y="114"/>
                </a:cxn>
                <a:cxn ang="0">
                  <a:pos x="336" y="450"/>
                </a:cxn>
                <a:cxn ang="0">
                  <a:pos x="354" y="450"/>
                </a:cxn>
                <a:cxn ang="0">
                  <a:pos x="372" y="450"/>
                </a:cxn>
                <a:cxn ang="0">
                  <a:pos x="390" y="450"/>
                </a:cxn>
                <a:cxn ang="0">
                  <a:pos x="408" y="450"/>
                </a:cxn>
                <a:cxn ang="0">
                  <a:pos x="426" y="450"/>
                </a:cxn>
                <a:cxn ang="0">
                  <a:pos x="444" y="450"/>
                </a:cxn>
                <a:cxn ang="0">
                  <a:pos x="462" y="450"/>
                </a:cxn>
                <a:cxn ang="0">
                  <a:pos x="480" y="450"/>
                </a:cxn>
                <a:cxn ang="0">
                  <a:pos x="498" y="450"/>
                </a:cxn>
                <a:cxn ang="0">
                  <a:pos x="516" y="450"/>
                </a:cxn>
                <a:cxn ang="0">
                  <a:pos x="534" y="450"/>
                </a:cxn>
                <a:cxn ang="0">
                  <a:pos x="552" y="450"/>
                </a:cxn>
                <a:cxn ang="0">
                  <a:pos x="570" y="450"/>
                </a:cxn>
                <a:cxn ang="0">
                  <a:pos x="588" y="450"/>
                </a:cxn>
                <a:cxn ang="0">
                  <a:pos x="606" y="450"/>
                </a:cxn>
                <a:cxn ang="0">
                  <a:pos x="624" y="450"/>
                </a:cxn>
                <a:cxn ang="0">
                  <a:pos x="642" y="450"/>
                </a:cxn>
                <a:cxn ang="0">
                  <a:pos x="660" y="450"/>
                </a:cxn>
                <a:cxn ang="0">
                  <a:pos x="678" y="450"/>
                </a:cxn>
                <a:cxn ang="0">
                  <a:pos x="696" y="450"/>
                </a:cxn>
                <a:cxn ang="0">
                  <a:pos x="714" y="450"/>
                </a:cxn>
                <a:cxn ang="0">
                  <a:pos x="732" y="450"/>
                </a:cxn>
                <a:cxn ang="0">
                  <a:pos x="750" y="450"/>
                </a:cxn>
              </a:cxnLst>
              <a:rect l="0" t="0" r="r" b="b"/>
              <a:pathLst>
                <a:path w="762" h="450">
                  <a:moveTo>
                    <a:pt x="0" y="450"/>
                  </a:moveTo>
                  <a:lnTo>
                    <a:pt x="6" y="450"/>
                  </a:lnTo>
                  <a:lnTo>
                    <a:pt x="12" y="450"/>
                  </a:lnTo>
                  <a:lnTo>
                    <a:pt x="18" y="450"/>
                  </a:lnTo>
                  <a:lnTo>
                    <a:pt x="24" y="450"/>
                  </a:lnTo>
                  <a:lnTo>
                    <a:pt x="30" y="450"/>
                  </a:lnTo>
                  <a:lnTo>
                    <a:pt x="36" y="450"/>
                  </a:lnTo>
                  <a:lnTo>
                    <a:pt x="42" y="450"/>
                  </a:lnTo>
                  <a:lnTo>
                    <a:pt x="48" y="450"/>
                  </a:lnTo>
                  <a:lnTo>
                    <a:pt x="54" y="450"/>
                  </a:lnTo>
                  <a:lnTo>
                    <a:pt x="60" y="450"/>
                  </a:lnTo>
                  <a:lnTo>
                    <a:pt x="66" y="450"/>
                  </a:lnTo>
                  <a:lnTo>
                    <a:pt x="72" y="450"/>
                  </a:lnTo>
                  <a:lnTo>
                    <a:pt x="78" y="450"/>
                  </a:lnTo>
                  <a:lnTo>
                    <a:pt x="84" y="450"/>
                  </a:lnTo>
                  <a:lnTo>
                    <a:pt x="90" y="450"/>
                  </a:lnTo>
                  <a:lnTo>
                    <a:pt x="96" y="450"/>
                  </a:lnTo>
                  <a:lnTo>
                    <a:pt x="102" y="450"/>
                  </a:lnTo>
                  <a:lnTo>
                    <a:pt x="108" y="450"/>
                  </a:lnTo>
                  <a:lnTo>
                    <a:pt x="114" y="450"/>
                  </a:lnTo>
                  <a:lnTo>
                    <a:pt x="120" y="450"/>
                  </a:lnTo>
                  <a:lnTo>
                    <a:pt x="126" y="450"/>
                  </a:lnTo>
                  <a:lnTo>
                    <a:pt x="132" y="450"/>
                  </a:lnTo>
                  <a:lnTo>
                    <a:pt x="138" y="450"/>
                  </a:lnTo>
                  <a:lnTo>
                    <a:pt x="144" y="450"/>
                  </a:lnTo>
                  <a:lnTo>
                    <a:pt x="150" y="450"/>
                  </a:lnTo>
                  <a:lnTo>
                    <a:pt x="156" y="450"/>
                  </a:lnTo>
                  <a:lnTo>
                    <a:pt x="162" y="450"/>
                  </a:lnTo>
                  <a:lnTo>
                    <a:pt x="168" y="450"/>
                  </a:lnTo>
                  <a:lnTo>
                    <a:pt x="174" y="450"/>
                  </a:lnTo>
                  <a:lnTo>
                    <a:pt x="180" y="450"/>
                  </a:lnTo>
                  <a:lnTo>
                    <a:pt x="186" y="450"/>
                  </a:lnTo>
                  <a:lnTo>
                    <a:pt x="192" y="450"/>
                  </a:lnTo>
                  <a:lnTo>
                    <a:pt x="198" y="450"/>
                  </a:lnTo>
                  <a:lnTo>
                    <a:pt x="204" y="450"/>
                  </a:lnTo>
                  <a:lnTo>
                    <a:pt x="210" y="450"/>
                  </a:lnTo>
                  <a:lnTo>
                    <a:pt x="216" y="450"/>
                  </a:lnTo>
                  <a:lnTo>
                    <a:pt x="222" y="450"/>
                  </a:lnTo>
                  <a:lnTo>
                    <a:pt x="228" y="450"/>
                  </a:lnTo>
                  <a:lnTo>
                    <a:pt x="234" y="450"/>
                  </a:lnTo>
                  <a:lnTo>
                    <a:pt x="240" y="450"/>
                  </a:lnTo>
                  <a:lnTo>
                    <a:pt x="246" y="450"/>
                  </a:lnTo>
                  <a:lnTo>
                    <a:pt x="252" y="450"/>
                  </a:lnTo>
                  <a:lnTo>
                    <a:pt x="258" y="450"/>
                  </a:lnTo>
                  <a:lnTo>
                    <a:pt x="264" y="0"/>
                  </a:lnTo>
                  <a:lnTo>
                    <a:pt x="270" y="450"/>
                  </a:lnTo>
                  <a:lnTo>
                    <a:pt x="276" y="450"/>
                  </a:lnTo>
                  <a:lnTo>
                    <a:pt x="282" y="450"/>
                  </a:lnTo>
                  <a:lnTo>
                    <a:pt x="288" y="450"/>
                  </a:lnTo>
                  <a:lnTo>
                    <a:pt x="294" y="450"/>
                  </a:lnTo>
                  <a:lnTo>
                    <a:pt x="300" y="450"/>
                  </a:lnTo>
                  <a:lnTo>
                    <a:pt x="306" y="450"/>
                  </a:lnTo>
                  <a:lnTo>
                    <a:pt x="312" y="450"/>
                  </a:lnTo>
                  <a:lnTo>
                    <a:pt x="318" y="114"/>
                  </a:lnTo>
                  <a:lnTo>
                    <a:pt x="324" y="450"/>
                  </a:lnTo>
                  <a:lnTo>
                    <a:pt x="330" y="450"/>
                  </a:lnTo>
                  <a:lnTo>
                    <a:pt x="336" y="450"/>
                  </a:lnTo>
                  <a:lnTo>
                    <a:pt x="342" y="450"/>
                  </a:lnTo>
                  <a:lnTo>
                    <a:pt x="348" y="450"/>
                  </a:lnTo>
                  <a:lnTo>
                    <a:pt x="354" y="450"/>
                  </a:lnTo>
                  <a:lnTo>
                    <a:pt x="360" y="450"/>
                  </a:lnTo>
                  <a:lnTo>
                    <a:pt x="366" y="450"/>
                  </a:lnTo>
                  <a:lnTo>
                    <a:pt x="372" y="450"/>
                  </a:lnTo>
                  <a:lnTo>
                    <a:pt x="378" y="450"/>
                  </a:lnTo>
                  <a:lnTo>
                    <a:pt x="384" y="450"/>
                  </a:lnTo>
                  <a:lnTo>
                    <a:pt x="390" y="450"/>
                  </a:lnTo>
                  <a:lnTo>
                    <a:pt x="396" y="450"/>
                  </a:lnTo>
                  <a:lnTo>
                    <a:pt x="402" y="450"/>
                  </a:lnTo>
                  <a:lnTo>
                    <a:pt x="408" y="450"/>
                  </a:lnTo>
                  <a:lnTo>
                    <a:pt x="414" y="450"/>
                  </a:lnTo>
                  <a:lnTo>
                    <a:pt x="420" y="450"/>
                  </a:lnTo>
                  <a:lnTo>
                    <a:pt x="426" y="450"/>
                  </a:lnTo>
                  <a:lnTo>
                    <a:pt x="432" y="450"/>
                  </a:lnTo>
                  <a:lnTo>
                    <a:pt x="438" y="450"/>
                  </a:lnTo>
                  <a:lnTo>
                    <a:pt x="444" y="450"/>
                  </a:lnTo>
                  <a:lnTo>
                    <a:pt x="450" y="450"/>
                  </a:lnTo>
                  <a:lnTo>
                    <a:pt x="456" y="450"/>
                  </a:lnTo>
                  <a:lnTo>
                    <a:pt x="462" y="450"/>
                  </a:lnTo>
                  <a:lnTo>
                    <a:pt x="468" y="450"/>
                  </a:lnTo>
                  <a:lnTo>
                    <a:pt x="474" y="450"/>
                  </a:lnTo>
                  <a:lnTo>
                    <a:pt x="480" y="450"/>
                  </a:lnTo>
                  <a:lnTo>
                    <a:pt x="486" y="450"/>
                  </a:lnTo>
                  <a:lnTo>
                    <a:pt x="492" y="450"/>
                  </a:lnTo>
                  <a:lnTo>
                    <a:pt x="498" y="450"/>
                  </a:lnTo>
                  <a:lnTo>
                    <a:pt x="504" y="450"/>
                  </a:lnTo>
                  <a:lnTo>
                    <a:pt x="510" y="450"/>
                  </a:lnTo>
                  <a:lnTo>
                    <a:pt x="516" y="450"/>
                  </a:lnTo>
                  <a:lnTo>
                    <a:pt x="522" y="450"/>
                  </a:lnTo>
                  <a:lnTo>
                    <a:pt x="528" y="450"/>
                  </a:lnTo>
                  <a:lnTo>
                    <a:pt x="534" y="450"/>
                  </a:lnTo>
                  <a:lnTo>
                    <a:pt x="540" y="450"/>
                  </a:lnTo>
                  <a:lnTo>
                    <a:pt x="546" y="450"/>
                  </a:lnTo>
                  <a:lnTo>
                    <a:pt x="552" y="450"/>
                  </a:lnTo>
                  <a:lnTo>
                    <a:pt x="558" y="450"/>
                  </a:lnTo>
                  <a:lnTo>
                    <a:pt x="564" y="450"/>
                  </a:lnTo>
                  <a:lnTo>
                    <a:pt x="570" y="450"/>
                  </a:lnTo>
                  <a:lnTo>
                    <a:pt x="576" y="450"/>
                  </a:lnTo>
                  <a:lnTo>
                    <a:pt x="582" y="450"/>
                  </a:lnTo>
                  <a:lnTo>
                    <a:pt x="588" y="450"/>
                  </a:lnTo>
                  <a:lnTo>
                    <a:pt x="594" y="450"/>
                  </a:lnTo>
                  <a:lnTo>
                    <a:pt x="600" y="450"/>
                  </a:lnTo>
                  <a:lnTo>
                    <a:pt x="606" y="450"/>
                  </a:lnTo>
                  <a:lnTo>
                    <a:pt x="612" y="450"/>
                  </a:lnTo>
                  <a:lnTo>
                    <a:pt x="618" y="450"/>
                  </a:lnTo>
                  <a:lnTo>
                    <a:pt x="624" y="450"/>
                  </a:lnTo>
                  <a:lnTo>
                    <a:pt x="630" y="450"/>
                  </a:lnTo>
                  <a:lnTo>
                    <a:pt x="636" y="66"/>
                  </a:lnTo>
                  <a:lnTo>
                    <a:pt x="642" y="450"/>
                  </a:lnTo>
                  <a:lnTo>
                    <a:pt x="648" y="450"/>
                  </a:lnTo>
                  <a:lnTo>
                    <a:pt x="654" y="450"/>
                  </a:lnTo>
                  <a:lnTo>
                    <a:pt x="660" y="450"/>
                  </a:lnTo>
                  <a:lnTo>
                    <a:pt x="666" y="450"/>
                  </a:lnTo>
                  <a:lnTo>
                    <a:pt x="672" y="450"/>
                  </a:lnTo>
                  <a:lnTo>
                    <a:pt x="678" y="450"/>
                  </a:lnTo>
                  <a:lnTo>
                    <a:pt x="684" y="450"/>
                  </a:lnTo>
                  <a:lnTo>
                    <a:pt x="690" y="450"/>
                  </a:lnTo>
                  <a:lnTo>
                    <a:pt x="696" y="450"/>
                  </a:lnTo>
                  <a:lnTo>
                    <a:pt x="702" y="450"/>
                  </a:lnTo>
                  <a:lnTo>
                    <a:pt x="708" y="450"/>
                  </a:lnTo>
                  <a:lnTo>
                    <a:pt x="714" y="450"/>
                  </a:lnTo>
                  <a:lnTo>
                    <a:pt x="720" y="450"/>
                  </a:lnTo>
                  <a:lnTo>
                    <a:pt x="726" y="450"/>
                  </a:lnTo>
                  <a:lnTo>
                    <a:pt x="732" y="450"/>
                  </a:lnTo>
                  <a:lnTo>
                    <a:pt x="738" y="450"/>
                  </a:lnTo>
                  <a:lnTo>
                    <a:pt x="744" y="450"/>
                  </a:lnTo>
                  <a:lnTo>
                    <a:pt x="750" y="450"/>
                  </a:lnTo>
                  <a:lnTo>
                    <a:pt x="756" y="450"/>
                  </a:lnTo>
                  <a:lnTo>
                    <a:pt x="762" y="450"/>
                  </a:lnTo>
                </a:path>
              </a:pathLst>
            </a:custGeom>
            <a:noFill/>
            <a:ln w="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28" name="Freeform 160"/>
            <p:cNvSpPr>
              <a:spLocks/>
            </p:cNvSpPr>
            <p:nvPr/>
          </p:nvSpPr>
          <p:spPr bwMode="auto">
            <a:xfrm>
              <a:off x="6416675" y="2865437"/>
              <a:ext cx="1181100" cy="1219200"/>
            </a:xfrm>
            <a:custGeom>
              <a:avLst/>
              <a:gdLst/>
              <a:ahLst/>
              <a:cxnLst>
                <a:cxn ang="0">
                  <a:pos x="12" y="768"/>
                </a:cxn>
                <a:cxn ang="0">
                  <a:pos x="30" y="768"/>
                </a:cxn>
                <a:cxn ang="0">
                  <a:pos x="48" y="768"/>
                </a:cxn>
                <a:cxn ang="0">
                  <a:pos x="66" y="768"/>
                </a:cxn>
                <a:cxn ang="0">
                  <a:pos x="84" y="768"/>
                </a:cxn>
                <a:cxn ang="0">
                  <a:pos x="102" y="768"/>
                </a:cxn>
                <a:cxn ang="0">
                  <a:pos x="120" y="768"/>
                </a:cxn>
                <a:cxn ang="0">
                  <a:pos x="138" y="768"/>
                </a:cxn>
                <a:cxn ang="0">
                  <a:pos x="156" y="768"/>
                </a:cxn>
                <a:cxn ang="0">
                  <a:pos x="174" y="768"/>
                </a:cxn>
                <a:cxn ang="0">
                  <a:pos x="192" y="768"/>
                </a:cxn>
                <a:cxn ang="0">
                  <a:pos x="204" y="768"/>
                </a:cxn>
                <a:cxn ang="0">
                  <a:pos x="222" y="768"/>
                </a:cxn>
                <a:cxn ang="0">
                  <a:pos x="240" y="768"/>
                </a:cxn>
                <a:cxn ang="0">
                  <a:pos x="252" y="768"/>
                </a:cxn>
                <a:cxn ang="0">
                  <a:pos x="270" y="768"/>
                </a:cxn>
                <a:cxn ang="0">
                  <a:pos x="288" y="768"/>
                </a:cxn>
                <a:cxn ang="0">
                  <a:pos x="306" y="768"/>
                </a:cxn>
                <a:cxn ang="0">
                  <a:pos x="324" y="768"/>
                </a:cxn>
                <a:cxn ang="0">
                  <a:pos x="342" y="768"/>
                </a:cxn>
                <a:cxn ang="0">
                  <a:pos x="360" y="768"/>
                </a:cxn>
                <a:cxn ang="0">
                  <a:pos x="378" y="768"/>
                </a:cxn>
                <a:cxn ang="0">
                  <a:pos x="396" y="768"/>
                </a:cxn>
                <a:cxn ang="0">
                  <a:pos x="414" y="768"/>
                </a:cxn>
                <a:cxn ang="0">
                  <a:pos x="432" y="768"/>
                </a:cxn>
                <a:cxn ang="0">
                  <a:pos x="450" y="768"/>
                </a:cxn>
                <a:cxn ang="0">
                  <a:pos x="468" y="768"/>
                </a:cxn>
                <a:cxn ang="0">
                  <a:pos x="486" y="768"/>
                </a:cxn>
                <a:cxn ang="0">
                  <a:pos x="504" y="768"/>
                </a:cxn>
                <a:cxn ang="0">
                  <a:pos x="522" y="768"/>
                </a:cxn>
                <a:cxn ang="0">
                  <a:pos x="540" y="768"/>
                </a:cxn>
                <a:cxn ang="0">
                  <a:pos x="558" y="768"/>
                </a:cxn>
                <a:cxn ang="0">
                  <a:pos x="576" y="768"/>
                </a:cxn>
                <a:cxn ang="0">
                  <a:pos x="594" y="768"/>
                </a:cxn>
                <a:cxn ang="0">
                  <a:pos x="612" y="768"/>
                </a:cxn>
                <a:cxn ang="0">
                  <a:pos x="630" y="768"/>
                </a:cxn>
                <a:cxn ang="0">
                  <a:pos x="648" y="768"/>
                </a:cxn>
                <a:cxn ang="0">
                  <a:pos x="666" y="768"/>
                </a:cxn>
                <a:cxn ang="0">
                  <a:pos x="684" y="768"/>
                </a:cxn>
                <a:cxn ang="0">
                  <a:pos x="702" y="768"/>
                </a:cxn>
                <a:cxn ang="0">
                  <a:pos x="720" y="768"/>
                </a:cxn>
                <a:cxn ang="0">
                  <a:pos x="732" y="768"/>
                </a:cxn>
              </a:cxnLst>
              <a:rect l="0" t="0" r="r" b="b"/>
              <a:pathLst>
                <a:path w="744" h="768">
                  <a:moveTo>
                    <a:pt x="0" y="768"/>
                  </a:moveTo>
                  <a:lnTo>
                    <a:pt x="6" y="768"/>
                  </a:lnTo>
                  <a:lnTo>
                    <a:pt x="12" y="768"/>
                  </a:lnTo>
                  <a:lnTo>
                    <a:pt x="18" y="768"/>
                  </a:lnTo>
                  <a:lnTo>
                    <a:pt x="24" y="768"/>
                  </a:lnTo>
                  <a:lnTo>
                    <a:pt x="30" y="768"/>
                  </a:lnTo>
                  <a:lnTo>
                    <a:pt x="36" y="768"/>
                  </a:lnTo>
                  <a:lnTo>
                    <a:pt x="42" y="768"/>
                  </a:lnTo>
                  <a:lnTo>
                    <a:pt x="48" y="768"/>
                  </a:lnTo>
                  <a:lnTo>
                    <a:pt x="54" y="768"/>
                  </a:lnTo>
                  <a:lnTo>
                    <a:pt x="60" y="768"/>
                  </a:lnTo>
                  <a:lnTo>
                    <a:pt x="66" y="768"/>
                  </a:lnTo>
                  <a:lnTo>
                    <a:pt x="72" y="768"/>
                  </a:lnTo>
                  <a:lnTo>
                    <a:pt x="78" y="768"/>
                  </a:lnTo>
                  <a:lnTo>
                    <a:pt x="84" y="768"/>
                  </a:lnTo>
                  <a:lnTo>
                    <a:pt x="90" y="636"/>
                  </a:lnTo>
                  <a:lnTo>
                    <a:pt x="96" y="768"/>
                  </a:lnTo>
                  <a:lnTo>
                    <a:pt x="102" y="768"/>
                  </a:lnTo>
                  <a:lnTo>
                    <a:pt x="108" y="768"/>
                  </a:lnTo>
                  <a:lnTo>
                    <a:pt x="114" y="768"/>
                  </a:lnTo>
                  <a:lnTo>
                    <a:pt x="120" y="768"/>
                  </a:lnTo>
                  <a:lnTo>
                    <a:pt x="126" y="768"/>
                  </a:lnTo>
                  <a:lnTo>
                    <a:pt x="132" y="768"/>
                  </a:lnTo>
                  <a:lnTo>
                    <a:pt x="138" y="768"/>
                  </a:lnTo>
                  <a:lnTo>
                    <a:pt x="144" y="384"/>
                  </a:lnTo>
                  <a:lnTo>
                    <a:pt x="150" y="768"/>
                  </a:lnTo>
                  <a:lnTo>
                    <a:pt x="156" y="768"/>
                  </a:lnTo>
                  <a:lnTo>
                    <a:pt x="162" y="768"/>
                  </a:lnTo>
                  <a:lnTo>
                    <a:pt x="168" y="768"/>
                  </a:lnTo>
                  <a:lnTo>
                    <a:pt x="174" y="768"/>
                  </a:lnTo>
                  <a:lnTo>
                    <a:pt x="180" y="768"/>
                  </a:lnTo>
                  <a:lnTo>
                    <a:pt x="186" y="768"/>
                  </a:lnTo>
                  <a:lnTo>
                    <a:pt x="192" y="768"/>
                  </a:lnTo>
                  <a:lnTo>
                    <a:pt x="198" y="126"/>
                  </a:lnTo>
                  <a:lnTo>
                    <a:pt x="198" y="768"/>
                  </a:lnTo>
                  <a:lnTo>
                    <a:pt x="204" y="768"/>
                  </a:lnTo>
                  <a:lnTo>
                    <a:pt x="210" y="768"/>
                  </a:lnTo>
                  <a:lnTo>
                    <a:pt x="216" y="768"/>
                  </a:lnTo>
                  <a:lnTo>
                    <a:pt x="222" y="768"/>
                  </a:lnTo>
                  <a:lnTo>
                    <a:pt x="228" y="768"/>
                  </a:lnTo>
                  <a:lnTo>
                    <a:pt x="234" y="768"/>
                  </a:lnTo>
                  <a:lnTo>
                    <a:pt x="240" y="768"/>
                  </a:lnTo>
                  <a:lnTo>
                    <a:pt x="246" y="768"/>
                  </a:lnTo>
                  <a:lnTo>
                    <a:pt x="246" y="60"/>
                  </a:lnTo>
                  <a:lnTo>
                    <a:pt x="252" y="768"/>
                  </a:lnTo>
                  <a:lnTo>
                    <a:pt x="258" y="768"/>
                  </a:lnTo>
                  <a:lnTo>
                    <a:pt x="264" y="768"/>
                  </a:lnTo>
                  <a:lnTo>
                    <a:pt x="270" y="768"/>
                  </a:lnTo>
                  <a:lnTo>
                    <a:pt x="276" y="768"/>
                  </a:lnTo>
                  <a:lnTo>
                    <a:pt x="282" y="768"/>
                  </a:lnTo>
                  <a:lnTo>
                    <a:pt x="288" y="768"/>
                  </a:lnTo>
                  <a:lnTo>
                    <a:pt x="294" y="768"/>
                  </a:lnTo>
                  <a:lnTo>
                    <a:pt x="300" y="60"/>
                  </a:lnTo>
                  <a:lnTo>
                    <a:pt x="306" y="768"/>
                  </a:lnTo>
                  <a:lnTo>
                    <a:pt x="312" y="768"/>
                  </a:lnTo>
                  <a:lnTo>
                    <a:pt x="318" y="768"/>
                  </a:lnTo>
                  <a:lnTo>
                    <a:pt x="324" y="768"/>
                  </a:lnTo>
                  <a:lnTo>
                    <a:pt x="330" y="768"/>
                  </a:lnTo>
                  <a:lnTo>
                    <a:pt x="336" y="768"/>
                  </a:lnTo>
                  <a:lnTo>
                    <a:pt x="342" y="768"/>
                  </a:lnTo>
                  <a:lnTo>
                    <a:pt x="348" y="768"/>
                  </a:lnTo>
                  <a:lnTo>
                    <a:pt x="354" y="0"/>
                  </a:lnTo>
                  <a:lnTo>
                    <a:pt x="360" y="768"/>
                  </a:lnTo>
                  <a:lnTo>
                    <a:pt x="366" y="768"/>
                  </a:lnTo>
                  <a:lnTo>
                    <a:pt x="372" y="768"/>
                  </a:lnTo>
                  <a:lnTo>
                    <a:pt x="378" y="768"/>
                  </a:lnTo>
                  <a:lnTo>
                    <a:pt x="384" y="768"/>
                  </a:lnTo>
                  <a:lnTo>
                    <a:pt x="390" y="768"/>
                  </a:lnTo>
                  <a:lnTo>
                    <a:pt x="396" y="768"/>
                  </a:lnTo>
                  <a:lnTo>
                    <a:pt x="402" y="768"/>
                  </a:lnTo>
                  <a:lnTo>
                    <a:pt x="408" y="768"/>
                  </a:lnTo>
                  <a:lnTo>
                    <a:pt x="414" y="768"/>
                  </a:lnTo>
                  <a:lnTo>
                    <a:pt x="420" y="768"/>
                  </a:lnTo>
                  <a:lnTo>
                    <a:pt x="426" y="768"/>
                  </a:lnTo>
                  <a:lnTo>
                    <a:pt x="432" y="768"/>
                  </a:lnTo>
                  <a:lnTo>
                    <a:pt x="438" y="768"/>
                  </a:lnTo>
                  <a:lnTo>
                    <a:pt x="444" y="768"/>
                  </a:lnTo>
                  <a:lnTo>
                    <a:pt x="450" y="768"/>
                  </a:lnTo>
                  <a:lnTo>
                    <a:pt x="456" y="768"/>
                  </a:lnTo>
                  <a:lnTo>
                    <a:pt x="462" y="96"/>
                  </a:lnTo>
                  <a:lnTo>
                    <a:pt x="468" y="768"/>
                  </a:lnTo>
                  <a:lnTo>
                    <a:pt x="474" y="768"/>
                  </a:lnTo>
                  <a:lnTo>
                    <a:pt x="480" y="768"/>
                  </a:lnTo>
                  <a:lnTo>
                    <a:pt x="486" y="768"/>
                  </a:lnTo>
                  <a:lnTo>
                    <a:pt x="492" y="768"/>
                  </a:lnTo>
                  <a:lnTo>
                    <a:pt x="498" y="768"/>
                  </a:lnTo>
                  <a:lnTo>
                    <a:pt x="504" y="768"/>
                  </a:lnTo>
                  <a:lnTo>
                    <a:pt x="510" y="768"/>
                  </a:lnTo>
                  <a:lnTo>
                    <a:pt x="516" y="318"/>
                  </a:lnTo>
                  <a:lnTo>
                    <a:pt x="522" y="768"/>
                  </a:lnTo>
                  <a:lnTo>
                    <a:pt x="528" y="768"/>
                  </a:lnTo>
                  <a:lnTo>
                    <a:pt x="534" y="768"/>
                  </a:lnTo>
                  <a:lnTo>
                    <a:pt x="540" y="768"/>
                  </a:lnTo>
                  <a:lnTo>
                    <a:pt x="546" y="768"/>
                  </a:lnTo>
                  <a:lnTo>
                    <a:pt x="552" y="768"/>
                  </a:lnTo>
                  <a:lnTo>
                    <a:pt x="558" y="768"/>
                  </a:lnTo>
                  <a:lnTo>
                    <a:pt x="564" y="768"/>
                  </a:lnTo>
                  <a:lnTo>
                    <a:pt x="570" y="432"/>
                  </a:lnTo>
                  <a:lnTo>
                    <a:pt x="576" y="768"/>
                  </a:lnTo>
                  <a:lnTo>
                    <a:pt x="582" y="768"/>
                  </a:lnTo>
                  <a:lnTo>
                    <a:pt x="588" y="768"/>
                  </a:lnTo>
                  <a:lnTo>
                    <a:pt x="594" y="768"/>
                  </a:lnTo>
                  <a:lnTo>
                    <a:pt x="600" y="768"/>
                  </a:lnTo>
                  <a:lnTo>
                    <a:pt x="606" y="768"/>
                  </a:lnTo>
                  <a:lnTo>
                    <a:pt x="612" y="768"/>
                  </a:lnTo>
                  <a:lnTo>
                    <a:pt x="618" y="768"/>
                  </a:lnTo>
                  <a:lnTo>
                    <a:pt x="624" y="768"/>
                  </a:lnTo>
                  <a:lnTo>
                    <a:pt x="630" y="768"/>
                  </a:lnTo>
                  <a:lnTo>
                    <a:pt x="636" y="768"/>
                  </a:lnTo>
                  <a:lnTo>
                    <a:pt x="642" y="768"/>
                  </a:lnTo>
                  <a:lnTo>
                    <a:pt x="648" y="768"/>
                  </a:lnTo>
                  <a:lnTo>
                    <a:pt x="654" y="768"/>
                  </a:lnTo>
                  <a:lnTo>
                    <a:pt x="660" y="768"/>
                  </a:lnTo>
                  <a:lnTo>
                    <a:pt x="666" y="768"/>
                  </a:lnTo>
                  <a:lnTo>
                    <a:pt x="672" y="768"/>
                  </a:lnTo>
                  <a:lnTo>
                    <a:pt x="678" y="768"/>
                  </a:lnTo>
                  <a:lnTo>
                    <a:pt x="684" y="768"/>
                  </a:lnTo>
                  <a:lnTo>
                    <a:pt x="690" y="768"/>
                  </a:lnTo>
                  <a:lnTo>
                    <a:pt x="696" y="768"/>
                  </a:lnTo>
                  <a:lnTo>
                    <a:pt x="702" y="768"/>
                  </a:lnTo>
                  <a:lnTo>
                    <a:pt x="708" y="768"/>
                  </a:lnTo>
                  <a:lnTo>
                    <a:pt x="714" y="768"/>
                  </a:lnTo>
                  <a:lnTo>
                    <a:pt x="720" y="768"/>
                  </a:lnTo>
                  <a:lnTo>
                    <a:pt x="726" y="768"/>
                  </a:lnTo>
                  <a:lnTo>
                    <a:pt x="726" y="624"/>
                  </a:lnTo>
                  <a:lnTo>
                    <a:pt x="732" y="768"/>
                  </a:lnTo>
                  <a:lnTo>
                    <a:pt x="738" y="768"/>
                  </a:lnTo>
                  <a:lnTo>
                    <a:pt x="744" y="768"/>
                  </a:lnTo>
                </a:path>
              </a:pathLst>
            </a:custGeom>
            <a:noFill/>
            <a:ln w="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29" name="Freeform 161"/>
            <p:cNvSpPr>
              <a:spLocks/>
            </p:cNvSpPr>
            <p:nvPr/>
          </p:nvSpPr>
          <p:spPr bwMode="auto">
            <a:xfrm>
              <a:off x="7597775" y="3370263"/>
              <a:ext cx="1209675" cy="714375"/>
            </a:xfrm>
            <a:custGeom>
              <a:avLst/>
              <a:gdLst/>
              <a:ahLst/>
              <a:cxnLst>
                <a:cxn ang="0">
                  <a:pos x="12" y="450"/>
                </a:cxn>
                <a:cxn ang="0">
                  <a:pos x="30" y="450"/>
                </a:cxn>
                <a:cxn ang="0">
                  <a:pos x="48" y="450"/>
                </a:cxn>
                <a:cxn ang="0">
                  <a:pos x="66" y="450"/>
                </a:cxn>
                <a:cxn ang="0">
                  <a:pos x="84" y="450"/>
                </a:cxn>
                <a:cxn ang="0">
                  <a:pos x="102" y="450"/>
                </a:cxn>
                <a:cxn ang="0">
                  <a:pos x="120" y="450"/>
                </a:cxn>
                <a:cxn ang="0">
                  <a:pos x="138" y="450"/>
                </a:cxn>
                <a:cxn ang="0">
                  <a:pos x="156" y="450"/>
                </a:cxn>
                <a:cxn ang="0">
                  <a:pos x="174" y="450"/>
                </a:cxn>
                <a:cxn ang="0">
                  <a:pos x="192" y="450"/>
                </a:cxn>
                <a:cxn ang="0">
                  <a:pos x="210" y="450"/>
                </a:cxn>
                <a:cxn ang="0">
                  <a:pos x="228" y="450"/>
                </a:cxn>
                <a:cxn ang="0">
                  <a:pos x="246" y="450"/>
                </a:cxn>
                <a:cxn ang="0">
                  <a:pos x="264" y="450"/>
                </a:cxn>
                <a:cxn ang="0">
                  <a:pos x="282" y="450"/>
                </a:cxn>
                <a:cxn ang="0">
                  <a:pos x="300" y="450"/>
                </a:cxn>
                <a:cxn ang="0">
                  <a:pos x="318" y="450"/>
                </a:cxn>
                <a:cxn ang="0">
                  <a:pos x="336" y="450"/>
                </a:cxn>
                <a:cxn ang="0">
                  <a:pos x="354" y="450"/>
                </a:cxn>
                <a:cxn ang="0">
                  <a:pos x="372" y="450"/>
                </a:cxn>
                <a:cxn ang="0">
                  <a:pos x="390" y="450"/>
                </a:cxn>
                <a:cxn ang="0">
                  <a:pos x="408" y="450"/>
                </a:cxn>
                <a:cxn ang="0">
                  <a:pos x="426" y="450"/>
                </a:cxn>
                <a:cxn ang="0">
                  <a:pos x="444" y="450"/>
                </a:cxn>
                <a:cxn ang="0">
                  <a:pos x="462" y="450"/>
                </a:cxn>
                <a:cxn ang="0">
                  <a:pos x="480" y="450"/>
                </a:cxn>
                <a:cxn ang="0">
                  <a:pos x="498" y="450"/>
                </a:cxn>
                <a:cxn ang="0">
                  <a:pos x="516" y="450"/>
                </a:cxn>
                <a:cxn ang="0">
                  <a:pos x="534" y="450"/>
                </a:cxn>
                <a:cxn ang="0">
                  <a:pos x="552" y="450"/>
                </a:cxn>
                <a:cxn ang="0">
                  <a:pos x="570" y="450"/>
                </a:cxn>
                <a:cxn ang="0">
                  <a:pos x="588" y="450"/>
                </a:cxn>
                <a:cxn ang="0">
                  <a:pos x="606" y="450"/>
                </a:cxn>
                <a:cxn ang="0">
                  <a:pos x="624" y="450"/>
                </a:cxn>
                <a:cxn ang="0">
                  <a:pos x="642" y="450"/>
                </a:cxn>
                <a:cxn ang="0">
                  <a:pos x="660" y="450"/>
                </a:cxn>
                <a:cxn ang="0">
                  <a:pos x="678" y="450"/>
                </a:cxn>
                <a:cxn ang="0">
                  <a:pos x="696" y="450"/>
                </a:cxn>
                <a:cxn ang="0">
                  <a:pos x="714" y="450"/>
                </a:cxn>
                <a:cxn ang="0">
                  <a:pos x="732" y="318"/>
                </a:cxn>
                <a:cxn ang="0">
                  <a:pos x="750" y="450"/>
                </a:cxn>
              </a:cxnLst>
              <a:rect l="0" t="0" r="r" b="b"/>
              <a:pathLst>
                <a:path w="762" h="450">
                  <a:moveTo>
                    <a:pt x="0" y="450"/>
                  </a:moveTo>
                  <a:lnTo>
                    <a:pt x="6" y="450"/>
                  </a:lnTo>
                  <a:lnTo>
                    <a:pt x="12" y="450"/>
                  </a:lnTo>
                  <a:lnTo>
                    <a:pt x="18" y="450"/>
                  </a:lnTo>
                  <a:lnTo>
                    <a:pt x="24" y="450"/>
                  </a:lnTo>
                  <a:lnTo>
                    <a:pt x="30" y="450"/>
                  </a:lnTo>
                  <a:lnTo>
                    <a:pt x="36" y="0"/>
                  </a:lnTo>
                  <a:lnTo>
                    <a:pt x="42" y="450"/>
                  </a:lnTo>
                  <a:lnTo>
                    <a:pt x="48" y="450"/>
                  </a:lnTo>
                  <a:lnTo>
                    <a:pt x="54" y="450"/>
                  </a:lnTo>
                  <a:lnTo>
                    <a:pt x="60" y="450"/>
                  </a:lnTo>
                  <a:lnTo>
                    <a:pt x="66" y="450"/>
                  </a:lnTo>
                  <a:lnTo>
                    <a:pt x="72" y="450"/>
                  </a:lnTo>
                  <a:lnTo>
                    <a:pt x="78" y="450"/>
                  </a:lnTo>
                  <a:lnTo>
                    <a:pt x="84" y="450"/>
                  </a:lnTo>
                  <a:lnTo>
                    <a:pt x="90" y="450"/>
                  </a:lnTo>
                  <a:lnTo>
                    <a:pt x="96" y="450"/>
                  </a:lnTo>
                  <a:lnTo>
                    <a:pt x="102" y="450"/>
                  </a:lnTo>
                  <a:lnTo>
                    <a:pt x="108" y="450"/>
                  </a:lnTo>
                  <a:lnTo>
                    <a:pt x="114" y="450"/>
                  </a:lnTo>
                  <a:lnTo>
                    <a:pt x="120" y="450"/>
                  </a:lnTo>
                  <a:lnTo>
                    <a:pt x="126" y="450"/>
                  </a:lnTo>
                  <a:lnTo>
                    <a:pt x="132" y="450"/>
                  </a:lnTo>
                  <a:lnTo>
                    <a:pt x="138" y="450"/>
                  </a:lnTo>
                  <a:lnTo>
                    <a:pt x="144" y="450"/>
                  </a:lnTo>
                  <a:lnTo>
                    <a:pt x="150" y="450"/>
                  </a:lnTo>
                  <a:lnTo>
                    <a:pt x="156" y="450"/>
                  </a:lnTo>
                  <a:lnTo>
                    <a:pt x="162" y="450"/>
                  </a:lnTo>
                  <a:lnTo>
                    <a:pt x="168" y="450"/>
                  </a:lnTo>
                  <a:lnTo>
                    <a:pt x="174" y="450"/>
                  </a:lnTo>
                  <a:lnTo>
                    <a:pt x="180" y="450"/>
                  </a:lnTo>
                  <a:lnTo>
                    <a:pt x="186" y="450"/>
                  </a:lnTo>
                  <a:lnTo>
                    <a:pt x="192" y="450"/>
                  </a:lnTo>
                  <a:lnTo>
                    <a:pt x="198" y="450"/>
                  </a:lnTo>
                  <a:lnTo>
                    <a:pt x="204" y="450"/>
                  </a:lnTo>
                  <a:lnTo>
                    <a:pt x="210" y="450"/>
                  </a:lnTo>
                  <a:lnTo>
                    <a:pt x="216" y="450"/>
                  </a:lnTo>
                  <a:lnTo>
                    <a:pt x="222" y="450"/>
                  </a:lnTo>
                  <a:lnTo>
                    <a:pt x="228" y="450"/>
                  </a:lnTo>
                  <a:lnTo>
                    <a:pt x="234" y="450"/>
                  </a:lnTo>
                  <a:lnTo>
                    <a:pt x="240" y="450"/>
                  </a:lnTo>
                  <a:lnTo>
                    <a:pt x="246" y="450"/>
                  </a:lnTo>
                  <a:lnTo>
                    <a:pt x="252" y="450"/>
                  </a:lnTo>
                  <a:lnTo>
                    <a:pt x="258" y="450"/>
                  </a:lnTo>
                  <a:lnTo>
                    <a:pt x="264" y="450"/>
                  </a:lnTo>
                  <a:lnTo>
                    <a:pt x="270" y="450"/>
                  </a:lnTo>
                  <a:lnTo>
                    <a:pt x="276" y="450"/>
                  </a:lnTo>
                  <a:lnTo>
                    <a:pt x="282" y="450"/>
                  </a:lnTo>
                  <a:lnTo>
                    <a:pt x="288" y="450"/>
                  </a:lnTo>
                  <a:lnTo>
                    <a:pt x="294" y="450"/>
                  </a:lnTo>
                  <a:lnTo>
                    <a:pt x="300" y="450"/>
                  </a:lnTo>
                  <a:lnTo>
                    <a:pt x="306" y="450"/>
                  </a:lnTo>
                  <a:lnTo>
                    <a:pt x="312" y="450"/>
                  </a:lnTo>
                  <a:lnTo>
                    <a:pt x="318" y="450"/>
                  </a:lnTo>
                  <a:lnTo>
                    <a:pt x="324" y="450"/>
                  </a:lnTo>
                  <a:lnTo>
                    <a:pt x="330" y="450"/>
                  </a:lnTo>
                  <a:lnTo>
                    <a:pt x="336" y="450"/>
                  </a:lnTo>
                  <a:lnTo>
                    <a:pt x="342" y="450"/>
                  </a:lnTo>
                  <a:lnTo>
                    <a:pt x="348" y="450"/>
                  </a:lnTo>
                  <a:lnTo>
                    <a:pt x="354" y="450"/>
                  </a:lnTo>
                  <a:lnTo>
                    <a:pt x="360" y="450"/>
                  </a:lnTo>
                  <a:lnTo>
                    <a:pt x="366" y="450"/>
                  </a:lnTo>
                  <a:lnTo>
                    <a:pt x="372" y="450"/>
                  </a:lnTo>
                  <a:lnTo>
                    <a:pt x="378" y="450"/>
                  </a:lnTo>
                  <a:lnTo>
                    <a:pt x="384" y="450"/>
                  </a:lnTo>
                  <a:lnTo>
                    <a:pt x="390" y="450"/>
                  </a:lnTo>
                  <a:lnTo>
                    <a:pt x="396" y="450"/>
                  </a:lnTo>
                  <a:lnTo>
                    <a:pt x="402" y="450"/>
                  </a:lnTo>
                  <a:lnTo>
                    <a:pt x="408" y="450"/>
                  </a:lnTo>
                  <a:lnTo>
                    <a:pt x="414" y="450"/>
                  </a:lnTo>
                  <a:lnTo>
                    <a:pt x="420" y="450"/>
                  </a:lnTo>
                  <a:lnTo>
                    <a:pt x="426" y="450"/>
                  </a:lnTo>
                  <a:lnTo>
                    <a:pt x="432" y="450"/>
                  </a:lnTo>
                  <a:lnTo>
                    <a:pt x="438" y="450"/>
                  </a:lnTo>
                  <a:lnTo>
                    <a:pt x="444" y="450"/>
                  </a:lnTo>
                  <a:lnTo>
                    <a:pt x="450" y="450"/>
                  </a:lnTo>
                  <a:lnTo>
                    <a:pt x="456" y="450"/>
                  </a:lnTo>
                  <a:lnTo>
                    <a:pt x="462" y="450"/>
                  </a:lnTo>
                  <a:lnTo>
                    <a:pt x="468" y="450"/>
                  </a:lnTo>
                  <a:lnTo>
                    <a:pt x="474" y="450"/>
                  </a:lnTo>
                  <a:lnTo>
                    <a:pt x="480" y="450"/>
                  </a:lnTo>
                  <a:lnTo>
                    <a:pt x="486" y="450"/>
                  </a:lnTo>
                  <a:lnTo>
                    <a:pt x="492" y="450"/>
                  </a:lnTo>
                  <a:lnTo>
                    <a:pt x="498" y="450"/>
                  </a:lnTo>
                  <a:lnTo>
                    <a:pt x="504" y="450"/>
                  </a:lnTo>
                  <a:lnTo>
                    <a:pt x="510" y="450"/>
                  </a:lnTo>
                  <a:lnTo>
                    <a:pt x="516" y="450"/>
                  </a:lnTo>
                  <a:lnTo>
                    <a:pt x="522" y="450"/>
                  </a:lnTo>
                  <a:lnTo>
                    <a:pt x="528" y="450"/>
                  </a:lnTo>
                  <a:lnTo>
                    <a:pt x="534" y="450"/>
                  </a:lnTo>
                  <a:lnTo>
                    <a:pt x="540" y="450"/>
                  </a:lnTo>
                  <a:lnTo>
                    <a:pt x="546" y="450"/>
                  </a:lnTo>
                  <a:lnTo>
                    <a:pt x="552" y="450"/>
                  </a:lnTo>
                  <a:lnTo>
                    <a:pt x="558" y="450"/>
                  </a:lnTo>
                  <a:lnTo>
                    <a:pt x="564" y="450"/>
                  </a:lnTo>
                  <a:lnTo>
                    <a:pt x="570" y="450"/>
                  </a:lnTo>
                  <a:lnTo>
                    <a:pt x="576" y="450"/>
                  </a:lnTo>
                  <a:lnTo>
                    <a:pt x="582" y="450"/>
                  </a:lnTo>
                  <a:lnTo>
                    <a:pt x="588" y="450"/>
                  </a:lnTo>
                  <a:lnTo>
                    <a:pt x="594" y="450"/>
                  </a:lnTo>
                  <a:lnTo>
                    <a:pt x="600" y="450"/>
                  </a:lnTo>
                  <a:lnTo>
                    <a:pt x="606" y="450"/>
                  </a:lnTo>
                  <a:lnTo>
                    <a:pt x="612" y="450"/>
                  </a:lnTo>
                  <a:lnTo>
                    <a:pt x="618" y="450"/>
                  </a:lnTo>
                  <a:lnTo>
                    <a:pt x="624" y="450"/>
                  </a:lnTo>
                  <a:lnTo>
                    <a:pt x="630" y="450"/>
                  </a:lnTo>
                  <a:lnTo>
                    <a:pt x="636" y="450"/>
                  </a:lnTo>
                  <a:lnTo>
                    <a:pt x="642" y="450"/>
                  </a:lnTo>
                  <a:lnTo>
                    <a:pt x="648" y="450"/>
                  </a:lnTo>
                  <a:lnTo>
                    <a:pt x="654" y="450"/>
                  </a:lnTo>
                  <a:lnTo>
                    <a:pt x="660" y="450"/>
                  </a:lnTo>
                  <a:lnTo>
                    <a:pt x="666" y="450"/>
                  </a:lnTo>
                  <a:lnTo>
                    <a:pt x="672" y="450"/>
                  </a:lnTo>
                  <a:lnTo>
                    <a:pt x="678" y="450"/>
                  </a:lnTo>
                  <a:lnTo>
                    <a:pt x="684" y="450"/>
                  </a:lnTo>
                  <a:lnTo>
                    <a:pt x="690" y="450"/>
                  </a:lnTo>
                  <a:lnTo>
                    <a:pt x="696" y="450"/>
                  </a:lnTo>
                  <a:lnTo>
                    <a:pt x="702" y="450"/>
                  </a:lnTo>
                  <a:lnTo>
                    <a:pt x="708" y="450"/>
                  </a:lnTo>
                  <a:lnTo>
                    <a:pt x="714" y="450"/>
                  </a:lnTo>
                  <a:lnTo>
                    <a:pt x="720" y="450"/>
                  </a:lnTo>
                  <a:lnTo>
                    <a:pt x="726" y="450"/>
                  </a:lnTo>
                  <a:lnTo>
                    <a:pt x="732" y="318"/>
                  </a:lnTo>
                  <a:lnTo>
                    <a:pt x="738" y="450"/>
                  </a:lnTo>
                  <a:lnTo>
                    <a:pt x="744" y="450"/>
                  </a:lnTo>
                  <a:lnTo>
                    <a:pt x="750" y="450"/>
                  </a:lnTo>
                  <a:lnTo>
                    <a:pt x="756" y="450"/>
                  </a:lnTo>
                  <a:lnTo>
                    <a:pt x="762" y="450"/>
                  </a:lnTo>
                </a:path>
              </a:pathLst>
            </a:custGeom>
            <a:noFill/>
            <a:ln w="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30" name="Freeform 162"/>
            <p:cNvSpPr>
              <a:spLocks/>
            </p:cNvSpPr>
            <p:nvPr/>
          </p:nvSpPr>
          <p:spPr bwMode="auto">
            <a:xfrm>
              <a:off x="8807450" y="3065462"/>
              <a:ext cx="1066800" cy="1019175"/>
            </a:xfrm>
            <a:custGeom>
              <a:avLst/>
              <a:gdLst/>
              <a:ahLst/>
              <a:cxnLst>
                <a:cxn ang="0">
                  <a:pos x="6" y="642"/>
                </a:cxn>
                <a:cxn ang="0">
                  <a:pos x="18" y="642"/>
                </a:cxn>
                <a:cxn ang="0">
                  <a:pos x="30" y="642"/>
                </a:cxn>
                <a:cxn ang="0">
                  <a:pos x="42" y="642"/>
                </a:cxn>
                <a:cxn ang="0">
                  <a:pos x="54" y="642"/>
                </a:cxn>
                <a:cxn ang="0">
                  <a:pos x="66" y="642"/>
                </a:cxn>
                <a:cxn ang="0">
                  <a:pos x="78" y="318"/>
                </a:cxn>
                <a:cxn ang="0">
                  <a:pos x="90" y="642"/>
                </a:cxn>
                <a:cxn ang="0">
                  <a:pos x="102" y="642"/>
                </a:cxn>
                <a:cxn ang="0">
                  <a:pos x="114" y="642"/>
                </a:cxn>
                <a:cxn ang="0">
                  <a:pos x="126" y="642"/>
                </a:cxn>
                <a:cxn ang="0">
                  <a:pos x="132" y="642"/>
                </a:cxn>
                <a:cxn ang="0">
                  <a:pos x="144" y="642"/>
                </a:cxn>
                <a:cxn ang="0">
                  <a:pos x="156" y="642"/>
                </a:cxn>
                <a:cxn ang="0">
                  <a:pos x="168" y="642"/>
                </a:cxn>
                <a:cxn ang="0">
                  <a:pos x="180" y="642"/>
                </a:cxn>
                <a:cxn ang="0">
                  <a:pos x="186" y="642"/>
                </a:cxn>
                <a:cxn ang="0">
                  <a:pos x="198" y="642"/>
                </a:cxn>
                <a:cxn ang="0">
                  <a:pos x="210" y="642"/>
                </a:cxn>
                <a:cxn ang="0">
                  <a:pos x="222" y="642"/>
                </a:cxn>
                <a:cxn ang="0">
                  <a:pos x="234" y="642"/>
                </a:cxn>
                <a:cxn ang="0">
                  <a:pos x="246" y="642"/>
                </a:cxn>
                <a:cxn ang="0">
                  <a:pos x="258" y="642"/>
                </a:cxn>
                <a:cxn ang="0">
                  <a:pos x="270" y="642"/>
                </a:cxn>
                <a:cxn ang="0">
                  <a:pos x="282" y="642"/>
                </a:cxn>
                <a:cxn ang="0">
                  <a:pos x="294" y="642"/>
                </a:cxn>
                <a:cxn ang="0">
                  <a:pos x="306" y="642"/>
                </a:cxn>
                <a:cxn ang="0">
                  <a:pos x="318" y="642"/>
                </a:cxn>
                <a:cxn ang="0">
                  <a:pos x="330" y="642"/>
                </a:cxn>
                <a:cxn ang="0">
                  <a:pos x="342" y="642"/>
                </a:cxn>
                <a:cxn ang="0">
                  <a:pos x="354" y="642"/>
                </a:cxn>
                <a:cxn ang="0">
                  <a:pos x="366" y="642"/>
                </a:cxn>
                <a:cxn ang="0">
                  <a:pos x="378" y="642"/>
                </a:cxn>
                <a:cxn ang="0">
                  <a:pos x="390" y="642"/>
                </a:cxn>
                <a:cxn ang="0">
                  <a:pos x="402" y="642"/>
                </a:cxn>
                <a:cxn ang="0">
                  <a:pos x="414" y="642"/>
                </a:cxn>
                <a:cxn ang="0">
                  <a:pos x="426" y="642"/>
                </a:cxn>
                <a:cxn ang="0">
                  <a:pos x="438" y="642"/>
                </a:cxn>
                <a:cxn ang="0">
                  <a:pos x="450" y="642"/>
                </a:cxn>
                <a:cxn ang="0">
                  <a:pos x="462" y="642"/>
                </a:cxn>
                <a:cxn ang="0">
                  <a:pos x="474" y="642"/>
                </a:cxn>
                <a:cxn ang="0">
                  <a:pos x="486" y="642"/>
                </a:cxn>
                <a:cxn ang="0">
                  <a:pos x="498" y="642"/>
                </a:cxn>
                <a:cxn ang="0">
                  <a:pos x="510" y="642"/>
                </a:cxn>
                <a:cxn ang="0">
                  <a:pos x="522" y="642"/>
                </a:cxn>
                <a:cxn ang="0">
                  <a:pos x="534" y="642"/>
                </a:cxn>
                <a:cxn ang="0">
                  <a:pos x="546" y="642"/>
                </a:cxn>
                <a:cxn ang="0">
                  <a:pos x="558" y="642"/>
                </a:cxn>
                <a:cxn ang="0">
                  <a:pos x="570" y="642"/>
                </a:cxn>
                <a:cxn ang="0">
                  <a:pos x="582" y="642"/>
                </a:cxn>
                <a:cxn ang="0">
                  <a:pos x="594" y="642"/>
                </a:cxn>
                <a:cxn ang="0">
                  <a:pos x="606" y="642"/>
                </a:cxn>
                <a:cxn ang="0">
                  <a:pos x="618" y="642"/>
                </a:cxn>
                <a:cxn ang="0">
                  <a:pos x="630" y="642"/>
                </a:cxn>
                <a:cxn ang="0">
                  <a:pos x="642" y="642"/>
                </a:cxn>
                <a:cxn ang="0">
                  <a:pos x="654" y="642"/>
                </a:cxn>
                <a:cxn ang="0">
                  <a:pos x="666" y="642"/>
                </a:cxn>
              </a:cxnLst>
              <a:rect l="0" t="0" r="r" b="b"/>
              <a:pathLst>
                <a:path w="672" h="642">
                  <a:moveTo>
                    <a:pt x="0" y="642"/>
                  </a:moveTo>
                  <a:lnTo>
                    <a:pt x="6" y="642"/>
                  </a:lnTo>
                  <a:lnTo>
                    <a:pt x="12" y="642"/>
                  </a:lnTo>
                  <a:lnTo>
                    <a:pt x="18" y="642"/>
                  </a:lnTo>
                  <a:lnTo>
                    <a:pt x="24" y="450"/>
                  </a:lnTo>
                  <a:lnTo>
                    <a:pt x="30" y="642"/>
                  </a:lnTo>
                  <a:lnTo>
                    <a:pt x="36" y="642"/>
                  </a:lnTo>
                  <a:lnTo>
                    <a:pt x="42" y="642"/>
                  </a:lnTo>
                  <a:lnTo>
                    <a:pt x="48" y="642"/>
                  </a:lnTo>
                  <a:lnTo>
                    <a:pt x="54" y="642"/>
                  </a:lnTo>
                  <a:lnTo>
                    <a:pt x="60" y="642"/>
                  </a:lnTo>
                  <a:lnTo>
                    <a:pt x="66" y="642"/>
                  </a:lnTo>
                  <a:lnTo>
                    <a:pt x="72" y="642"/>
                  </a:lnTo>
                  <a:lnTo>
                    <a:pt x="78" y="318"/>
                  </a:lnTo>
                  <a:lnTo>
                    <a:pt x="84" y="642"/>
                  </a:lnTo>
                  <a:lnTo>
                    <a:pt x="90" y="642"/>
                  </a:lnTo>
                  <a:lnTo>
                    <a:pt x="96" y="642"/>
                  </a:lnTo>
                  <a:lnTo>
                    <a:pt x="102" y="642"/>
                  </a:lnTo>
                  <a:lnTo>
                    <a:pt x="108" y="642"/>
                  </a:lnTo>
                  <a:lnTo>
                    <a:pt x="114" y="642"/>
                  </a:lnTo>
                  <a:lnTo>
                    <a:pt x="120" y="642"/>
                  </a:lnTo>
                  <a:lnTo>
                    <a:pt x="126" y="642"/>
                  </a:lnTo>
                  <a:lnTo>
                    <a:pt x="132" y="0"/>
                  </a:lnTo>
                  <a:lnTo>
                    <a:pt x="132" y="642"/>
                  </a:lnTo>
                  <a:lnTo>
                    <a:pt x="138" y="642"/>
                  </a:lnTo>
                  <a:lnTo>
                    <a:pt x="144" y="642"/>
                  </a:lnTo>
                  <a:lnTo>
                    <a:pt x="150" y="642"/>
                  </a:lnTo>
                  <a:lnTo>
                    <a:pt x="156" y="642"/>
                  </a:lnTo>
                  <a:lnTo>
                    <a:pt x="162" y="642"/>
                  </a:lnTo>
                  <a:lnTo>
                    <a:pt x="168" y="642"/>
                  </a:lnTo>
                  <a:lnTo>
                    <a:pt x="174" y="642"/>
                  </a:lnTo>
                  <a:lnTo>
                    <a:pt x="180" y="642"/>
                  </a:lnTo>
                  <a:lnTo>
                    <a:pt x="180" y="0"/>
                  </a:lnTo>
                  <a:lnTo>
                    <a:pt x="186" y="642"/>
                  </a:lnTo>
                  <a:lnTo>
                    <a:pt x="192" y="642"/>
                  </a:lnTo>
                  <a:lnTo>
                    <a:pt x="198" y="642"/>
                  </a:lnTo>
                  <a:lnTo>
                    <a:pt x="204" y="642"/>
                  </a:lnTo>
                  <a:lnTo>
                    <a:pt x="210" y="642"/>
                  </a:lnTo>
                  <a:lnTo>
                    <a:pt x="216" y="642"/>
                  </a:lnTo>
                  <a:lnTo>
                    <a:pt x="222" y="642"/>
                  </a:lnTo>
                  <a:lnTo>
                    <a:pt x="228" y="642"/>
                  </a:lnTo>
                  <a:lnTo>
                    <a:pt x="234" y="642"/>
                  </a:lnTo>
                  <a:lnTo>
                    <a:pt x="240" y="642"/>
                  </a:lnTo>
                  <a:lnTo>
                    <a:pt x="246" y="642"/>
                  </a:lnTo>
                  <a:lnTo>
                    <a:pt x="252" y="642"/>
                  </a:lnTo>
                  <a:lnTo>
                    <a:pt x="258" y="642"/>
                  </a:lnTo>
                  <a:lnTo>
                    <a:pt x="264" y="642"/>
                  </a:lnTo>
                  <a:lnTo>
                    <a:pt x="270" y="642"/>
                  </a:lnTo>
                  <a:lnTo>
                    <a:pt x="276" y="642"/>
                  </a:lnTo>
                  <a:lnTo>
                    <a:pt x="282" y="642"/>
                  </a:lnTo>
                  <a:lnTo>
                    <a:pt x="288" y="642"/>
                  </a:lnTo>
                  <a:lnTo>
                    <a:pt x="294" y="642"/>
                  </a:lnTo>
                  <a:lnTo>
                    <a:pt x="300" y="642"/>
                  </a:lnTo>
                  <a:lnTo>
                    <a:pt x="306" y="642"/>
                  </a:lnTo>
                  <a:lnTo>
                    <a:pt x="312" y="642"/>
                  </a:lnTo>
                  <a:lnTo>
                    <a:pt x="318" y="642"/>
                  </a:lnTo>
                  <a:lnTo>
                    <a:pt x="324" y="642"/>
                  </a:lnTo>
                  <a:lnTo>
                    <a:pt x="330" y="642"/>
                  </a:lnTo>
                  <a:lnTo>
                    <a:pt x="336" y="642"/>
                  </a:lnTo>
                  <a:lnTo>
                    <a:pt x="342" y="642"/>
                  </a:lnTo>
                  <a:lnTo>
                    <a:pt x="348" y="642"/>
                  </a:lnTo>
                  <a:lnTo>
                    <a:pt x="354" y="642"/>
                  </a:lnTo>
                  <a:lnTo>
                    <a:pt x="360" y="642"/>
                  </a:lnTo>
                  <a:lnTo>
                    <a:pt x="366" y="642"/>
                  </a:lnTo>
                  <a:lnTo>
                    <a:pt x="372" y="642"/>
                  </a:lnTo>
                  <a:lnTo>
                    <a:pt x="378" y="642"/>
                  </a:lnTo>
                  <a:lnTo>
                    <a:pt x="384" y="642"/>
                  </a:lnTo>
                  <a:lnTo>
                    <a:pt x="390" y="642"/>
                  </a:lnTo>
                  <a:lnTo>
                    <a:pt x="396" y="642"/>
                  </a:lnTo>
                  <a:lnTo>
                    <a:pt x="402" y="642"/>
                  </a:lnTo>
                  <a:lnTo>
                    <a:pt x="408" y="642"/>
                  </a:lnTo>
                  <a:lnTo>
                    <a:pt x="414" y="642"/>
                  </a:lnTo>
                  <a:lnTo>
                    <a:pt x="420" y="642"/>
                  </a:lnTo>
                  <a:lnTo>
                    <a:pt x="426" y="642"/>
                  </a:lnTo>
                  <a:lnTo>
                    <a:pt x="432" y="642"/>
                  </a:lnTo>
                  <a:lnTo>
                    <a:pt x="438" y="642"/>
                  </a:lnTo>
                  <a:lnTo>
                    <a:pt x="444" y="642"/>
                  </a:lnTo>
                  <a:lnTo>
                    <a:pt x="450" y="642"/>
                  </a:lnTo>
                  <a:lnTo>
                    <a:pt x="456" y="642"/>
                  </a:lnTo>
                  <a:lnTo>
                    <a:pt x="462" y="642"/>
                  </a:lnTo>
                  <a:lnTo>
                    <a:pt x="468" y="642"/>
                  </a:lnTo>
                  <a:lnTo>
                    <a:pt x="474" y="642"/>
                  </a:lnTo>
                  <a:lnTo>
                    <a:pt x="480" y="642"/>
                  </a:lnTo>
                  <a:lnTo>
                    <a:pt x="486" y="642"/>
                  </a:lnTo>
                  <a:lnTo>
                    <a:pt x="492" y="642"/>
                  </a:lnTo>
                  <a:lnTo>
                    <a:pt x="498" y="642"/>
                  </a:lnTo>
                  <a:lnTo>
                    <a:pt x="504" y="642"/>
                  </a:lnTo>
                  <a:lnTo>
                    <a:pt x="510" y="642"/>
                  </a:lnTo>
                  <a:lnTo>
                    <a:pt x="516" y="642"/>
                  </a:lnTo>
                  <a:lnTo>
                    <a:pt x="522" y="642"/>
                  </a:lnTo>
                  <a:lnTo>
                    <a:pt x="528" y="642"/>
                  </a:lnTo>
                  <a:lnTo>
                    <a:pt x="534" y="642"/>
                  </a:lnTo>
                  <a:lnTo>
                    <a:pt x="540" y="642"/>
                  </a:lnTo>
                  <a:lnTo>
                    <a:pt x="546" y="642"/>
                  </a:lnTo>
                  <a:lnTo>
                    <a:pt x="552" y="642"/>
                  </a:lnTo>
                  <a:lnTo>
                    <a:pt x="558" y="642"/>
                  </a:lnTo>
                  <a:lnTo>
                    <a:pt x="564" y="642"/>
                  </a:lnTo>
                  <a:lnTo>
                    <a:pt x="570" y="642"/>
                  </a:lnTo>
                  <a:lnTo>
                    <a:pt x="576" y="642"/>
                  </a:lnTo>
                  <a:lnTo>
                    <a:pt x="582" y="642"/>
                  </a:lnTo>
                  <a:lnTo>
                    <a:pt x="588" y="642"/>
                  </a:lnTo>
                  <a:lnTo>
                    <a:pt x="594" y="642"/>
                  </a:lnTo>
                  <a:lnTo>
                    <a:pt x="600" y="642"/>
                  </a:lnTo>
                  <a:lnTo>
                    <a:pt x="606" y="642"/>
                  </a:lnTo>
                  <a:lnTo>
                    <a:pt x="612" y="642"/>
                  </a:lnTo>
                  <a:lnTo>
                    <a:pt x="618" y="642"/>
                  </a:lnTo>
                  <a:lnTo>
                    <a:pt x="624" y="642"/>
                  </a:lnTo>
                  <a:lnTo>
                    <a:pt x="630" y="642"/>
                  </a:lnTo>
                  <a:lnTo>
                    <a:pt x="636" y="642"/>
                  </a:lnTo>
                  <a:lnTo>
                    <a:pt x="642" y="642"/>
                  </a:lnTo>
                  <a:lnTo>
                    <a:pt x="648" y="642"/>
                  </a:lnTo>
                  <a:lnTo>
                    <a:pt x="654" y="642"/>
                  </a:lnTo>
                  <a:lnTo>
                    <a:pt x="660" y="642"/>
                  </a:lnTo>
                  <a:lnTo>
                    <a:pt x="666" y="642"/>
                  </a:lnTo>
                  <a:lnTo>
                    <a:pt x="672" y="642"/>
                  </a:lnTo>
                </a:path>
              </a:pathLst>
            </a:custGeom>
            <a:noFill/>
            <a:ln w="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31" name="Rectangle 163"/>
            <p:cNvSpPr>
              <a:spLocks noChangeArrowheads="1"/>
            </p:cNvSpPr>
            <p:nvPr/>
          </p:nvSpPr>
          <p:spPr bwMode="auto">
            <a:xfrm>
              <a:off x="7197725" y="4322763"/>
              <a:ext cx="7620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Time [s]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32" name="Rectangle 164"/>
            <p:cNvSpPr>
              <a:spLocks noChangeArrowheads="1"/>
            </p:cNvSpPr>
            <p:nvPr/>
          </p:nvSpPr>
          <p:spPr bwMode="auto">
            <a:xfrm rot="16200000">
              <a:off x="4106862" y="2058987"/>
              <a:ext cx="16097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psi-velocity [rad/s]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35" name="Rectangle 167"/>
            <p:cNvSpPr>
              <a:spLocks noChangeArrowheads="1"/>
            </p:cNvSpPr>
            <p:nvPr/>
          </p:nvSpPr>
          <p:spPr bwMode="auto">
            <a:xfrm>
              <a:off x="5187950" y="4017963"/>
              <a:ext cx="95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36" name="Rectangle 168"/>
            <p:cNvSpPr>
              <a:spLocks noChangeArrowheads="1"/>
            </p:cNvSpPr>
            <p:nvPr/>
          </p:nvSpPr>
          <p:spPr bwMode="auto">
            <a:xfrm>
              <a:off x="9855200" y="360362"/>
              <a:ext cx="95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37" name="Rectangle 169"/>
            <p:cNvSpPr>
              <a:spLocks noChangeArrowheads="1"/>
            </p:cNvSpPr>
            <p:nvPr/>
          </p:nvSpPr>
          <p:spPr bwMode="auto">
            <a:xfrm>
              <a:off x="5216525" y="4560888"/>
              <a:ext cx="4076700" cy="16954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38" name="Rectangle 170"/>
            <p:cNvSpPr>
              <a:spLocks noChangeArrowheads="1"/>
            </p:cNvSpPr>
            <p:nvPr/>
          </p:nvSpPr>
          <p:spPr bwMode="auto">
            <a:xfrm>
              <a:off x="5216525" y="4560888"/>
              <a:ext cx="4076700" cy="1695450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39" name="Line 171"/>
            <p:cNvSpPr>
              <a:spLocks noChangeShapeType="1"/>
            </p:cNvSpPr>
            <p:nvPr/>
          </p:nvSpPr>
          <p:spPr bwMode="auto">
            <a:xfrm>
              <a:off x="5216525" y="4560888"/>
              <a:ext cx="40767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40" name="Line 172"/>
            <p:cNvSpPr>
              <a:spLocks noChangeShapeType="1"/>
            </p:cNvSpPr>
            <p:nvPr/>
          </p:nvSpPr>
          <p:spPr bwMode="auto">
            <a:xfrm>
              <a:off x="5216525" y="6256338"/>
              <a:ext cx="40767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41" name="Line 173"/>
            <p:cNvSpPr>
              <a:spLocks noChangeShapeType="1"/>
            </p:cNvSpPr>
            <p:nvPr/>
          </p:nvSpPr>
          <p:spPr bwMode="auto">
            <a:xfrm flipV="1">
              <a:off x="9293225" y="4560888"/>
              <a:ext cx="1588" cy="16954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42" name="Line 174"/>
            <p:cNvSpPr>
              <a:spLocks noChangeShapeType="1"/>
            </p:cNvSpPr>
            <p:nvPr/>
          </p:nvSpPr>
          <p:spPr bwMode="auto">
            <a:xfrm flipV="1">
              <a:off x="5216525" y="4560888"/>
              <a:ext cx="1588" cy="16954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43" name="Line 175"/>
            <p:cNvSpPr>
              <a:spLocks noChangeShapeType="1"/>
            </p:cNvSpPr>
            <p:nvPr/>
          </p:nvSpPr>
          <p:spPr bwMode="auto">
            <a:xfrm>
              <a:off x="5216525" y="6256338"/>
              <a:ext cx="40767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44" name="Line 176"/>
            <p:cNvSpPr>
              <a:spLocks noChangeShapeType="1"/>
            </p:cNvSpPr>
            <p:nvPr/>
          </p:nvSpPr>
          <p:spPr bwMode="auto">
            <a:xfrm flipV="1">
              <a:off x="5216525" y="4560888"/>
              <a:ext cx="1588" cy="16954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45" name="Line 177"/>
            <p:cNvSpPr>
              <a:spLocks noChangeShapeType="1"/>
            </p:cNvSpPr>
            <p:nvPr/>
          </p:nvSpPr>
          <p:spPr bwMode="auto">
            <a:xfrm>
              <a:off x="5216525" y="4560888"/>
              <a:ext cx="40767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46" name="Line 178"/>
            <p:cNvSpPr>
              <a:spLocks noChangeShapeType="1"/>
            </p:cNvSpPr>
            <p:nvPr/>
          </p:nvSpPr>
          <p:spPr bwMode="auto">
            <a:xfrm>
              <a:off x="5216525" y="6256338"/>
              <a:ext cx="40767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47" name="Line 179"/>
            <p:cNvSpPr>
              <a:spLocks noChangeShapeType="1"/>
            </p:cNvSpPr>
            <p:nvPr/>
          </p:nvSpPr>
          <p:spPr bwMode="auto">
            <a:xfrm flipV="1">
              <a:off x="9293225" y="4560888"/>
              <a:ext cx="1588" cy="16954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48" name="Line 180"/>
            <p:cNvSpPr>
              <a:spLocks noChangeShapeType="1"/>
            </p:cNvSpPr>
            <p:nvPr/>
          </p:nvSpPr>
          <p:spPr bwMode="auto">
            <a:xfrm flipV="1">
              <a:off x="5216525" y="4560888"/>
              <a:ext cx="1588" cy="16954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49" name="Rectangle 181"/>
            <p:cNvSpPr>
              <a:spLocks noChangeArrowheads="1"/>
            </p:cNvSpPr>
            <p:nvPr/>
          </p:nvSpPr>
          <p:spPr bwMode="auto">
            <a:xfrm>
              <a:off x="5711825" y="4598988"/>
              <a:ext cx="6572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Stimuli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50" name="Line 182"/>
            <p:cNvSpPr>
              <a:spLocks noChangeShapeType="1"/>
            </p:cNvSpPr>
            <p:nvPr/>
          </p:nvSpPr>
          <p:spPr bwMode="auto">
            <a:xfrm>
              <a:off x="5292725" y="4694238"/>
              <a:ext cx="38100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51" name="Rectangle 183"/>
            <p:cNvSpPr>
              <a:spLocks noChangeArrowheads="1"/>
            </p:cNvSpPr>
            <p:nvPr/>
          </p:nvSpPr>
          <p:spPr bwMode="auto">
            <a:xfrm>
              <a:off x="5711825" y="4837113"/>
              <a:ext cx="25241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UND=Amorphous BS=65x49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52" name="Line 184"/>
            <p:cNvSpPr>
              <a:spLocks noChangeShapeType="1"/>
            </p:cNvSpPr>
            <p:nvPr/>
          </p:nvSpPr>
          <p:spPr bwMode="auto">
            <a:xfrm>
              <a:off x="5292725" y="4932363"/>
              <a:ext cx="381000" cy="15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53" name="Rectangle 185"/>
            <p:cNvSpPr>
              <a:spLocks noChangeArrowheads="1"/>
            </p:cNvSpPr>
            <p:nvPr/>
          </p:nvSpPr>
          <p:spPr bwMode="auto">
            <a:xfrm>
              <a:off x="5711825" y="5075238"/>
              <a:ext cx="273367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UND=Amorphous BS=321x241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54" name="Line 186"/>
            <p:cNvSpPr>
              <a:spLocks noChangeShapeType="1"/>
            </p:cNvSpPr>
            <p:nvPr/>
          </p:nvSpPr>
          <p:spPr bwMode="auto">
            <a:xfrm>
              <a:off x="5292725" y="5170488"/>
              <a:ext cx="381000" cy="1588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55" name="Rectangle 187"/>
            <p:cNvSpPr>
              <a:spLocks noChangeArrowheads="1"/>
            </p:cNvSpPr>
            <p:nvPr/>
          </p:nvSpPr>
          <p:spPr bwMode="auto">
            <a:xfrm>
              <a:off x="5711825" y="5313363"/>
              <a:ext cx="324582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UND=</a:t>
              </a: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Segmented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Amorphous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r>
                <a:rPr lang="de-DE" sz="1400" dirty="0" smtClean="0">
                  <a:solidFill>
                    <a:srgbClr val="000000"/>
                  </a:solidFill>
                  <a:latin typeface="Helvetica" charset="0"/>
                  <a:cs typeface="Arial" pitchFamily="34" charset="0"/>
                </a:rPr>
                <a:t>BS=65x49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56" name="Line 188"/>
            <p:cNvSpPr>
              <a:spLocks noChangeShapeType="1"/>
            </p:cNvSpPr>
            <p:nvPr/>
          </p:nvSpPr>
          <p:spPr bwMode="auto">
            <a:xfrm>
              <a:off x="5292725" y="5408613"/>
              <a:ext cx="381000" cy="1588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57" name="Rectangle 189"/>
            <p:cNvSpPr>
              <a:spLocks noChangeArrowheads="1"/>
            </p:cNvSpPr>
            <p:nvPr/>
          </p:nvSpPr>
          <p:spPr bwMode="auto">
            <a:xfrm>
              <a:off x="5711825" y="5541963"/>
              <a:ext cx="376237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UND=Segmented Amorphous BS=321x241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58" name="Line 190"/>
            <p:cNvSpPr>
              <a:spLocks noChangeShapeType="1"/>
            </p:cNvSpPr>
            <p:nvPr/>
          </p:nvSpPr>
          <p:spPr bwMode="auto">
            <a:xfrm>
              <a:off x="5292725" y="5637213"/>
              <a:ext cx="381000" cy="1588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59" name="Rectangle 191"/>
            <p:cNvSpPr>
              <a:spLocks noChangeArrowheads="1"/>
            </p:cNvSpPr>
            <p:nvPr/>
          </p:nvSpPr>
          <p:spPr bwMode="auto">
            <a:xfrm>
              <a:off x="5711825" y="5780088"/>
              <a:ext cx="212077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UND=</a:t>
              </a: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Cornered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r>
                <a:rPr lang="de-DE" sz="1400" dirty="0" smtClean="0">
                  <a:solidFill>
                    <a:srgbClr val="000000"/>
                  </a:solidFill>
                  <a:latin typeface="Helvetica" charset="0"/>
                  <a:cs typeface="Arial" pitchFamily="34" charset="0"/>
                </a:rPr>
                <a:t>BS=65x49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60" name="Line 192"/>
            <p:cNvSpPr>
              <a:spLocks noChangeShapeType="1"/>
            </p:cNvSpPr>
            <p:nvPr/>
          </p:nvSpPr>
          <p:spPr bwMode="auto">
            <a:xfrm>
              <a:off x="5292725" y="5875338"/>
              <a:ext cx="381000" cy="15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961" name="Rectangle 193"/>
            <p:cNvSpPr>
              <a:spLocks noChangeArrowheads="1"/>
            </p:cNvSpPr>
            <p:nvPr/>
          </p:nvSpPr>
          <p:spPr bwMode="auto">
            <a:xfrm>
              <a:off x="5711825" y="6018213"/>
              <a:ext cx="25622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UND=Cornered BS=321x241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62" name="Line 194"/>
            <p:cNvSpPr>
              <a:spLocks noChangeShapeType="1"/>
            </p:cNvSpPr>
            <p:nvPr/>
          </p:nvSpPr>
          <p:spPr bwMode="auto">
            <a:xfrm>
              <a:off x="5292725" y="6113463"/>
              <a:ext cx="381000" cy="15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9" name="Rectangle 75"/>
            <p:cNvSpPr>
              <a:spLocks noChangeArrowheads="1"/>
            </p:cNvSpPr>
            <p:nvPr/>
          </p:nvSpPr>
          <p:spPr bwMode="auto">
            <a:xfrm>
              <a:off x="6012160" y="332656"/>
              <a:ext cx="340266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400" dirty="0" smtClean="0">
                  <a:solidFill>
                    <a:srgbClr val="000000"/>
                  </a:solidFill>
                  <a:latin typeface="Helvetica" charset="0"/>
                  <a:cs typeface="Arial" pitchFamily="34" charset="0"/>
                </a:rPr>
                <a:t>Variation BS </a:t>
              </a:r>
              <a:r>
                <a:rPr lang="de-DE" sz="1400" dirty="0" err="1" smtClean="0">
                  <a:solidFill>
                    <a:srgbClr val="000000"/>
                  </a:solidFill>
                  <a:latin typeface="Helvetica" charset="0"/>
                  <a:cs typeface="Arial" pitchFamily="34" charset="0"/>
                </a:rPr>
                <a:t>and</a:t>
              </a:r>
              <a:r>
                <a:rPr lang="de-DE" sz="1400" dirty="0" smtClean="0">
                  <a:solidFill>
                    <a:srgbClr val="000000"/>
                  </a:solidFill>
                  <a:latin typeface="Helvetica" charset="0"/>
                  <a:cs typeface="Arial" pitchFamily="34" charset="0"/>
                </a:rPr>
                <a:t> UND;FR=10 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FR=10 FPS;</a:t>
              </a: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IS=640x480;ALGO=BMOF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3" name="Gruppieren 172"/>
          <p:cNvGrpSpPr/>
          <p:nvPr/>
        </p:nvGrpSpPr>
        <p:grpSpPr>
          <a:xfrm>
            <a:off x="-108395" y="323850"/>
            <a:ext cx="4824411" cy="5175870"/>
            <a:chOff x="-123824" y="323850"/>
            <a:chExt cx="4824411" cy="5175870"/>
          </a:xfrm>
        </p:grpSpPr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376237" y="4048125"/>
              <a:ext cx="43148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376237" y="428625"/>
              <a:ext cx="1588" cy="36195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>
              <a:off x="376237" y="4048125"/>
              <a:ext cx="43148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flipV="1">
              <a:off x="376237" y="428625"/>
              <a:ext cx="1588" cy="36195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flipV="1">
              <a:off x="376237" y="4000500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>
              <a:off x="376237" y="428625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328612" y="407670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flipV="1">
              <a:off x="1157287" y="4000500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1109662" y="407670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V="1">
              <a:off x="1938337" y="4000500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91" name="Rectangle 23"/>
            <p:cNvSpPr>
              <a:spLocks noChangeArrowheads="1"/>
            </p:cNvSpPr>
            <p:nvPr/>
          </p:nvSpPr>
          <p:spPr bwMode="auto">
            <a:xfrm>
              <a:off x="1890712" y="407670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 flipV="1">
              <a:off x="2728912" y="4000500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94" name="Rectangle 26"/>
            <p:cNvSpPr>
              <a:spLocks noChangeArrowheads="1"/>
            </p:cNvSpPr>
            <p:nvPr/>
          </p:nvSpPr>
          <p:spPr bwMode="auto">
            <a:xfrm>
              <a:off x="2681287" y="407670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flipV="1">
              <a:off x="3509962" y="4000500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797" name="Rectangle 29"/>
            <p:cNvSpPr>
              <a:spLocks noChangeArrowheads="1"/>
            </p:cNvSpPr>
            <p:nvPr/>
          </p:nvSpPr>
          <p:spPr bwMode="auto">
            <a:xfrm>
              <a:off x="3462337" y="407670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flipV="1">
              <a:off x="4291012" y="4000500"/>
              <a:ext cx="1588" cy="476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00" name="Rectangle 32"/>
            <p:cNvSpPr>
              <a:spLocks noChangeArrowheads="1"/>
            </p:cNvSpPr>
            <p:nvPr/>
          </p:nvSpPr>
          <p:spPr bwMode="auto">
            <a:xfrm>
              <a:off x="4243387" y="407670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376237" y="404812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flipH="1">
              <a:off x="4643437" y="4048125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03" name="Rectangle 35"/>
            <p:cNvSpPr>
              <a:spLocks noChangeArrowheads="1"/>
            </p:cNvSpPr>
            <p:nvPr/>
          </p:nvSpPr>
          <p:spPr bwMode="auto">
            <a:xfrm>
              <a:off x="71437" y="3943350"/>
              <a:ext cx="36195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-10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376237" y="332422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06" name="Rectangle 38"/>
            <p:cNvSpPr>
              <a:spLocks noChangeArrowheads="1"/>
            </p:cNvSpPr>
            <p:nvPr/>
          </p:nvSpPr>
          <p:spPr bwMode="auto">
            <a:xfrm>
              <a:off x="176212" y="3219450"/>
              <a:ext cx="25717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376237" y="260032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09" name="Rectangle 41"/>
            <p:cNvSpPr>
              <a:spLocks noChangeArrowheads="1"/>
            </p:cNvSpPr>
            <p:nvPr/>
          </p:nvSpPr>
          <p:spPr bwMode="auto">
            <a:xfrm>
              <a:off x="233362" y="249555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>
              <a:off x="376237" y="187642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12" name="Rectangle 44"/>
            <p:cNvSpPr>
              <a:spLocks noChangeArrowheads="1"/>
            </p:cNvSpPr>
            <p:nvPr/>
          </p:nvSpPr>
          <p:spPr bwMode="auto">
            <a:xfrm>
              <a:off x="233362" y="177165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>
              <a:off x="376237" y="115252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15" name="Rectangle 47"/>
            <p:cNvSpPr>
              <a:spLocks noChangeArrowheads="1"/>
            </p:cNvSpPr>
            <p:nvPr/>
          </p:nvSpPr>
          <p:spPr bwMode="auto">
            <a:xfrm>
              <a:off x="128587" y="1047750"/>
              <a:ext cx="29527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>
              <a:off x="376237" y="42862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18" name="Rectangle 50"/>
            <p:cNvSpPr>
              <a:spLocks noChangeArrowheads="1"/>
            </p:cNvSpPr>
            <p:nvPr/>
          </p:nvSpPr>
          <p:spPr bwMode="auto">
            <a:xfrm>
              <a:off x="128587" y="323850"/>
              <a:ext cx="29527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>
              <a:off x="376237" y="4048125"/>
              <a:ext cx="43148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 flipV="1">
              <a:off x="376237" y="428625"/>
              <a:ext cx="1588" cy="36195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23" name="Freeform 55"/>
            <p:cNvSpPr>
              <a:spLocks/>
            </p:cNvSpPr>
            <p:nvPr/>
          </p:nvSpPr>
          <p:spPr bwMode="auto">
            <a:xfrm>
              <a:off x="376237" y="1685925"/>
              <a:ext cx="1200150" cy="914400"/>
            </a:xfrm>
            <a:custGeom>
              <a:avLst/>
              <a:gdLst/>
              <a:ahLst/>
              <a:cxnLst>
                <a:cxn ang="0">
                  <a:pos x="12" y="576"/>
                </a:cxn>
                <a:cxn ang="0">
                  <a:pos x="30" y="576"/>
                </a:cxn>
                <a:cxn ang="0">
                  <a:pos x="48" y="288"/>
                </a:cxn>
                <a:cxn ang="0">
                  <a:pos x="66" y="288"/>
                </a:cxn>
                <a:cxn ang="0">
                  <a:pos x="84" y="288"/>
                </a:cxn>
                <a:cxn ang="0">
                  <a:pos x="102" y="288"/>
                </a:cxn>
                <a:cxn ang="0">
                  <a:pos x="120" y="288"/>
                </a:cxn>
                <a:cxn ang="0">
                  <a:pos x="138" y="288"/>
                </a:cxn>
                <a:cxn ang="0">
                  <a:pos x="156" y="288"/>
                </a:cxn>
                <a:cxn ang="0">
                  <a:pos x="174" y="288"/>
                </a:cxn>
                <a:cxn ang="0">
                  <a:pos x="192" y="288"/>
                </a:cxn>
                <a:cxn ang="0">
                  <a:pos x="210" y="288"/>
                </a:cxn>
                <a:cxn ang="0">
                  <a:pos x="228" y="288"/>
                </a:cxn>
                <a:cxn ang="0">
                  <a:pos x="246" y="288"/>
                </a:cxn>
                <a:cxn ang="0">
                  <a:pos x="264" y="288"/>
                </a:cxn>
                <a:cxn ang="0">
                  <a:pos x="282" y="288"/>
                </a:cxn>
                <a:cxn ang="0">
                  <a:pos x="300" y="576"/>
                </a:cxn>
                <a:cxn ang="0">
                  <a:pos x="318" y="576"/>
                </a:cxn>
                <a:cxn ang="0">
                  <a:pos x="336" y="576"/>
                </a:cxn>
                <a:cxn ang="0">
                  <a:pos x="354" y="576"/>
                </a:cxn>
                <a:cxn ang="0">
                  <a:pos x="372" y="576"/>
                </a:cxn>
                <a:cxn ang="0">
                  <a:pos x="390" y="576"/>
                </a:cxn>
                <a:cxn ang="0">
                  <a:pos x="402" y="0"/>
                </a:cxn>
                <a:cxn ang="0">
                  <a:pos x="420" y="0"/>
                </a:cxn>
                <a:cxn ang="0">
                  <a:pos x="438" y="0"/>
                </a:cxn>
                <a:cxn ang="0">
                  <a:pos x="456" y="0"/>
                </a:cxn>
                <a:cxn ang="0">
                  <a:pos x="474" y="0"/>
                </a:cxn>
                <a:cxn ang="0">
                  <a:pos x="492" y="0"/>
                </a:cxn>
                <a:cxn ang="0">
                  <a:pos x="510" y="0"/>
                </a:cxn>
                <a:cxn ang="0">
                  <a:pos x="528" y="0"/>
                </a:cxn>
                <a:cxn ang="0">
                  <a:pos x="546" y="0"/>
                </a:cxn>
                <a:cxn ang="0">
                  <a:pos x="564" y="0"/>
                </a:cxn>
                <a:cxn ang="0">
                  <a:pos x="582" y="0"/>
                </a:cxn>
                <a:cxn ang="0">
                  <a:pos x="600" y="0"/>
                </a:cxn>
                <a:cxn ang="0">
                  <a:pos x="618" y="0"/>
                </a:cxn>
                <a:cxn ang="0">
                  <a:pos x="636" y="0"/>
                </a:cxn>
                <a:cxn ang="0">
                  <a:pos x="654" y="576"/>
                </a:cxn>
                <a:cxn ang="0">
                  <a:pos x="672" y="576"/>
                </a:cxn>
                <a:cxn ang="0">
                  <a:pos x="690" y="576"/>
                </a:cxn>
                <a:cxn ang="0">
                  <a:pos x="708" y="576"/>
                </a:cxn>
                <a:cxn ang="0">
                  <a:pos x="726" y="576"/>
                </a:cxn>
                <a:cxn ang="0">
                  <a:pos x="744" y="570"/>
                </a:cxn>
              </a:cxnLst>
              <a:rect l="0" t="0" r="r" b="b"/>
              <a:pathLst>
                <a:path w="756" h="576">
                  <a:moveTo>
                    <a:pt x="0" y="576"/>
                  </a:moveTo>
                  <a:lnTo>
                    <a:pt x="6" y="576"/>
                  </a:lnTo>
                  <a:lnTo>
                    <a:pt x="12" y="576"/>
                  </a:lnTo>
                  <a:lnTo>
                    <a:pt x="18" y="576"/>
                  </a:lnTo>
                  <a:lnTo>
                    <a:pt x="24" y="576"/>
                  </a:lnTo>
                  <a:lnTo>
                    <a:pt x="30" y="576"/>
                  </a:lnTo>
                  <a:lnTo>
                    <a:pt x="36" y="576"/>
                  </a:lnTo>
                  <a:lnTo>
                    <a:pt x="42" y="576"/>
                  </a:lnTo>
                  <a:lnTo>
                    <a:pt x="48" y="288"/>
                  </a:lnTo>
                  <a:lnTo>
                    <a:pt x="54" y="288"/>
                  </a:lnTo>
                  <a:lnTo>
                    <a:pt x="60" y="288"/>
                  </a:lnTo>
                  <a:lnTo>
                    <a:pt x="66" y="288"/>
                  </a:lnTo>
                  <a:lnTo>
                    <a:pt x="72" y="288"/>
                  </a:lnTo>
                  <a:lnTo>
                    <a:pt x="78" y="288"/>
                  </a:lnTo>
                  <a:lnTo>
                    <a:pt x="84" y="288"/>
                  </a:lnTo>
                  <a:lnTo>
                    <a:pt x="90" y="288"/>
                  </a:lnTo>
                  <a:lnTo>
                    <a:pt x="96" y="288"/>
                  </a:lnTo>
                  <a:lnTo>
                    <a:pt x="102" y="288"/>
                  </a:lnTo>
                  <a:lnTo>
                    <a:pt x="108" y="288"/>
                  </a:lnTo>
                  <a:lnTo>
                    <a:pt x="114" y="288"/>
                  </a:lnTo>
                  <a:lnTo>
                    <a:pt x="120" y="288"/>
                  </a:lnTo>
                  <a:lnTo>
                    <a:pt x="126" y="288"/>
                  </a:lnTo>
                  <a:lnTo>
                    <a:pt x="132" y="288"/>
                  </a:lnTo>
                  <a:lnTo>
                    <a:pt x="138" y="288"/>
                  </a:lnTo>
                  <a:lnTo>
                    <a:pt x="144" y="288"/>
                  </a:lnTo>
                  <a:lnTo>
                    <a:pt x="150" y="288"/>
                  </a:lnTo>
                  <a:lnTo>
                    <a:pt x="156" y="288"/>
                  </a:lnTo>
                  <a:lnTo>
                    <a:pt x="162" y="288"/>
                  </a:lnTo>
                  <a:lnTo>
                    <a:pt x="168" y="288"/>
                  </a:lnTo>
                  <a:lnTo>
                    <a:pt x="174" y="288"/>
                  </a:lnTo>
                  <a:lnTo>
                    <a:pt x="180" y="288"/>
                  </a:lnTo>
                  <a:lnTo>
                    <a:pt x="186" y="288"/>
                  </a:lnTo>
                  <a:lnTo>
                    <a:pt x="192" y="288"/>
                  </a:lnTo>
                  <a:lnTo>
                    <a:pt x="198" y="288"/>
                  </a:lnTo>
                  <a:lnTo>
                    <a:pt x="204" y="288"/>
                  </a:lnTo>
                  <a:lnTo>
                    <a:pt x="210" y="288"/>
                  </a:lnTo>
                  <a:lnTo>
                    <a:pt x="216" y="288"/>
                  </a:lnTo>
                  <a:lnTo>
                    <a:pt x="222" y="288"/>
                  </a:lnTo>
                  <a:lnTo>
                    <a:pt x="228" y="288"/>
                  </a:lnTo>
                  <a:lnTo>
                    <a:pt x="234" y="288"/>
                  </a:lnTo>
                  <a:lnTo>
                    <a:pt x="240" y="288"/>
                  </a:lnTo>
                  <a:lnTo>
                    <a:pt x="246" y="288"/>
                  </a:lnTo>
                  <a:lnTo>
                    <a:pt x="252" y="288"/>
                  </a:lnTo>
                  <a:lnTo>
                    <a:pt x="258" y="288"/>
                  </a:lnTo>
                  <a:lnTo>
                    <a:pt x="264" y="288"/>
                  </a:lnTo>
                  <a:lnTo>
                    <a:pt x="270" y="288"/>
                  </a:lnTo>
                  <a:lnTo>
                    <a:pt x="276" y="288"/>
                  </a:lnTo>
                  <a:lnTo>
                    <a:pt x="282" y="288"/>
                  </a:lnTo>
                  <a:lnTo>
                    <a:pt x="288" y="288"/>
                  </a:lnTo>
                  <a:lnTo>
                    <a:pt x="294" y="576"/>
                  </a:lnTo>
                  <a:lnTo>
                    <a:pt x="300" y="576"/>
                  </a:lnTo>
                  <a:lnTo>
                    <a:pt x="306" y="576"/>
                  </a:lnTo>
                  <a:lnTo>
                    <a:pt x="312" y="576"/>
                  </a:lnTo>
                  <a:lnTo>
                    <a:pt x="318" y="576"/>
                  </a:lnTo>
                  <a:lnTo>
                    <a:pt x="324" y="576"/>
                  </a:lnTo>
                  <a:lnTo>
                    <a:pt x="330" y="576"/>
                  </a:lnTo>
                  <a:lnTo>
                    <a:pt x="336" y="576"/>
                  </a:lnTo>
                  <a:lnTo>
                    <a:pt x="342" y="576"/>
                  </a:lnTo>
                  <a:lnTo>
                    <a:pt x="348" y="576"/>
                  </a:lnTo>
                  <a:lnTo>
                    <a:pt x="354" y="576"/>
                  </a:lnTo>
                  <a:lnTo>
                    <a:pt x="360" y="576"/>
                  </a:lnTo>
                  <a:lnTo>
                    <a:pt x="366" y="576"/>
                  </a:lnTo>
                  <a:lnTo>
                    <a:pt x="372" y="576"/>
                  </a:lnTo>
                  <a:lnTo>
                    <a:pt x="378" y="576"/>
                  </a:lnTo>
                  <a:lnTo>
                    <a:pt x="384" y="576"/>
                  </a:lnTo>
                  <a:lnTo>
                    <a:pt x="390" y="576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576"/>
                  </a:lnTo>
                  <a:lnTo>
                    <a:pt x="648" y="576"/>
                  </a:lnTo>
                  <a:lnTo>
                    <a:pt x="654" y="576"/>
                  </a:lnTo>
                  <a:lnTo>
                    <a:pt x="660" y="576"/>
                  </a:lnTo>
                  <a:lnTo>
                    <a:pt x="666" y="576"/>
                  </a:lnTo>
                  <a:lnTo>
                    <a:pt x="672" y="576"/>
                  </a:lnTo>
                  <a:lnTo>
                    <a:pt x="678" y="576"/>
                  </a:lnTo>
                  <a:lnTo>
                    <a:pt x="684" y="576"/>
                  </a:lnTo>
                  <a:lnTo>
                    <a:pt x="690" y="576"/>
                  </a:lnTo>
                  <a:lnTo>
                    <a:pt x="696" y="576"/>
                  </a:lnTo>
                  <a:lnTo>
                    <a:pt x="702" y="576"/>
                  </a:lnTo>
                  <a:lnTo>
                    <a:pt x="708" y="576"/>
                  </a:lnTo>
                  <a:lnTo>
                    <a:pt x="714" y="576"/>
                  </a:lnTo>
                  <a:lnTo>
                    <a:pt x="720" y="576"/>
                  </a:lnTo>
                  <a:lnTo>
                    <a:pt x="726" y="576"/>
                  </a:lnTo>
                  <a:lnTo>
                    <a:pt x="732" y="576"/>
                  </a:lnTo>
                  <a:lnTo>
                    <a:pt x="738" y="576"/>
                  </a:lnTo>
                  <a:lnTo>
                    <a:pt x="744" y="570"/>
                  </a:lnTo>
                  <a:lnTo>
                    <a:pt x="750" y="570"/>
                  </a:lnTo>
                  <a:lnTo>
                    <a:pt x="756" y="56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24" name="Freeform 56"/>
            <p:cNvSpPr>
              <a:spLocks/>
            </p:cNvSpPr>
            <p:nvPr/>
          </p:nvSpPr>
          <p:spPr bwMode="auto">
            <a:xfrm>
              <a:off x="1576387" y="1876425"/>
              <a:ext cx="1209675" cy="704850"/>
            </a:xfrm>
            <a:custGeom>
              <a:avLst/>
              <a:gdLst/>
              <a:ahLst/>
              <a:cxnLst>
                <a:cxn ang="0">
                  <a:pos x="12" y="438"/>
                </a:cxn>
                <a:cxn ang="0">
                  <a:pos x="30" y="426"/>
                </a:cxn>
                <a:cxn ang="0">
                  <a:pos x="48" y="414"/>
                </a:cxn>
                <a:cxn ang="0">
                  <a:pos x="66" y="402"/>
                </a:cxn>
                <a:cxn ang="0">
                  <a:pos x="84" y="390"/>
                </a:cxn>
                <a:cxn ang="0">
                  <a:pos x="102" y="384"/>
                </a:cxn>
                <a:cxn ang="0">
                  <a:pos x="120" y="372"/>
                </a:cxn>
                <a:cxn ang="0">
                  <a:pos x="138" y="360"/>
                </a:cxn>
                <a:cxn ang="0">
                  <a:pos x="156" y="354"/>
                </a:cxn>
                <a:cxn ang="0">
                  <a:pos x="174" y="342"/>
                </a:cxn>
                <a:cxn ang="0">
                  <a:pos x="192" y="330"/>
                </a:cxn>
                <a:cxn ang="0">
                  <a:pos x="210" y="324"/>
                </a:cxn>
                <a:cxn ang="0">
                  <a:pos x="228" y="312"/>
                </a:cxn>
                <a:cxn ang="0">
                  <a:pos x="246" y="300"/>
                </a:cxn>
                <a:cxn ang="0">
                  <a:pos x="264" y="288"/>
                </a:cxn>
                <a:cxn ang="0">
                  <a:pos x="282" y="276"/>
                </a:cxn>
                <a:cxn ang="0">
                  <a:pos x="300" y="270"/>
                </a:cxn>
                <a:cxn ang="0">
                  <a:pos x="318" y="258"/>
                </a:cxn>
                <a:cxn ang="0">
                  <a:pos x="336" y="246"/>
                </a:cxn>
                <a:cxn ang="0">
                  <a:pos x="354" y="240"/>
                </a:cxn>
                <a:cxn ang="0">
                  <a:pos x="372" y="228"/>
                </a:cxn>
                <a:cxn ang="0">
                  <a:pos x="390" y="216"/>
                </a:cxn>
                <a:cxn ang="0">
                  <a:pos x="408" y="204"/>
                </a:cxn>
                <a:cxn ang="0">
                  <a:pos x="426" y="198"/>
                </a:cxn>
                <a:cxn ang="0">
                  <a:pos x="444" y="186"/>
                </a:cxn>
                <a:cxn ang="0">
                  <a:pos x="462" y="174"/>
                </a:cxn>
                <a:cxn ang="0">
                  <a:pos x="480" y="162"/>
                </a:cxn>
                <a:cxn ang="0">
                  <a:pos x="498" y="156"/>
                </a:cxn>
                <a:cxn ang="0">
                  <a:pos x="516" y="144"/>
                </a:cxn>
                <a:cxn ang="0">
                  <a:pos x="534" y="132"/>
                </a:cxn>
                <a:cxn ang="0">
                  <a:pos x="552" y="126"/>
                </a:cxn>
                <a:cxn ang="0">
                  <a:pos x="570" y="114"/>
                </a:cxn>
                <a:cxn ang="0">
                  <a:pos x="588" y="102"/>
                </a:cxn>
                <a:cxn ang="0">
                  <a:pos x="606" y="90"/>
                </a:cxn>
                <a:cxn ang="0">
                  <a:pos x="624" y="78"/>
                </a:cxn>
                <a:cxn ang="0">
                  <a:pos x="642" y="72"/>
                </a:cxn>
                <a:cxn ang="0">
                  <a:pos x="660" y="60"/>
                </a:cxn>
                <a:cxn ang="0">
                  <a:pos x="678" y="48"/>
                </a:cxn>
                <a:cxn ang="0">
                  <a:pos x="696" y="36"/>
                </a:cxn>
                <a:cxn ang="0">
                  <a:pos x="714" y="30"/>
                </a:cxn>
                <a:cxn ang="0">
                  <a:pos x="732" y="18"/>
                </a:cxn>
                <a:cxn ang="0">
                  <a:pos x="750" y="12"/>
                </a:cxn>
              </a:cxnLst>
              <a:rect l="0" t="0" r="r" b="b"/>
              <a:pathLst>
                <a:path w="762" h="444">
                  <a:moveTo>
                    <a:pt x="0" y="444"/>
                  </a:moveTo>
                  <a:lnTo>
                    <a:pt x="6" y="438"/>
                  </a:lnTo>
                  <a:lnTo>
                    <a:pt x="12" y="438"/>
                  </a:lnTo>
                  <a:lnTo>
                    <a:pt x="18" y="432"/>
                  </a:lnTo>
                  <a:lnTo>
                    <a:pt x="24" y="426"/>
                  </a:lnTo>
                  <a:lnTo>
                    <a:pt x="30" y="426"/>
                  </a:lnTo>
                  <a:lnTo>
                    <a:pt x="36" y="420"/>
                  </a:lnTo>
                  <a:lnTo>
                    <a:pt x="42" y="420"/>
                  </a:lnTo>
                  <a:lnTo>
                    <a:pt x="48" y="414"/>
                  </a:lnTo>
                  <a:lnTo>
                    <a:pt x="54" y="408"/>
                  </a:lnTo>
                  <a:lnTo>
                    <a:pt x="60" y="408"/>
                  </a:lnTo>
                  <a:lnTo>
                    <a:pt x="66" y="402"/>
                  </a:lnTo>
                  <a:lnTo>
                    <a:pt x="72" y="402"/>
                  </a:lnTo>
                  <a:lnTo>
                    <a:pt x="78" y="396"/>
                  </a:lnTo>
                  <a:lnTo>
                    <a:pt x="84" y="390"/>
                  </a:lnTo>
                  <a:lnTo>
                    <a:pt x="90" y="390"/>
                  </a:lnTo>
                  <a:lnTo>
                    <a:pt x="96" y="390"/>
                  </a:lnTo>
                  <a:lnTo>
                    <a:pt x="102" y="384"/>
                  </a:lnTo>
                  <a:lnTo>
                    <a:pt x="108" y="378"/>
                  </a:lnTo>
                  <a:lnTo>
                    <a:pt x="114" y="378"/>
                  </a:lnTo>
                  <a:lnTo>
                    <a:pt x="120" y="372"/>
                  </a:lnTo>
                  <a:lnTo>
                    <a:pt x="126" y="372"/>
                  </a:lnTo>
                  <a:lnTo>
                    <a:pt x="132" y="366"/>
                  </a:lnTo>
                  <a:lnTo>
                    <a:pt x="138" y="360"/>
                  </a:lnTo>
                  <a:lnTo>
                    <a:pt x="144" y="360"/>
                  </a:lnTo>
                  <a:lnTo>
                    <a:pt x="150" y="354"/>
                  </a:lnTo>
                  <a:lnTo>
                    <a:pt x="156" y="354"/>
                  </a:lnTo>
                  <a:lnTo>
                    <a:pt x="162" y="348"/>
                  </a:lnTo>
                  <a:lnTo>
                    <a:pt x="168" y="342"/>
                  </a:lnTo>
                  <a:lnTo>
                    <a:pt x="174" y="342"/>
                  </a:lnTo>
                  <a:lnTo>
                    <a:pt x="180" y="336"/>
                  </a:lnTo>
                  <a:lnTo>
                    <a:pt x="186" y="336"/>
                  </a:lnTo>
                  <a:lnTo>
                    <a:pt x="192" y="330"/>
                  </a:lnTo>
                  <a:lnTo>
                    <a:pt x="198" y="324"/>
                  </a:lnTo>
                  <a:lnTo>
                    <a:pt x="204" y="324"/>
                  </a:lnTo>
                  <a:lnTo>
                    <a:pt x="210" y="324"/>
                  </a:lnTo>
                  <a:lnTo>
                    <a:pt x="216" y="318"/>
                  </a:lnTo>
                  <a:lnTo>
                    <a:pt x="222" y="312"/>
                  </a:lnTo>
                  <a:lnTo>
                    <a:pt x="228" y="312"/>
                  </a:lnTo>
                  <a:lnTo>
                    <a:pt x="234" y="306"/>
                  </a:lnTo>
                  <a:lnTo>
                    <a:pt x="240" y="306"/>
                  </a:lnTo>
                  <a:lnTo>
                    <a:pt x="246" y="300"/>
                  </a:lnTo>
                  <a:lnTo>
                    <a:pt x="252" y="294"/>
                  </a:lnTo>
                  <a:lnTo>
                    <a:pt x="258" y="294"/>
                  </a:lnTo>
                  <a:lnTo>
                    <a:pt x="264" y="288"/>
                  </a:lnTo>
                  <a:lnTo>
                    <a:pt x="270" y="288"/>
                  </a:lnTo>
                  <a:lnTo>
                    <a:pt x="276" y="282"/>
                  </a:lnTo>
                  <a:lnTo>
                    <a:pt x="282" y="276"/>
                  </a:lnTo>
                  <a:lnTo>
                    <a:pt x="288" y="276"/>
                  </a:lnTo>
                  <a:lnTo>
                    <a:pt x="294" y="270"/>
                  </a:lnTo>
                  <a:lnTo>
                    <a:pt x="300" y="270"/>
                  </a:lnTo>
                  <a:lnTo>
                    <a:pt x="306" y="264"/>
                  </a:lnTo>
                  <a:lnTo>
                    <a:pt x="312" y="264"/>
                  </a:lnTo>
                  <a:lnTo>
                    <a:pt x="318" y="258"/>
                  </a:lnTo>
                  <a:lnTo>
                    <a:pt x="324" y="258"/>
                  </a:lnTo>
                  <a:lnTo>
                    <a:pt x="330" y="252"/>
                  </a:lnTo>
                  <a:lnTo>
                    <a:pt x="336" y="246"/>
                  </a:lnTo>
                  <a:lnTo>
                    <a:pt x="342" y="246"/>
                  </a:lnTo>
                  <a:lnTo>
                    <a:pt x="348" y="240"/>
                  </a:lnTo>
                  <a:lnTo>
                    <a:pt x="354" y="240"/>
                  </a:lnTo>
                  <a:lnTo>
                    <a:pt x="360" y="234"/>
                  </a:lnTo>
                  <a:lnTo>
                    <a:pt x="366" y="228"/>
                  </a:lnTo>
                  <a:lnTo>
                    <a:pt x="372" y="228"/>
                  </a:lnTo>
                  <a:lnTo>
                    <a:pt x="378" y="222"/>
                  </a:lnTo>
                  <a:lnTo>
                    <a:pt x="384" y="222"/>
                  </a:lnTo>
                  <a:lnTo>
                    <a:pt x="390" y="216"/>
                  </a:lnTo>
                  <a:lnTo>
                    <a:pt x="396" y="210"/>
                  </a:lnTo>
                  <a:lnTo>
                    <a:pt x="402" y="210"/>
                  </a:lnTo>
                  <a:lnTo>
                    <a:pt x="408" y="204"/>
                  </a:lnTo>
                  <a:lnTo>
                    <a:pt x="414" y="204"/>
                  </a:lnTo>
                  <a:lnTo>
                    <a:pt x="420" y="198"/>
                  </a:lnTo>
                  <a:lnTo>
                    <a:pt x="426" y="198"/>
                  </a:lnTo>
                  <a:lnTo>
                    <a:pt x="432" y="192"/>
                  </a:lnTo>
                  <a:lnTo>
                    <a:pt x="438" y="192"/>
                  </a:lnTo>
                  <a:lnTo>
                    <a:pt x="444" y="186"/>
                  </a:lnTo>
                  <a:lnTo>
                    <a:pt x="450" y="180"/>
                  </a:lnTo>
                  <a:lnTo>
                    <a:pt x="456" y="180"/>
                  </a:lnTo>
                  <a:lnTo>
                    <a:pt x="462" y="174"/>
                  </a:lnTo>
                  <a:lnTo>
                    <a:pt x="468" y="174"/>
                  </a:lnTo>
                  <a:lnTo>
                    <a:pt x="474" y="168"/>
                  </a:lnTo>
                  <a:lnTo>
                    <a:pt x="480" y="162"/>
                  </a:lnTo>
                  <a:lnTo>
                    <a:pt x="486" y="162"/>
                  </a:lnTo>
                  <a:lnTo>
                    <a:pt x="492" y="156"/>
                  </a:lnTo>
                  <a:lnTo>
                    <a:pt x="498" y="156"/>
                  </a:lnTo>
                  <a:lnTo>
                    <a:pt x="504" y="150"/>
                  </a:lnTo>
                  <a:lnTo>
                    <a:pt x="510" y="144"/>
                  </a:lnTo>
                  <a:lnTo>
                    <a:pt x="516" y="144"/>
                  </a:lnTo>
                  <a:lnTo>
                    <a:pt x="522" y="138"/>
                  </a:lnTo>
                  <a:lnTo>
                    <a:pt x="528" y="138"/>
                  </a:lnTo>
                  <a:lnTo>
                    <a:pt x="534" y="132"/>
                  </a:lnTo>
                  <a:lnTo>
                    <a:pt x="540" y="132"/>
                  </a:lnTo>
                  <a:lnTo>
                    <a:pt x="546" y="126"/>
                  </a:lnTo>
                  <a:lnTo>
                    <a:pt x="552" y="126"/>
                  </a:lnTo>
                  <a:lnTo>
                    <a:pt x="558" y="120"/>
                  </a:lnTo>
                  <a:lnTo>
                    <a:pt x="564" y="114"/>
                  </a:lnTo>
                  <a:lnTo>
                    <a:pt x="570" y="114"/>
                  </a:lnTo>
                  <a:lnTo>
                    <a:pt x="576" y="108"/>
                  </a:lnTo>
                  <a:lnTo>
                    <a:pt x="582" y="108"/>
                  </a:lnTo>
                  <a:lnTo>
                    <a:pt x="588" y="102"/>
                  </a:lnTo>
                  <a:lnTo>
                    <a:pt x="594" y="96"/>
                  </a:lnTo>
                  <a:lnTo>
                    <a:pt x="600" y="96"/>
                  </a:lnTo>
                  <a:lnTo>
                    <a:pt x="606" y="90"/>
                  </a:lnTo>
                  <a:lnTo>
                    <a:pt x="612" y="84"/>
                  </a:lnTo>
                  <a:lnTo>
                    <a:pt x="618" y="84"/>
                  </a:lnTo>
                  <a:lnTo>
                    <a:pt x="624" y="78"/>
                  </a:lnTo>
                  <a:lnTo>
                    <a:pt x="630" y="78"/>
                  </a:lnTo>
                  <a:lnTo>
                    <a:pt x="636" y="72"/>
                  </a:lnTo>
                  <a:lnTo>
                    <a:pt x="642" y="72"/>
                  </a:lnTo>
                  <a:lnTo>
                    <a:pt x="648" y="66"/>
                  </a:lnTo>
                  <a:lnTo>
                    <a:pt x="654" y="66"/>
                  </a:lnTo>
                  <a:lnTo>
                    <a:pt x="660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8" y="48"/>
                  </a:lnTo>
                  <a:lnTo>
                    <a:pt x="684" y="48"/>
                  </a:lnTo>
                  <a:lnTo>
                    <a:pt x="690" y="42"/>
                  </a:lnTo>
                  <a:lnTo>
                    <a:pt x="696" y="36"/>
                  </a:lnTo>
                  <a:lnTo>
                    <a:pt x="702" y="36"/>
                  </a:lnTo>
                  <a:lnTo>
                    <a:pt x="708" y="30"/>
                  </a:lnTo>
                  <a:lnTo>
                    <a:pt x="714" y="30"/>
                  </a:lnTo>
                  <a:lnTo>
                    <a:pt x="720" y="24"/>
                  </a:lnTo>
                  <a:lnTo>
                    <a:pt x="726" y="18"/>
                  </a:lnTo>
                  <a:lnTo>
                    <a:pt x="732" y="18"/>
                  </a:lnTo>
                  <a:lnTo>
                    <a:pt x="738" y="12"/>
                  </a:lnTo>
                  <a:lnTo>
                    <a:pt x="744" y="12"/>
                  </a:lnTo>
                  <a:lnTo>
                    <a:pt x="750" y="12"/>
                  </a:lnTo>
                  <a:lnTo>
                    <a:pt x="756" y="6"/>
                  </a:lnTo>
                  <a:lnTo>
                    <a:pt x="76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25" name="Freeform 57"/>
            <p:cNvSpPr>
              <a:spLocks/>
            </p:cNvSpPr>
            <p:nvPr/>
          </p:nvSpPr>
          <p:spPr bwMode="auto">
            <a:xfrm>
              <a:off x="2786062" y="1695450"/>
              <a:ext cx="1200150" cy="904875"/>
            </a:xfrm>
            <a:custGeom>
              <a:avLst/>
              <a:gdLst/>
              <a:ahLst/>
              <a:cxnLst>
                <a:cxn ang="0">
                  <a:pos x="12" y="108"/>
                </a:cxn>
                <a:cxn ang="0">
                  <a:pos x="30" y="96"/>
                </a:cxn>
                <a:cxn ang="0">
                  <a:pos x="48" y="84"/>
                </a:cxn>
                <a:cxn ang="0">
                  <a:pos x="66" y="78"/>
                </a:cxn>
                <a:cxn ang="0">
                  <a:pos x="84" y="66"/>
                </a:cxn>
                <a:cxn ang="0">
                  <a:pos x="102" y="54"/>
                </a:cxn>
                <a:cxn ang="0">
                  <a:pos x="120" y="48"/>
                </a:cxn>
                <a:cxn ang="0">
                  <a:pos x="138" y="36"/>
                </a:cxn>
                <a:cxn ang="0">
                  <a:pos x="156" y="24"/>
                </a:cxn>
                <a:cxn ang="0">
                  <a:pos x="174" y="12"/>
                </a:cxn>
                <a:cxn ang="0">
                  <a:pos x="192" y="0"/>
                </a:cxn>
                <a:cxn ang="0">
                  <a:pos x="210" y="570"/>
                </a:cxn>
                <a:cxn ang="0">
                  <a:pos x="228" y="570"/>
                </a:cxn>
                <a:cxn ang="0">
                  <a:pos x="246" y="570"/>
                </a:cxn>
                <a:cxn ang="0">
                  <a:pos x="264" y="570"/>
                </a:cxn>
                <a:cxn ang="0">
                  <a:pos x="282" y="570"/>
                </a:cxn>
                <a:cxn ang="0">
                  <a:pos x="300" y="570"/>
                </a:cxn>
                <a:cxn ang="0">
                  <a:pos x="318" y="570"/>
                </a:cxn>
                <a:cxn ang="0">
                  <a:pos x="336" y="570"/>
                </a:cxn>
                <a:cxn ang="0">
                  <a:pos x="354" y="570"/>
                </a:cxn>
                <a:cxn ang="0">
                  <a:pos x="372" y="570"/>
                </a:cxn>
                <a:cxn ang="0">
                  <a:pos x="390" y="570"/>
                </a:cxn>
                <a:cxn ang="0">
                  <a:pos x="408" y="570"/>
                </a:cxn>
                <a:cxn ang="0">
                  <a:pos x="426" y="570"/>
                </a:cxn>
                <a:cxn ang="0">
                  <a:pos x="444" y="570"/>
                </a:cxn>
                <a:cxn ang="0">
                  <a:pos x="462" y="570"/>
                </a:cxn>
                <a:cxn ang="0">
                  <a:pos x="480" y="570"/>
                </a:cxn>
                <a:cxn ang="0">
                  <a:pos x="498" y="570"/>
                </a:cxn>
                <a:cxn ang="0">
                  <a:pos x="516" y="564"/>
                </a:cxn>
                <a:cxn ang="0">
                  <a:pos x="534" y="558"/>
                </a:cxn>
                <a:cxn ang="0">
                  <a:pos x="552" y="552"/>
                </a:cxn>
                <a:cxn ang="0">
                  <a:pos x="570" y="546"/>
                </a:cxn>
                <a:cxn ang="0">
                  <a:pos x="588" y="540"/>
                </a:cxn>
                <a:cxn ang="0">
                  <a:pos x="606" y="534"/>
                </a:cxn>
                <a:cxn ang="0">
                  <a:pos x="624" y="528"/>
                </a:cxn>
                <a:cxn ang="0">
                  <a:pos x="642" y="516"/>
                </a:cxn>
                <a:cxn ang="0">
                  <a:pos x="660" y="504"/>
                </a:cxn>
                <a:cxn ang="0">
                  <a:pos x="678" y="498"/>
                </a:cxn>
                <a:cxn ang="0">
                  <a:pos x="696" y="486"/>
                </a:cxn>
                <a:cxn ang="0">
                  <a:pos x="714" y="474"/>
                </a:cxn>
                <a:cxn ang="0">
                  <a:pos x="726" y="462"/>
                </a:cxn>
                <a:cxn ang="0">
                  <a:pos x="744" y="444"/>
                </a:cxn>
              </a:cxnLst>
              <a:rect l="0" t="0" r="r" b="b"/>
              <a:pathLst>
                <a:path w="756" h="570">
                  <a:moveTo>
                    <a:pt x="0" y="114"/>
                  </a:moveTo>
                  <a:lnTo>
                    <a:pt x="6" y="114"/>
                  </a:lnTo>
                  <a:lnTo>
                    <a:pt x="12" y="108"/>
                  </a:lnTo>
                  <a:lnTo>
                    <a:pt x="18" y="102"/>
                  </a:lnTo>
                  <a:lnTo>
                    <a:pt x="24" y="102"/>
                  </a:lnTo>
                  <a:lnTo>
                    <a:pt x="30" y="96"/>
                  </a:lnTo>
                  <a:lnTo>
                    <a:pt x="36" y="96"/>
                  </a:lnTo>
                  <a:lnTo>
                    <a:pt x="42" y="90"/>
                  </a:lnTo>
                  <a:lnTo>
                    <a:pt x="48" y="84"/>
                  </a:lnTo>
                  <a:lnTo>
                    <a:pt x="54" y="84"/>
                  </a:lnTo>
                  <a:lnTo>
                    <a:pt x="60" y="78"/>
                  </a:lnTo>
                  <a:lnTo>
                    <a:pt x="66" y="78"/>
                  </a:lnTo>
                  <a:lnTo>
                    <a:pt x="72" y="72"/>
                  </a:lnTo>
                  <a:lnTo>
                    <a:pt x="78" y="66"/>
                  </a:lnTo>
                  <a:lnTo>
                    <a:pt x="84" y="66"/>
                  </a:lnTo>
                  <a:lnTo>
                    <a:pt x="90" y="60"/>
                  </a:lnTo>
                  <a:lnTo>
                    <a:pt x="96" y="60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48"/>
                  </a:lnTo>
                  <a:lnTo>
                    <a:pt x="120" y="48"/>
                  </a:lnTo>
                  <a:lnTo>
                    <a:pt x="126" y="42"/>
                  </a:lnTo>
                  <a:lnTo>
                    <a:pt x="132" y="36"/>
                  </a:lnTo>
                  <a:lnTo>
                    <a:pt x="138" y="36"/>
                  </a:lnTo>
                  <a:lnTo>
                    <a:pt x="144" y="30"/>
                  </a:lnTo>
                  <a:lnTo>
                    <a:pt x="150" y="30"/>
                  </a:lnTo>
                  <a:lnTo>
                    <a:pt x="156" y="24"/>
                  </a:lnTo>
                  <a:lnTo>
                    <a:pt x="162" y="18"/>
                  </a:lnTo>
                  <a:lnTo>
                    <a:pt x="168" y="18"/>
                  </a:lnTo>
                  <a:lnTo>
                    <a:pt x="174" y="12"/>
                  </a:lnTo>
                  <a:lnTo>
                    <a:pt x="180" y="12"/>
                  </a:lnTo>
                  <a:lnTo>
                    <a:pt x="186" y="6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570"/>
                  </a:lnTo>
                  <a:lnTo>
                    <a:pt x="216" y="570"/>
                  </a:lnTo>
                  <a:lnTo>
                    <a:pt x="222" y="570"/>
                  </a:lnTo>
                  <a:lnTo>
                    <a:pt x="228" y="570"/>
                  </a:lnTo>
                  <a:lnTo>
                    <a:pt x="234" y="570"/>
                  </a:lnTo>
                  <a:lnTo>
                    <a:pt x="240" y="570"/>
                  </a:lnTo>
                  <a:lnTo>
                    <a:pt x="246" y="570"/>
                  </a:lnTo>
                  <a:lnTo>
                    <a:pt x="252" y="570"/>
                  </a:lnTo>
                  <a:lnTo>
                    <a:pt x="258" y="570"/>
                  </a:lnTo>
                  <a:lnTo>
                    <a:pt x="264" y="570"/>
                  </a:lnTo>
                  <a:lnTo>
                    <a:pt x="270" y="570"/>
                  </a:lnTo>
                  <a:lnTo>
                    <a:pt x="276" y="570"/>
                  </a:lnTo>
                  <a:lnTo>
                    <a:pt x="282" y="570"/>
                  </a:lnTo>
                  <a:lnTo>
                    <a:pt x="288" y="570"/>
                  </a:lnTo>
                  <a:lnTo>
                    <a:pt x="294" y="570"/>
                  </a:lnTo>
                  <a:lnTo>
                    <a:pt x="300" y="570"/>
                  </a:lnTo>
                  <a:lnTo>
                    <a:pt x="306" y="570"/>
                  </a:lnTo>
                  <a:lnTo>
                    <a:pt x="312" y="570"/>
                  </a:lnTo>
                  <a:lnTo>
                    <a:pt x="318" y="570"/>
                  </a:lnTo>
                  <a:lnTo>
                    <a:pt x="324" y="570"/>
                  </a:lnTo>
                  <a:lnTo>
                    <a:pt x="330" y="570"/>
                  </a:lnTo>
                  <a:lnTo>
                    <a:pt x="336" y="570"/>
                  </a:lnTo>
                  <a:lnTo>
                    <a:pt x="342" y="570"/>
                  </a:lnTo>
                  <a:lnTo>
                    <a:pt x="348" y="570"/>
                  </a:lnTo>
                  <a:lnTo>
                    <a:pt x="354" y="570"/>
                  </a:lnTo>
                  <a:lnTo>
                    <a:pt x="360" y="570"/>
                  </a:lnTo>
                  <a:lnTo>
                    <a:pt x="366" y="570"/>
                  </a:lnTo>
                  <a:lnTo>
                    <a:pt x="372" y="570"/>
                  </a:lnTo>
                  <a:lnTo>
                    <a:pt x="378" y="570"/>
                  </a:lnTo>
                  <a:lnTo>
                    <a:pt x="384" y="570"/>
                  </a:lnTo>
                  <a:lnTo>
                    <a:pt x="390" y="570"/>
                  </a:lnTo>
                  <a:lnTo>
                    <a:pt x="396" y="570"/>
                  </a:lnTo>
                  <a:lnTo>
                    <a:pt x="402" y="570"/>
                  </a:lnTo>
                  <a:lnTo>
                    <a:pt x="408" y="570"/>
                  </a:lnTo>
                  <a:lnTo>
                    <a:pt x="414" y="570"/>
                  </a:lnTo>
                  <a:lnTo>
                    <a:pt x="420" y="570"/>
                  </a:lnTo>
                  <a:lnTo>
                    <a:pt x="426" y="570"/>
                  </a:lnTo>
                  <a:lnTo>
                    <a:pt x="432" y="570"/>
                  </a:lnTo>
                  <a:lnTo>
                    <a:pt x="438" y="570"/>
                  </a:lnTo>
                  <a:lnTo>
                    <a:pt x="444" y="570"/>
                  </a:lnTo>
                  <a:lnTo>
                    <a:pt x="450" y="570"/>
                  </a:lnTo>
                  <a:lnTo>
                    <a:pt x="456" y="570"/>
                  </a:lnTo>
                  <a:lnTo>
                    <a:pt x="462" y="570"/>
                  </a:lnTo>
                  <a:lnTo>
                    <a:pt x="468" y="570"/>
                  </a:lnTo>
                  <a:lnTo>
                    <a:pt x="474" y="570"/>
                  </a:lnTo>
                  <a:lnTo>
                    <a:pt x="480" y="570"/>
                  </a:lnTo>
                  <a:lnTo>
                    <a:pt x="486" y="570"/>
                  </a:lnTo>
                  <a:lnTo>
                    <a:pt x="492" y="570"/>
                  </a:lnTo>
                  <a:lnTo>
                    <a:pt x="498" y="570"/>
                  </a:lnTo>
                  <a:lnTo>
                    <a:pt x="504" y="570"/>
                  </a:lnTo>
                  <a:lnTo>
                    <a:pt x="510" y="564"/>
                  </a:lnTo>
                  <a:lnTo>
                    <a:pt x="516" y="564"/>
                  </a:lnTo>
                  <a:lnTo>
                    <a:pt x="522" y="564"/>
                  </a:lnTo>
                  <a:lnTo>
                    <a:pt x="528" y="558"/>
                  </a:lnTo>
                  <a:lnTo>
                    <a:pt x="534" y="558"/>
                  </a:lnTo>
                  <a:lnTo>
                    <a:pt x="540" y="558"/>
                  </a:lnTo>
                  <a:lnTo>
                    <a:pt x="546" y="558"/>
                  </a:lnTo>
                  <a:lnTo>
                    <a:pt x="552" y="552"/>
                  </a:lnTo>
                  <a:lnTo>
                    <a:pt x="558" y="552"/>
                  </a:lnTo>
                  <a:lnTo>
                    <a:pt x="564" y="552"/>
                  </a:lnTo>
                  <a:lnTo>
                    <a:pt x="570" y="546"/>
                  </a:lnTo>
                  <a:lnTo>
                    <a:pt x="576" y="546"/>
                  </a:lnTo>
                  <a:lnTo>
                    <a:pt x="582" y="546"/>
                  </a:lnTo>
                  <a:lnTo>
                    <a:pt x="588" y="540"/>
                  </a:lnTo>
                  <a:lnTo>
                    <a:pt x="594" y="540"/>
                  </a:lnTo>
                  <a:lnTo>
                    <a:pt x="600" y="540"/>
                  </a:lnTo>
                  <a:lnTo>
                    <a:pt x="606" y="534"/>
                  </a:lnTo>
                  <a:lnTo>
                    <a:pt x="612" y="534"/>
                  </a:lnTo>
                  <a:lnTo>
                    <a:pt x="618" y="528"/>
                  </a:lnTo>
                  <a:lnTo>
                    <a:pt x="624" y="528"/>
                  </a:lnTo>
                  <a:lnTo>
                    <a:pt x="630" y="522"/>
                  </a:lnTo>
                  <a:lnTo>
                    <a:pt x="636" y="516"/>
                  </a:lnTo>
                  <a:lnTo>
                    <a:pt x="642" y="516"/>
                  </a:lnTo>
                  <a:lnTo>
                    <a:pt x="648" y="510"/>
                  </a:lnTo>
                  <a:lnTo>
                    <a:pt x="654" y="510"/>
                  </a:lnTo>
                  <a:lnTo>
                    <a:pt x="660" y="504"/>
                  </a:lnTo>
                  <a:lnTo>
                    <a:pt x="666" y="504"/>
                  </a:lnTo>
                  <a:lnTo>
                    <a:pt x="672" y="498"/>
                  </a:lnTo>
                  <a:lnTo>
                    <a:pt x="678" y="498"/>
                  </a:lnTo>
                  <a:lnTo>
                    <a:pt x="684" y="492"/>
                  </a:lnTo>
                  <a:lnTo>
                    <a:pt x="690" y="486"/>
                  </a:lnTo>
                  <a:lnTo>
                    <a:pt x="696" y="486"/>
                  </a:lnTo>
                  <a:lnTo>
                    <a:pt x="702" y="480"/>
                  </a:lnTo>
                  <a:lnTo>
                    <a:pt x="708" y="474"/>
                  </a:lnTo>
                  <a:lnTo>
                    <a:pt x="714" y="474"/>
                  </a:lnTo>
                  <a:lnTo>
                    <a:pt x="726" y="462"/>
                  </a:lnTo>
                  <a:lnTo>
                    <a:pt x="720" y="462"/>
                  </a:lnTo>
                  <a:lnTo>
                    <a:pt x="726" y="462"/>
                  </a:lnTo>
                  <a:lnTo>
                    <a:pt x="732" y="456"/>
                  </a:lnTo>
                  <a:lnTo>
                    <a:pt x="738" y="450"/>
                  </a:lnTo>
                  <a:lnTo>
                    <a:pt x="744" y="444"/>
                  </a:lnTo>
                  <a:lnTo>
                    <a:pt x="750" y="438"/>
                  </a:lnTo>
                  <a:lnTo>
                    <a:pt x="756" y="42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26" name="Freeform 58"/>
            <p:cNvSpPr>
              <a:spLocks/>
            </p:cNvSpPr>
            <p:nvPr/>
          </p:nvSpPr>
          <p:spPr bwMode="auto">
            <a:xfrm>
              <a:off x="3986212" y="1714500"/>
              <a:ext cx="714375" cy="885825"/>
            </a:xfrm>
            <a:custGeom>
              <a:avLst/>
              <a:gdLst/>
              <a:ahLst/>
              <a:cxnLst>
                <a:cxn ang="0">
                  <a:pos x="6" y="402"/>
                </a:cxn>
                <a:cxn ang="0">
                  <a:pos x="18" y="372"/>
                </a:cxn>
                <a:cxn ang="0">
                  <a:pos x="24" y="348"/>
                </a:cxn>
                <a:cxn ang="0">
                  <a:pos x="36" y="324"/>
                </a:cxn>
                <a:cxn ang="0">
                  <a:pos x="48" y="300"/>
                </a:cxn>
                <a:cxn ang="0">
                  <a:pos x="54" y="258"/>
                </a:cxn>
                <a:cxn ang="0">
                  <a:pos x="66" y="216"/>
                </a:cxn>
                <a:cxn ang="0">
                  <a:pos x="78" y="180"/>
                </a:cxn>
                <a:cxn ang="0">
                  <a:pos x="84" y="138"/>
                </a:cxn>
                <a:cxn ang="0">
                  <a:pos x="96" y="102"/>
                </a:cxn>
                <a:cxn ang="0">
                  <a:pos x="102" y="60"/>
                </a:cxn>
                <a:cxn ang="0">
                  <a:pos x="114" y="24"/>
                </a:cxn>
                <a:cxn ang="0">
                  <a:pos x="126" y="558"/>
                </a:cxn>
                <a:cxn ang="0">
                  <a:pos x="138" y="558"/>
                </a:cxn>
                <a:cxn ang="0">
                  <a:pos x="150" y="558"/>
                </a:cxn>
                <a:cxn ang="0">
                  <a:pos x="162" y="558"/>
                </a:cxn>
                <a:cxn ang="0">
                  <a:pos x="174" y="558"/>
                </a:cxn>
                <a:cxn ang="0">
                  <a:pos x="186" y="558"/>
                </a:cxn>
                <a:cxn ang="0">
                  <a:pos x="198" y="558"/>
                </a:cxn>
                <a:cxn ang="0">
                  <a:pos x="210" y="558"/>
                </a:cxn>
                <a:cxn ang="0">
                  <a:pos x="222" y="558"/>
                </a:cxn>
                <a:cxn ang="0">
                  <a:pos x="234" y="558"/>
                </a:cxn>
                <a:cxn ang="0">
                  <a:pos x="246" y="558"/>
                </a:cxn>
                <a:cxn ang="0">
                  <a:pos x="258" y="558"/>
                </a:cxn>
                <a:cxn ang="0">
                  <a:pos x="270" y="558"/>
                </a:cxn>
                <a:cxn ang="0">
                  <a:pos x="282" y="558"/>
                </a:cxn>
                <a:cxn ang="0">
                  <a:pos x="294" y="558"/>
                </a:cxn>
                <a:cxn ang="0">
                  <a:pos x="306" y="558"/>
                </a:cxn>
                <a:cxn ang="0">
                  <a:pos x="318" y="558"/>
                </a:cxn>
                <a:cxn ang="0">
                  <a:pos x="330" y="558"/>
                </a:cxn>
                <a:cxn ang="0">
                  <a:pos x="342" y="558"/>
                </a:cxn>
                <a:cxn ang="0">
                  <a:pos x="354" y="558"/>
                </a:cxn>
                <a:cxn ang="0">
                  <a:pos x="366" y="558"/>
                </a:cxn>
                <a:cxn ang="0">
                  <a:pos x="378" y="558"/>
                </a:cxn>
                <a:cxn ang="0">
                  <a:pos x="390" y="558"/>
                </a:cxn>
                <a:cxn ang="0">
                  <a:pos x="402" y="558"/>
                </a:cxn>
                <a:cxn ang="0">
                  <a:pos x="414" y="558"/>
                </a:cxn>
                <a:cxn ang="0">
                  <a:pos x="426" y="558"/>
                </a:cxn>
                <a:cxn ang="0">
                  <a:pos x="438" y="558"/>
                </a:cxn>
                <a:cxn ang="0">
                  <a:pos x="450" y="558"/>
                </a:cxn>
              </a:cxnLst>
              <a:rect l="0" t="0" r="r" b="b"/>
              <a:pathLst>
                <a:path w="450" h="558">
                  <a:moveTo>
                    <a:pt x="0" y="414"/>
                  </a:moveTo>
                  <a:lnTo>
                    <a:pt x="6" y="402"/>
                  </a:lnTo>
                  <a:lnTo>
                    <a:pt x="12" y="390"/>
                  </a:lnTo>
                  <a:lnTo>
                    <a:pt x="18" y="372"/>
                  </a:lnTo>
                  <a:lnTo>
                    <a:pt x="18" y="360"/>
                  </a:lnTo>
                  <a:lnTo>
                    <a:pt x="24" y="348"/>
                  </a:lnTo>
                  <a:lnTo>
                    <a:pt x="30" y="336"/>
                  </a:lnTo>
                  <a:lnTo>
                    <a:pt x="36" y="324"/>
                  </a:lnTo>
                  <a:lnTo>
                    <a:pt x="42" y="312"/>
                  </a:lnTo>
                  <a:lnTo>
                    <a:pt x="48" y="300"/>
                  </a:lnTo>
                  <a:lnTo>
                    <a:pt x="48" y="276"/>
                  </a:lnTo>
                  <a:lnTo>
                    <a:pt x="54" y="258"/>
                  </a:lnTo>
                  <a:lnTo>
                    <a:pt x="60" y="240"/>
                  </a:lnTo>
                  <a:lnTo>
                    <a:pt x="66" y="216"/>
                  </a:lnTo>
                  <a:lnTo>
                    <a:pt x="72" y="198"/>
                  </a:lnTo>
                  <a:lnTo>
                    <a:pt x="78" y="180"/>
                  </a:lnTo>
                  <a:lnTo>
                    <a:pt x="78" y="162"/>
                  </a:lnTo>
                  <a:lnTo>
                    <a:pt x="84" y="138"/>
                  </a:lnTo>
                  <a:lnTo>
                    <a:pt x="90" y="120"/>
                  </a:lnTo>
                  <a:lnTo>
                    <a:pt x="96" y="102"/>
                  </a:lnTo>
                  <a:lnTo>
                    <a:pt x="102" y="78"/>
                  </a:lnTo>
                  <a:lnTo>
                    <a:pt x="102" y="60"/>
                  </a:lnTo>
                  <a:lnTo>
                    <a:pt x="108" y="42"/>
                  </a:lnTo>
                  <a:lnTo>
                    <a:pt x="114" y="24"/>
                  </a:lnTo>
                  <a:lnTo>
                    <a:pt x="120" y="0"/>
                  </a:lnTo>
                  <a:lnTo>
                    <a:pt x="126" y="558"/>
                  </a:lnTo>
                  <a:lnTo>
                    <a:pt x="132" y="558"/>
                  </a:lnTo>
                  <a:lnTo>
                    <a:pt x="138" y="558"/>
                  </a:lnTo>
                  <a:lnTo>
                    <a:pt x="144" y="558"/>
                  </a:lnTo>
                  <a:lnTo>
                    <a:pt x="150" y="558"/>
                  </a:lnTo>
                  <a:lnTo>
                    <a:pt x="156" y="558"/>
                  </a:lnTo>
                  <a:lnTo>
                    <a:pt x="162" y="558"/>
                  </a:lnTo>
                  <a:lnTo>
                    <a:pt x="168" y="558"/>
                  </a:lnTo>
                  <a:lnTo>
                    <a:pt x="174" y="558"/>
                  </a:lnTo>
                  <a:lnTo>
                    <a:pt x="180" y="558"/>
                  </a:lnTo>
                  <a:lnTo>
                    <a:pt x="186" y="558"/>
                  </a:lnTo>
                  <a:lnTo>
                    <a:pt x="192" y="558"/>
                  </a:lnTo>
                  <a:lnTo>
                    <a:pt x="198" y="558"/>
                  </a:lnTo>
                  <a:lnTo>
                    <a:pt x="204" y="558"/>
                  </a:lnTo>
                  <a:lnTo>
                    <a:pt x="210" y="558"/>
                  </a:lnTo>
                  <a:lnTo>
                    <a:pt x="216" y="558"/>
                  </a:lnTo>
                  <a:lnTo>
                    <a:pt x="222" y="558"/>
                  </a:lnTo>
                  <a:lnTo>
                    <a:pt x="228" y="558"/>
                  </a:lnTo>
                  <a:lnTo>
                    <a:pt x="234" y="558"/>
                  </a:lnTo>
                  <a:lnTo>
                    <a:pt x="240" y="558"/>
                  </a:lnTo>
                  <a:lnTo>
                    <a:pt x="246" y="558"/>
                  </a:lnTo>
                  <a:lnTo>
                    <a:pt x="252" y="558"/>
                  </a:lnTo>
                  <a:lnTo>
                    <a:pt x="258" y="558"/>
                  </a:lnTo>
                  <a:lnTo>
                    <a:pt x="264" y="558"/>
                  </a:lnTo>
                  <a:lnTo>
                    <a:pt x="270" y="558"/>
                  </a:lnTo>
                  <a:lnTo>
                    <a:pt x="276" y="558"/>
                  </a:lnTo>
                  <a:lnTo>
                    <a:pt x="282" y="558"/>
                  </a:lnTo>
                  <a:lnTo>
                    <a:pt x="288" y="558"/>
                  </a:lnTo>
                  <a:lnTo>
                    <a:pt x="294" y="558"/>
                  </a:lnTo>
                  <a:lnTo>
                    <a:pt x="300" y="558"/>
                  </a:lnTo>
                  <a:lnTo>
                    <a:pt x="306" y="558"/>
                  </a:lnTo>
                  <a:lnTo>
                    <a:pt x="312" y="558"/>
                  </a:lnTo>
                  <a:lnTo>
                    <a:pt x="318" y="558"/>
                  </a:lnTo>
                  <a:lnTo>
                    <a:pt x="324" y="558"/>
                  </a:lnTo>
                  <a:lnTo>
                    <a:pt x="330" y="558"/>
                  </a:lnTo>
                  <a:lnTo>
                    <a:pt x="336" y="558"/>
                  </a:lnTo>
                  <a:lnTo>
                    <a:pt x="342" y="558"/>
                  </a:lnTo>
                  <a:lnTo>
                    <a:pt x="348" y="558"/>
                  </a:lnTo>
                  <a:lnTo>
                    <a:pt x="354" y="558"/>
                  </a:lnTo>
                  <a:lnTo>
                    <a:pt x="360" y="558"/>
                  </a:lnTo>
                  <a:lnTo>
                    <a:pt x="366" y="558"/>
                  </a:lnTo>
                  <a:lnTo>
                    <a:pt x="372" y="558"/>
                  </a:lnTo>
                  <a:lnTo>
                    <a:pt x="378" y="558"/>
                  </a:lnTo>
                  <a:lnTo>
                    <a:pt x="384" y="558"/>
                  </a:lnTo>
                  <a:lnTo>
                    <a:pt x="390" y="558"/>
                  </a:lnTo>
                  <a:lnTo>
                    <a:pt x="396" y="558"/>
                  </a:lnTo>
                  <a:lnTo>
                    <a:pt x="402" y="558"/>
                  </a:lnTo>
                  <a:lnTo>
                    <a:pt x="408" y="558"/>
                  </a:lnTo>
                  <a:lnTo>
                    <a:pt x="414" y="558"/>
                  </a:lnTo>
                  <a:lnTo>
                    <a:pt x="420" y="558"/>
                  </a:lnTo>
                  <a:lnTo>
                    <a:pt x="426" y="558"/>
                  </a:lnTo>
                  <a:lnTo>
                    <a:pt x="432" y="558"/>
                  </a:lnTo>
                  <a:lnTo>
                    <a:pt x="438" y="558"/>
                  </a:lnTo>
                  <a:lnTo>
                    <a:pt x="444" y="558"/>
                  </a:lnTo>
                  <a:lnTo>
                    <a:pt x="450" y="55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27" name="Freeform 59"/>
            <p:cNvSpPr>
              <a:spLocks/>
            </p:cNvSpPr>
            <p:nvPr/>
          </p:nvSpPr>
          <p:spPr bwMode="auto">
            <a:xfrm>
              <a:off x="376237" y="1333500"/>
              <a:ext cx="1162050" cy="2171700"/>
            </a:xfrm>
            <a:custGeom>
              <a:avLst/>
              <a:gdLst/>
              <a:ahLst/>
              <a:cxnLst>
                <a:cxn ang="0">
                  <a:pos x="12" y="792"/>
                </a:cxn>
                <a:cxn ang="0">
                  <a:pos x="30" y="792"/>
                </a:cxn>
                <a:cxn ang="0">
                  <a:pos x="48" y="792"/>
                </a:cxn>
                <a:cxn ang="0">
                  <a:pos x="66" y="792"/>
                </a:cxn>
                <a:cxn ang="0">
                  <a:pos x="84" y="792"/>
                </a:cxn>
                <a:cxn ang="0">
                  <a:pos x="102" y="1080"/>
                </a:cxn>
                <a:cxn ang="0">
                  <a:pos x="120" y="1080"/>
                </a:cxn>
                <a:cxn ang="0">
                  <a:pos x="138" y="798"/>
                </a:cxn>
                <a:cxn ang="0">
                  <a:pos x="156" y="1080"/>
                </a:cxn>
                <a:cxn ang="0">
                  <a:pos x="174" y="1080"/>
                </a:cxn>
                <a:cxn ang="0">
                  <a:pos x="192" y="792"/>
                </a:cxn>
                <a:cxn ang="0">
                  <a:pos x="204" y="1080"/>
                </a:cxn>
                <a:cxn ang="0">
                  <a:pos x="222" y="1080"/>
                </a:cxn>
                <a:cxn ang="0">
                  <a:pos x="240" y="792"/>
                </a:cxn>
                <a:cxn ang="0">
                  <a:pos x="258" y="1080"/>
                </a:cxn>
                <a:cxn ang="0">
                  <a:pos x="276" y="1080"/>
                </a:cxn>
                <a:cxn ang="0">
                  <a:pos x="288" y="792"/>
                </a:cxn>
                <a:cxn ang="0">
                  <a:pos x="306" y="1080"/>
                </a:cxn>
                <a:cxn ang="0">
                  <a:pos x="324" y="1080"/>
                </a:cxn>
                <a:cxn ang="0">
                  <a:pos x="342" y="792"/>
                </a:cxn>
                <a:cxn ang="0">
                  <a:pos x="360" y="792"/>
                </a:cxn>
                <a:cxn ang="0">
                  <a:pos x="378" y="792"/>
                </a:cxn>
                <a:cxn ang="0">
                  <a:pos x="396" y="792"/>
                </a:cxn>
                <a:cxn ang="0">
                  <a:pos x="414" y="792"/>
                </a:cxn>
                <a:cxn ang="0">
                  <a:pos x="432" y="792"/>
                </a:cxn>
                <a:cxn ang="0">
                  <a:pos x="450" y="0"/>
                </a:cxn>
                <a:cxn ang="0">
                  <a:pos x="468" y="0"/>
                </a:cxn>
                <a:cxn ang="0">
                  <a:pos x="480" y="798"/>
                </a:cxn>
                <a:cxn ang="0">
                  <a:pos x="498" y="126"/>
                </a:cxn>
                <a:cxn ang="0">
                  <a:pos x="516" y="126"/>
                </a:cxn>
                <a:cxn ang="0">
                  <a:pos x="534" y="792"/>
                </a:cxn>
                <a:cxn ang="0">
                  <a:pos x="552" y="468"/>
                </a:cxn>
                <a:cxn ang="0">
                  <a:pos x="570" y="468"/>
                </a:cxn>
                <a:cxn ang="0">
                  <a:pos x="588" y="792"/>
                </a:cxn>
                <a:cxn ang="0">
                  <a:pos x="600" y="1368"/>
                </a:cxn>
                <a:cxn ang="0">
                  <a:pos x="618" y="1368"/>
                </a:cxn>
                <a:cxn ang="0">
                  <a:pos x="636" y="792"/>
                </a:cxn>
                <a:cxn ang="0">
                  <a:pos x="654" y="1368"/>
                </a:cxn>
                <a:cxn ang="0">
                  <a:pos x="672" y="1368"/>
                </a:cxn>
                <a:cxn ang="0">
                  <a:pos x="684" y="792"/>
                </a:cxn>
                <a:cxn ang="0">
                  <a:pos x="702" y="792"/>
                </a:cxn>
                <a:cxn ang="0">
                  <a:pos x="720" y="792"/>
                </a:cxn>
              </a:cxnLst>
              <a:rect l="0" t="0" r="r" b="b"/>
              <a:pathLst>
                <a:path w="732" h="1368">
                  <a:moveTo>
                    <a:pt x="0" y="798"/>
                  </a:moveTo>
                  <a:lnTo>
                    <a:pt x="6" y="792"/>
                  </a:lnTo>
                  <a:lnTo>
                    <a:pt x="12" y="792"/>
                  </a:lnTo>
                  <a:lnTo>
                    <a:pt x="18" y="792"/>
                  </a:lnTo>
                  <a:lnTo>
                    <a:pt x="24" y="792"/>
                  </a:lnTo>
                  <a:lnTo>
                    <a:pt x="30" y="792"/>
                  </a:lnTo>
                  <a:lnTo>
                    <a:pt x="36" y="792"/>
                  </a:lnTo>
                  <a:lnTo>
                    <a:pt x="42" y="792"/>
                  </a:lnTo>
                  <a:lnTo>
                    <a:pt x="48" y="792"/>
                  </a:lnTo>
                  <a:lnTo>
                    <a:pt x="54" y="792"/>
                  </a:lnTo>
                  <a:lnTo>
                    <a:pt x="60" y="792"/>
                  </a:lnTo>
                  <a:lnTo>
                    <a:pt x="66" y="792"/>
                  </a:lnTo>
                  <a:lnTo>
                    <a:pt x="72" y="792"/>
                  </a:lnTo>
                  <a:lnTo>
                    <a:pt x="78" y="792"/>
                  </a:lnTo>
                  <a:lnTo>
                    <a:pt x="84" y="792"/>
                  </a:lnTo>
                  <a:lnTo>
                    <a:pt x="90" y="792"/>
                  </a:lnTo>
                  <a:lnTo>
                    <a:pt x="96" y="1080"/>
                  </a:lnTo>
                  <a:lnTo>
                    <a:pt x="102" y="1080"/>
                  </a:lnTo>
                  <a:lnTo>
                    <a:pt x="108" y="1080"/>
                  </a:lnTo>
                  <a:lnTo>
                    <a:pt x="114" y="1080"/>
                  </a:lnTo>
                  <a:lnTo>
                    <a:pt x="120" y="1080"/>
                  </a:lnTo>
                  <a:lnTo>
                    <a:pt x="126" y="1080"/>
                  </a:lnTo>
                  <a:lnTo>
                    <a:pt x="132" y="798"/>
                  </a:lnTo>
                  <a:lnTo>
                    <a:pt x="138" y="798"/>
                  </a:lnTo>
                  <a:lnTo>
                    <a:pt x="144" y="1080"/>
                  </a:lnTo>
                  <a:lnTo>
                    <a:pt x="150" y="1080"/>
                  </a:lnTo>
                  <a:lnTo>
                    <a:pt x="156" y="1080"/>
                  </a:lnTo>
                  <a:lnTo>
                    <a:pt x="162" y="1080"/>
                  </a:lnTo>
                  <a:lnTo>
                    <a:pt x="168" y="1080"/>
                  </a:lnTo>
                  <a:lnTo>
                    <a:pt x="174" y="1080"/>
                  </a:lnTo>
                  <a:lnTo>
                    <a:pt x="180" y="792"/>
                  </a:lnTo>
                  <a:lnTo>
                    <a:pt x="186" y="792"/>
                  </a:lnTo>
                  <a:lnTo>
                    <a:pt x="192" y="792"/>
                  </a:lnTo>
                  <a:lnTo>
                    <a:pt x="192" y="1080"/>
                  </a:lnTo>
                  <a:lnTo>
                    <a:pt x="198" y="1080"/>
                  </a:lnTo>
                  <a:lnTo>
                    <a:pt x="204" y="1080"/>
                  </a:lnTo>
                  <a:lnTo>
                    <a:pt x="210" y="1080"/>
                  </a:lnTo>
                  <a:lnTo>
                    <a:pt x="216" y="1080"/>
                  </a:lnTo>
                  <a:lnTo>
                    <a:pt x="222" y="1080"/>
                  </a:lnTo>
                  <a:lnTo>
                    <a:pt x="228" y="792"/>
                  </a:lnTo>
                  <a:lnTo>
                    <a:pt x="234" y="792"/>
                  </a:lnTo>
                  <a:lnTo>
                    <a:pt x="240" y="792"/>
                  </a:lnTo>
                  <a:lnTo>
                    <a:pt x="246" y="1080"/>
                  </a:lnTo>
                  <a:lnTo>
                    <a:pt x="252" y="1080"/>
                  </a:lnTo>
                  <a:lnTo>
                    <a:pt x="258" y="1080"/>
                  </a:lnTo>
                  <a:lnTo>
                    <a:pt x="264" y="1080"/>
                  </a:lnTo>
                  <a:lnTo>
                    <a:pt x="270" y="1080"/>
                  </a:lnTo>
                  <a:lnTo>
                    <a:pt x="276" y="1080"/>
                  </a:lnTo>
                  <a:lnTo>
                    <a:pt x="276" y="792"/>
                  </a:lnTo>
                  <a:lnTo>
                    <a:pt x="282" y="792"/>
                  </a:lnTo>
                  <a:lnTo>
                    <a:pt x="288" y="792"/>
                  </a:lnTo>
                  <a:lnTo>
                    <a:pt x="294" y="1080"/>
                  </a:lnTo>
                  <a:lnTo>
                    <a:pt x="300" y="1080"/>
                  </a:lnTo>
                  <a:lnTo>
                    <a:pt x="306" y="1080"/>
                  </a:lnTo>
                  <a:lnTo>
                    <a:pt x="312" y="1080"/>
                  </a:lnTo>
                  <a:lnTo>
                    <a:pt x="318" y="1080"/>
                  </a:lnTo>
                  <a:lnTo>
                    <a:pt x="324" y="1080"/>
                  </a:lnTo>
                  <a:lnTo>
                    <a:pt x="330" y="792"/>
                  </a:lnTo>
                  <a:lnTo>
                    <a:pt x="336" y="792"/>
                  </a:lnTo>
                  <a:lnTo>
                    <a:pt x="342" y="792"/>
                  </a:lnTo>
                  <a:lnTo>
                    <a:pt x="348" y="792"/>
                  </a:lnTo>
                  <a:lnTo>
                    <a:pt x="354" y="792"/>
                  </a:lnTo>
                  <a:lnTo>
                    <a:pt x="360" y="792"/>
                  </a:lnTo>
                  <a:lnTo>
                    <a:pt x="366" y="792"/>
                  </a:lnTo>
                  <a:lnTo>
                    <a:pt x="372" y="792"/>
                  </a:lnTo>
                  <a:lnTo>
                    <a:pt x="378" y="792"/>
                  </a:lnTo>
                  <a:lnTo>
                    <a:pt x="384" y="792"/>
                  </a:lnTo>
                  <a:lnTo>
                    <a:pt x="390" y="792"/>
                  </a:lnTo>
                  <a:lnTo>
                    <a:pt x="396" y="792"/>
                  </a:lnTo>
                  <a:lnTo>
                    <a:pt x="402" y="792"/>
                  </a:lnTo>
                  <a:lnTo>
                    <a:pt x="408" y="792"/>
                  </a:lnTo>
                  <a:lnTo>
                    <a:pt x="414" y="792"/>
                  </a:lnTo>
                  <a:lnTo>
                    <a:pt x="420" y="792"/>
                  </a:lnTo>
                  <a:lnTo>
                    <a:pt x="426" y="792"/>
                  </a:lnTo>
                  <a:lnTo>
                    <a:pt x="432" y="792"/>
                  </a:lnTo>
                  <a:lnTo>
                    <a:pt x="438" y="792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74" y="798"/>
                  </a:lnTo>
                  <a:lnTo>
                    <a:pt x="480" y="798"/>
                  </a:lnTo>
                  <a:lnTo>
                    <a:pt x="486" y="798"/>
                  </a:lnTo>
                  <a:lnTo>
                    <a:pt x="492" y="126"/>
                  </a:lnTo>
                  <a:lnTo>
                    <a:pt x="498" y="126"/>
                  </a:lnTo>
                  <a:lnTo>
                    <a:pt x="504" y="126"/>
                  </a:lnTo>
                  <a:lnTo>
                    <a:pt x="510" y="126"/>
                  </a:lnTo>
                  <a:lnTo>
                    <a:pt x="516" y="126"/>
                  </a:lnTo>
                  <a:lnTo>
                    <a:pt x="522" y="126"/>
                  </a:lnTo>
                  <a:lnTo>
                    <a:pt x="528" y="792"/>
                  </a:lnTo>
                  <a:lnTo>
                    <a:pt x="534" y="792"/>
                  </a:lnTo>
                  <a:lnTo>
                    <a:pt x="540" y="468"/>
                  </a:lnTo>
                  <a:lnTo>
                    <a:pt x="546" y="468"/>
                  </a:lnTo>
                  <a:lnTo>
                    <a:pt x="552" y="468"/>
                  </a:lnTo>
                  <a:lnTo>
                    <a:pt x="558" y="468"/>
                  </a:lnTo>
                  <a:lnTo>
                    <a:pt x="564" y="468"/>
                  </a:lnTo>
                  <a:lnTo>
                    <a:pt x="570" y="468"/>
                  </a:lnTo>
                  <a:lnTo>
                    <a:pt x="576" y="792"/>
                  </a:lnTo>
                  <a:lnTo>
                    <a:pt x="582" y="792"/>
                  </a:lnTo>
                  <a:lnTo>
                    <a:pt x="588" y="792"/>
                  </a:lnTo>
                  <a:lnTo>
                    <a:pt x="588" y="1368"/>
                  </a:lnTo>
                  <a:lnTo>
                    <a:pt x="594" y="1368"/>
                  </a:lnTo>
                  <a:lnTo>
                    <a:pt x="600" y="1368"/>
                  </a:lnTo>
                  <a:lnTo>
                    <a:pt x="606" y="1368"/>
                  </a:lnTo>
                  <a:lnTo>
                    <a:pt x="612" y="1368"/>
                  </a:lnTo>
                  <a:lnTo>
                    <a:pt x="618" y="1368"/>
                  </a:lnTo>
                  <a:lnTo>
                    <a:pt x="624" y="792"/>
                  </a:lnTo>
                  <a:lnTo>
                    <a:pt x="630" y="792"/>
                  </a:lnTo>
                  <a:lnTo>
                    <a:pt x="636" y="792"/>
                  </a:lnTo>
                  <a:lnTo>
                    <a:pt x="642" y="1368"/>
                  </a:lnTo>
                  <a:lnTo>
                    <a:pt x="648" y="1368"/>
                  </a:lnTo>
                  <a:lnTo>
                    <a:pt x="654" y="1368"/>
                  </a:lnTo>
                  <a:lnTo>
                    <a:pt x="660" y="1368"/>
                  </a:lnTo>
                  <a:lnTo>
                    <a:pt x="666" y="1368"/>
                  </a:lnTo>
                  <a:lnTo>
                    <a:pt x="672" y="1368"/>
                  </a:lnTo>
                  <a:lnTo>
                    <a:pt x="672" y="792"/>
                  </a:lnTo>
                  <a:lnTo>
                    <a:pt x="678" y="792"/>
                  </a:lnTo>
                  <a:lnTo>
                    <a:pt x="684" y="792"/>
                  </a:lnTo>
                  <a:lnTo>
                    <a:pt x="690" y="792"/>
                  </a:lnTo>
                  <a:lnTo>
                    <a:pt x="696" y="792"/>
                  </a:lnTo>
                  <a:lnTo>
                    <a:pt x="702" y="792"/>
                  </a:lnTo>
                  <a:lnTo>
                    <a:pt x="708" y="792"/>
                  </a:lnTo>
                  <a:lnTo>
                    <a:pt x="714" y="792"/>
                  </a:lnTo>
                  <a:lnTo>
                    <a:pt x="720" y="792"/>
                  </a:lnTo>
                  <a:lnTo>
                    <a:pt x="726" y="792"/>
                  </a:lnTo>
                  <a:lnTo>
                    <a:pt x="732" y="79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28" name="Freeform 60"/>
            <p:cNvSpPr>
              <a:spLocks/>
            </p:cNvSpPr>
            <p:nvPr/>
          </p:nvSpPr>
          <p:spPr bwMode="auto">
            <a:xfrm>
              <a:off x="1538287" y="2590800"/>
              <a:ext cx="1162050" cy="6191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0"/>
                </a:cxn>
                <a:cxn ang="0">
                  <a:pos x="48" y="0"/>
                </a:cxn>
                <a:cxn ang="0">
                  <a:pos x="66" y="18"/>
                </a:cxn>
                <a:cxn ang="0">
                  <a:pos x="84" y="18"/>
                </a:cxn>
                <a:cxn ang="0">
                  <a:pos x="102" y="0"/>
                </a:cxn>
                <a:cxn ang="0">
                  <a:pos x="120" y="48"/>
                </a:cxn>
                <a:cxn ang="0">
                  <a:pos x="138" y="0"/>
                </a:cxn>
                <a:cxn ang="0">
                  <a:pos x="156" y="72"/>
                </a:cxn>
                <a:cxn ang="0">
                  <a:pos x="174" y="72"/>
                </a:cxn>
                <a:cxn ang="0">
                  <a:pos x="192" y="6"/>
                </a:cxn>
                <a:cxn ang="0">
                  <a:pos x="210" y="102"/>
                </a:cxn>
                <a:cxn ang="0">
                  <a:pos x="228" y="102"/>
                </a:cxn>
                <a:cxn ang="0">
                  <a:pos x="246" y="0"/>
                </a:cxn>
                <a:cxn ang="0">
                  <a:pos x="264" y="132"/>
                </a:cxn>
                <a:cxn ang="0">
                  <a:pos x="282" y="132"/>
                </a:cxn>
                <a:cxn ang="0">
                  <a:pos x="300" y="0"/>
                </a:cxn>
                <a:cxn ang="0">
                  <a:pos x="312" y="162"/>
                </a:cxn>
                <a:cxn ang="0">
                  <a:pos x="330" y="162"/>
                </a:cxn>
                <a:cxn ang="0">
                  <a:pos x="348" y="6"/>
                </a:cxn>
                <a:cxn ang="0">
                  <a:pos x="366" y="186"/>
                </a:cxn>
                <a:cxn ang="0">
                  <a:pos x="384" y="186"/>
                </a:cxn>
                <a:cxn ang="0">
                  <a:pos x="396" y="6"/>
                </a:cxn>
                <a:cxn ang="0">
                  <a:pos x="414" y="222"/>
                </a:cxn>
                <a:cxn ang="0">
                  <a:pos x="432" y="222"/>
                </a:cxn>
                <a:cxn ang="0">
                  <a:pos x="450" y="246"/>
                </a:cxn>
                <a:cxn ang="0">
                  <a:pos x="468" y="246"/>
                </a:cxn>
                <a:cxn ang="0">
                  <a:pos x="486" y="0"/>
                </a:cxn>
                <a:cxn ang="0">
                  <a:pos x="498" y="276"/>
                </a:cxn>
                <a:cxn ang="0">
                  <a:pos x="516" y="276"/>
                </a:cxn>
                <a:cxn ang="0">
                  <a:pos x="534" y="0"/>
                </a:cxn>
                <a:cxn ang="0">
                  <a:pos x="552" y="306"/>
                </a:cxn>
                <a:cxn ang="0">
                  <a:pos x="570" y="306"/>
                </a:cxn>
                <a:cxn ang="0">
                  <a:pos x="582" y="0"/>
                </a:cxn>
                <a:cxn ang="0">
                  <a:pos x="600" y="330"/>
                </a:cxn>
                <a:cxn ang="0">
                  <a:pos x="618" y="330"/>
                </a:cxn>
                <a:cxn ang="0">
                  <a:pos x="636" y="0"/>
                </a:cxn>
                <a:cxn ang="0">
                  <a:pos x="654" y="366"/>
                </a:cxn>
                <a:cxn ang="0">
                  <a:pos x="672" y="366"/>
                </a:cxn>
                <a:cxn ang="0">
                  <a:pos x="690" y="0"/>
                </a:cxn>
                <a:cxn ang="0">
                  <a:pos x="702" y="390"/>
                </a:cxn>
                <a:cxn ang="0">
                  <a:pos x="720" y="390"/>
                </a:cxn>
              </a:cxnLst>
              <a:rect l="0" t="0" r="r" b="b"/>
              <a:pathLst>
                <a:path w="732" h="390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18"/>
                  </a:lnTo>
                  <a:lnTo>
                    <a:pt x="60" y="18"/>
                  </a:lnTo>
                  <a:lnTo>
                    <a:pt x="66" y="18"/>
                  </a:lnTo>
                  <a:lnTo>
                    <a:pt x="72" y="18"/>
                  </a:lnTo>
                  <a:lnTo>
                    <a:pt x="78" y="18"/>
                  </a:lnTo>
                  <a:lnTo>
                    <a:pt x="84" y="18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48"/>
                  </a:lnTo>
                  <a:lnTo>
                    <a:pt x="114" y="48"/>
                  </a:lnTo>
                  <a:lnTo>
                    <a:pt x="120" y="48"/>
                  </a:lnTo>
                  <a:lnTo>
                    <a:pt x="126" y="48"/>
                  </a:lnTo>
                  <a:lnTo>
                    <a:pt x="132" y="48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72"/>
                  </a:lnTo>
                  <a:lnTo>
                    <a:pt x="162" y="72"/>
                  </a:lnTo>
                  <a:lnTo>
                    <a:pt x="168" y="72"/>
                  </a:lnTo>
                  <a:lnTo>
                    <a:pt x="174" y="72"/>
                  </a:lnTo>
                  <a:lnTo>
                    <a:pt x="180" y="72"/>
                  </a:lnTo>
                  <a:lnTo>
                    <a:pt x="186" y="72"/>
                  </a:lnTo>
                  <a:lnTo>
                    <a:pt x="192" y="6"/>
                  </a:lnTo>
                  <a:lnTo>
                    <a:pt x="198" y="6"/>
                  </a:lnTo>
                  <a:lnTo>
                    <a:pt x="204" y="102"/>
                  </a:lnTo>
                  <a:lnTo>
                    <a:pt x="210" y="102"/>
                  </a:lnTo>
                  <a:lnTo>
                    <a:pt x="216" y="102"/>
                  </a:lnTo>
                  <a:lnTo>
                    <a:pt x="222" y="102"/>
                  </a:lnTo>
                  <a:lnTo>
                    <a:pt x="228" y="102"/>
                  </a:lnTo>
                  <a:lnTo>
                    <a:pt x="234" y="102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132"/>
                  </a:lnTo>
                  <a:lnTo>
                    <a:pt x="258" y="132"/>
                  </a:lnTo>
                  <a:lnTo>
                    <a:pt x="264" y="132"/>
                  </a:lnTo>
                  <a:lnTo>
                    <a:pt x="270" y="132"/>
                  </a:lnTo>
                  <a:lnTo>
                    <a:pt x="276" y="132"/>
                  </a:lnTo>
                  <a:lnTo>
                    <a:pt x="282" y="132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0" y="162"/>
                  </a:lnTo>
                  <a:lnTo>
                    <a:pt x="306" y="162"/>
                  </a:lnTo>
                  <a:lnTo>
                    <a:pt x="312" y="162"/>
                  </a:lnTo>
                  <a:lnTo>
                    <a:pt x="318" y="162"/>
                  </a:lnTo>
                  <a:lnTo>
                    <a:pt x="324" y="162"/>
                  </a:lnTo>
                  <a:lnTo>
                    <a:pt x="330" y="162"/>
                  </a:lnTo>
                  <a:lnTo>
                    <a:pt x="336" y="6"/>
                  </a:lnTo>
                  <a:lnTo>
                    <a:pt x="342" y="6"/>
                  </a:lnTo>
                  <a:lnTo>
                    <a:pt x="348" y="6"/>
                  </a:lnTo>
                  <a:lnTo>
                    <a:pt x="354" y="186"/>
                  </a:lnTo>
                  <a:lnTo>
                    <a:pt x="360" y="186"/>
                  </a:lnTo>
                  <a:lnTo>
                    <a:pt x="366" y="186"/>
                  </a:lnTo>
                  <a:lnTo>
                    <a:pt x="372" y="186"/>
                  </a:lnTo>
                  <a:lnTo>
                    <a:pt x="378" y="186"/>
                  </a:lnTo>
                  <a:lnTo>
                    <a:pt x="384" y="186"/>
                  </a:lnTo>
                  <a:lnTo>
                    <a:pt x="384" y="6"/>
                  </a:lnTo>
                  <a:lnTo>
                    <a:pt x="390" y="6"/>
                  </a:lnTo>
                  <a:lnTo>
                    <a:pt x="396" y="6"/>
                  </a:lnTo>
                  <a:lnTo>
                    <a:pt x="402" y="222"/>
                  </a:lnTo>
                  <a:lnTo>
                    <a:pt x="408" y="222"/>
                  </a:lnTo>
                  <a:lnTo>
                    <a:pt x="414" y="222"/>
                  </a:lnTo>
                  <a:lnTo>
                    <a:pt x="420" y="222"/>
                  </a:lnTo>
                  <a:lnTo>
                    <a:pt x="426" y="222"/>
                  </a:lnTo>
                  <a:lnTo>
                    <a:pt x="432" y="222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246"/>
                  </a:lnTo>
                  <a:lnTo>
                    <a:pt x="456" y="246"/>
                  </a:lnTo>
                  <a:lnTo>
                    <a:pt x="462" y="246"/>
                  </a:lnTo>
                  <a:lnTo>
                    <a:pt x="468" y="246"/>
                  </a:lnTo>
                  <a:lnTo>
                    <a:pt x="474" y="246"/>
                  </a:lnTo>
                  <a:lnTo>
                    <a:pt x="480" y="246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498" y="276"/>
                  </a:lnTo>
                  <a:lnTo>
                    <a:pt x="504" y="276"/>
                  </a:lnTo>
                  <a:lnTo>
                    <a:pt x="510" y="276"/>
                  </a:lnTo>
                  <a:lnTo>
                    <a:pt x="516" y="276"/>
                  </a:lnTo>
                  <a:lnTo>
                    <a:pt x="522" y="276"/>
                  </a:lnTo>
                  <a:lnTo>
                    <a:pt x="528" y="276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306"/>
                  </a:lnTo>
                  <a:lnTo>
                    <a:pt x="558" y="306"/>
                  </a:lnTo>
                  <a:lnTo>
                    <a:pt x="564" y="306"/>
                  </a:lnTo>
                  <a:lnTo>
                    <a:pt x="570" y="306"/>
                  </a:lnTo>
                  <a:lnTo>
                    <a:pt x="576" y="306"/>
                  </a:lnTo>
                  <a:lnTo>
                    <a:pt x="582" y="306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330"/>
                  </a:lnTo>
                  <a:lnTo>
                    <a:pt x="606" y="330"/>
                  </a:lnTo>
                  <a:lnTo>
                    <a:pt x="612" y="330"/>
                  </a:lnTo>
                  <a:lnTo>
                    <a:pt x="618" y="330"/>
                  </a:lnTo>
                  <a:lnTo>
                    <a:pt x="624" y="330"/>
                  </a:lnTo>
                  <a:lnTo>
                    <a:pt x="630" y="33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8" y="366"/>
                  </a:lnTo>
                  <a:lnTo>
                    <a:pt x="654" y="366"/>
                  </a:lnTo>
                  <a:lnTo>
                    <a:pt x="660" y="366"/>
                  </a:lnTo>
                  <a:lnTo>
                    <a:pt x="666" y="366"/>
                  </a:lnTo>
                  <a:lnTo>
                    <a:pt x="672" y="366"/>
                  </a:lnTo>
                  <a:lnTo>
                    <a:pt x="678" y="366"/>
                  </a:lnTo>
                  <a:lnTo>
                    <a:pt x="684" y="0"/>
                  </a:lnTo>
                  <a:lnTo>
                    <a:pt x="690" y="0"/>
                  </a:lnTo>
                  <a:lnTo>
                    <a:pt x="696" y="0"/>
                  </a:lnTo>
                  <a:lnTo>
                    <a:pt x="696" y="390"/>
                  </a:lnTo>
                  <a:lnTo>
                    <a:pt x="702" y="390"/>
                  </a:lnTo>
                  <a:lnTo>
                    <a:pt x="708" y="390"/>
                  </a:lnTo>
                  <a:lnTo>
                    <a:pt x="714" y="390"/>
                  </a:lnTo>
                  <a:lnTo>
                    <a:pt x="720" y="390"/>
                  </a:lnTo>
                  <a:lnTo>
                    <a:pt x="726" y="390"/>
                  </a:lnTo>
                  <a:lnTo>
                    <a:pt x="732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29" name="Freeform 61"/>
            <p:cNvSpPr>
              <a:spLocks/>
            </p:cNvSpPr>
            <p:nvPr/>
          </p:nvSpPr>
          <p:spPr bwMode="auto">
            <a:xfrm>
              <a:off x="2700337" y="1304925"/>
              <a:ext cx="1181100" cy="2085975"/>
            </a:xfrm>
            <a:custGeom>
              <a:avLst/>
              <a:gdLst/>
              <a:ahLst/>
              <a:cxnLst>
                <a:cxn ang="0">
                  <a:pos x="12" y="810"/>
                </a:cxn>
                <a:cxn ang="0">
                  <a:pos x="30" y="1230"/>
                </a:cxn>
                <a:cxn ang="0">
                  <a:pos x="48" y="1230"/>
                </a:cxn>
                <a:cxn ang="0">
                  <a:pos x="60" y="810"/>
                </a:cxn>
                <a:cxn ang="0">
                  <a:pos x="78" y="1254"/>
                </a:cxn>
                <a:cxn ang="0">
                  <a:pos x="96" y="1254"/>
                </a:cxn>
                <a:cxn ang="0">
                  <a:pos x="114" y="1284"/>
                </a:cxn>
                <a:cxn ang="0">
                  <a:pos x="132" y="1284"/>
                </a:cxn>
                <a:cxn ang="0">
                  <a:pos x="150" y="810"/>
                </a:cxn>
                <a:cxn ang="0">
                  <a:pos x="168" y="1314"/>
                </a:cxn>
                <a:cxn ang="0">
                  <a:pos x="186" y="1314"/>
                </a:cxn>
                <a:cxn ang="0">
                  <a:pos x="204" y="810"/>
                </a:cxn>
                <a:cxn ang="0">
                  <a:pos x="222" y="120"/>
                </a:cxn>
                <a:cxn ang="0">
                  <a:pos x="240" y="120"/>
                </a:cxn>
                <a:cxn ang="0">
                  <a:pos x="258" y="816"/>
                </a:cxn>
                <a:cxn ang="0">
                  <a:pos x="276" y="0"/>
                </a:cxn>
                <a:cxn ang="0">
                  <a:pos x="294" y="0"/>
                </a:cxn>
                <a:cxn ang="0">
                  <a:pos x="312" y="810"/>
                </a:cxn>
                <a:cxn ang="0">
                  <a:pos x="330" y="810"/>
                </a:cxn>
                <a:cxn ang="0">
                  <a:pos x="348" y="810"/>
                </a:cxn>
                <a:cxn ang="0">
                  <a:pos x="366" y="810"/>
                </a:cxn>
                <a:cxn ang="0">
                  <a:pos x="384" y="810"/>
                </a:cxn>
                <a:cxn ang="0">
                  <a:pos x="402" y="810"/>
                </a:cxn>
                <a:cxn ang="0">
                  <a:pos x="420" y="810"/>
                </a:cxn>
                <a:cxn ang="0">
                  <a:pos x="438" y="810"/>
                </a:cxn>
                <a:cxn ang="0">
                  <a:pos x="456" y="810"/>
                </a:cxn>
                <a:cxn ang="0">
                  <a:pos x="474" y="810"/>
                </a:cxn>
                <a:cxn ang="0">
                  <a:pos x="492" y="810"/>
                </a:cxn>
                <a:cxn ang="0">
                  <a:pos x="510" y="810"/>
                </a:cxn>
                <a:cxn ang="0">
                  <a:pos x="528" y="810"/>
                </a:cxn>
                <a:cxn ang="0">
                  <a:pos x="546" y="810"/>
                </a:cxn>
                <a:cxn ang="0">
                  <a:pos x="564" y="810"/>
                </a:cxn>
                <a:cxn ang="0">
                  <a:pos x="582" y="810"/>
                </a:cxn>
                <a:cxn ang="0">
                  <a:pos x="600" y="810"/>
                </a:cxn>
                <a:cxn ang="0">
                  <a:pos x="612" y="822"/>
                </a:cxn>
                <a:cxn ang="0">
                  <a:pos x="630" y="822"/>
                </a:cxn>
                <a:cxn ang="0">
                  <a:pos x="648" y="810"/>
                </a:cxn>
                <a:cxn ang="0">
                  <a:pos x="666" y="834"/>
                </a:cxn>
                <a:cxn ang="0">
                  <a:pos x="684" y="834"/>
                </a:cxn>
                <a:cxn ang="0">
                  <a:pos x="696" y="810"/>
                </a:cxn>
                <a:cxn ang="0">
                  <a:pos x="714" y="858"/>
                </a:cxn>
                <a:cxn ang="0">
                  <a:pos x="732" y="858"/>
                </a:cxn>
              </a:cxnLst>
              <a:rect l="0" t="0" r="r" b="b"/>
              <a:pathLst>
                <a:path w="744" h="1314">
                  <a:moveTo>
                    <a:pt x="0" y="810"/>
                  </a:moveTo>
                  <a:lnTo>
                    <a:pt x="6" y="810"/>
                  </a:lnTo>
                  <a:lnTo>
                    <a:pt x="12" y="810"/>
                  </a:lnTo>
                  <a:lnTo>
                    <a:pt x="18" y="1230"/>
                  </a:lnTo>
                  <a:lnTo>
                    <a:pt x="24" y="1230"/>
                  </a:lnTo>
                  <a:lnTo>
                    <a:pt x="30" y="1230"/>
                  </a:lnTo>
                  <a:lnTo>
                    <a:pt x="36" y="1230"/>
                  </a:lnTo>
                  <a:lnTo>
                    <a:pt x="42" y="1230"/>
                  </a:lnTo>
                  <a:lnTo>
                    <a:pt x="48" y="1230"/>
                  </a:lnTo>
                  <a:lnTo>
                    <a:pt x="48" y="810"/>
                  </a:lnTo>
                  <a:lnTo>
                    <a:pt x="54" y="810"/>
                  </a:lnTo>
                  <a:lnTo>
                    <a:pt x="60" y="810"/>
                  </a:lnTo>
                  <a:lnTo>
                    <a:pt x="66" y="1254"/>
                  </a:lnTo>
                  <a:lnTo>
                    <a:pt x="72" y="1254"/>
                  </a:lnTo>
                  <a:lnTo>
                    <a:pt x="78" y="1254"/>
                  </a:lnTo>
                  <a:lnTo>
                    <a:pt x="84" y="1254"/>
                  </a:lnTo>
                  <a:lnTo>
                    <a:pt x="90" y="1254"/>
                  </a:lnTo>
                  <a:lnTo>
                    <a:pt x="96" y="1254"/>
                  </a:lnTo>
                  <a:lnTo>
                    <a:pt x="102" y="816"/>
                  </a:lnTo>
                  <a:lnTo>
                    <a:pt x="108" y="816"/>
                  </a:lnTo>
                  <a:lnTo>
                    <a:pt x="114" y="1284"/>
                  </a:lnTo>
                  <a:lnTo>
                    <a:pt x="120" y="1284"/>
                  </a:lnTo>
                  <a:lnTo>
                    <a:pt x="126" y="1284"/>
                  </a:lnTo>
                  <a:lnTo>
                    <a:pt x="132" y="1284"/>
                  </a:lnTo>
                  <a:lnTo>
                    <a:pt x="138" y="1284"/>
                  </a:lnTo>
                  <a:lnTo>
                    <a:pt x="144" y="1284"/>
                  </a:lnTo>
                  <a:lnTo>
                    <a:pt x="150" y="810"/>
                  </a:lnTo>
                  <a:lnTo>
                    <a:pt x="156" y="810"/>
                  </a:lnTo>
                  <a:lnTo>
                    <a:pt x="162" y="1314"/>
                  </a:lnTo>
                  <a:lnTo>
                    <a:pt x="168" y="1314"/>
                  </a:lnTo>
                  <a:lnTo>
                    <a:pt x="174" y="1314"/>
                  </a:lnTo>
                  <a:lnTo>
                    <a:pt x="180" y="1314"/>
                  </a:lnTo>
                  <a:lnTo>
                    <a:pt x="186" y="1314"/>
                  </a:lnTo>
                  <a:lnTo>
                    <a:pt x="192" y="1314"/>
                  </a:lnTo>
                  <a:lnTo>
                    <a:pt x="198" y="810"/>
                  </a:lnTo>
                  <a:lnTo>
                    <a:pt x="204" y="810"/>
                  </a:lnTo>
                  <a:lnTo>
                    <a:pt x="210" y="810"/>
                  </a:lnTo>
                  <a:lnTo>
                    <a:pt x="216" y="120"/>
                  </a:lnTo>
                  <a:lnTo>
                    <a:pt x="222" y="120"/>
                  </a:lnTo>
                  <a:lnTo>
                    <a:pt x="228" y="120"/>
                  </a:lnTo>
                  <a:lnTo>
                    <a:pt x="234" y="120"/>
                  </a:lnTo>
                  <a:lnTo>
                    <a:pt x="240" y="120"/>
                  </a:lnTo>
                  <a:lnTo>
                    <a:pt x="246" y="816"/>
                  </a:lnTo>
                  <a:lnTo>
                    <a:pt x="252" y="816"/>
                  </a:lnTo>
                  <a:lnTo>
                    <a:pt x="258" y="816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810"/>
                  </a:lnTo>
                  <a:lnTo>
                    <a:pt x="306" y="810"/>
                  </a:lnTo>
                  <a:lnTo>
                    <a:pt x="312" y="810"/>
                  </a:lnTo>
                  <a:lnTo>
                    <a:pt x="318" y="810"/>
                  </a:lnTo>
                  <a:lnTo>
                    <a:pt x="324" y="810"/>
                  </a:lnTo>
                  <a:lnTo>
                    <a:pt x="330" y="810"/>
                  </a:lnTo>
                  <a:lnTo>
                    <a:pt x="336" y="810"/>
                  </a:lnTo>
                  <a:lnTo>
                    <a:pt x="342" y="810"/>
                  </a:lnTo>
                  <a:lnTo>
                    <a:pt x="348" y="810"/>
                  </a:lnTo>
                  <a:lnTo>
                    <a:pt x="354" y="810"/>
                  </a:lnTo>
                  <a:lnTo>
                    <a:pt x="360" y="810"/>
                  </a:lnTo>
                  <a:lnTo>
                    <a:pt x="366" y="810"/>
                  </a:lnTo>
                  <a:lnTo>
                    <a:pt x="372" y="810"/>
                  </a:lnTo>
                  <a:lnTo>
                    <a:pt x="378" y="810"/>
                  </a:lnTo>
                  <a:lnTo>
                    <a:pt x="384" y="810"/>
                  </a:lnTo>
                  <a:lnTo>
                    <a:pt x="390" y="810"/>
                  </a:lnTo>
                  <a:lnTo>
                    <a:pt x="396" y="810"/>
                  </a:lnTo>
                  <a:lnTo>
                    <a:pt x="402" y="810"/>
                  </a:lnTo>
                  <a:lnTo>
                    <a:pt x="408" y="810"/>
                  </a:lnTo>
                  <a:lnTo>
                    <a:pt x="414" y="810"/>
                  </a:lnTo>
                  <a:lnTo>
                    <a:pt x="420" y="810"/>
                  </a:lnTo>
                  <a:lnTo>
                    <a:pt x="426" y="810"/>
                  </a:lnTo>
                  <a:lnTo>
                    <a:pt x="432" y="810"/>
                  </a:lnTo>
                  <a:lnTo>
                    <a:pt x="438" y="810"/>
                  </a:lnTo>
                  <a:lnTo>
                    <a:pt x="444" y="810"/>
                  </a:lnTo>
                  <a:lnTo>
                    <a:pt x="450" y="810"/>
                  </a:lnTo>
                  <a:lnTo>
                    <a:pt x="456" y="810"/>
                  </a:lnTo>
                  <a:lnTo>
                    <a:pt x="462" y="810"/>
                  </a:lnTo>
                  <a:lnTo>
                    <a:pt x="468" y="810"/>
                  </a:lnTo>
                  <a:lnTo>
                    <a:pt x="474" y="810"/>
                  </a:lnTo>
                  <a:lnTo>
                    <a:pt x="480" y="810"/>
                  </a:lnTo>
                  <a:lnTo>
                    <a:pt x="486" y="810"/>
                  </a:lnTo>
                  <a:lnTo>
                    <a:pt x="492" y="810"/>
                  </a:lnTo>
                  <a:lnTo>
                    <a:pt x="498" y="810"/>
                  </a:lnTo>
                  <a:lnTo>
                    <a:pt x="504" y="810"/>
                  </a:lnTo>
                  <a:lnTo>
                    <a:pt x="510" y="810"/>
                  </a:lnTo>
                  <a:lnTo>
                    <a:pt x="516" y="810"/>
                  </a:lnTo>
                  <a:lnTo>
                    <a:pt x="522" y="810"/>
                  </a:lnTo>
                  <a:lnTo>
                    <a:pt x="528" y="810"/>
                  </a:lnTo>
                  <a:lnTo>
                    <a:pt x="534" y="810"/>
                  </a:lnTo>
                  <a:lnTo>
                    <a:pt x="540" y="810"/>
                  </a:lnTo>
                  <a:lnTo>
                    <a:pt x="546" y="810"/>
                  </a:lnTo>
                  <a:lnTo>
                    <a:pt x="552" y="810"/>
                  </a:lnTo>
                  <a:lnTo>
                    <a:pt x="558" y="810"/>
                  </a:lnTo>
                  <a:lnTo>
                    <a:pt x="564" y="810"/>
                  </a:lnTo>
                  <a:lnTo>
                    <a:pt x="570" y="810"/>
                  </a:lnTo>
                  <a:lnTo>
                    <a:pt x="576" y="810"/>
                  </a:lnTo>
                  <a:lnTo>
                    <a:pt x="582" y="810"/>
                  </a:lnTo>
                  <a:lnTo>
                    <a:pt x="588" y="810"/>
                  </a:lnTo>
                  <a:lnTo>
                    <a:pt x="594" y="810"/>
                  </a:lnTo>
                  <a:lnTo>
                    <a:pt x="600" y="810"/>
                  </a:lnTo>
                  <a:lnTo>
                    <a:pt x="606" y="810"/>
                  </a:lnTo>
                  <a:lnTo>
                    <a:pt x="606" y="822"/>
                  </a:lnTo>
                  <a:lnTo>
                    <a:pt x="612" y="822"/>
                  </a:lnTo>
                  <a:lnTo>
                    <a:pt x="618" y="822"/>
                  </a:lnTo>
                  <a:lnTo>
                    <a:pt x="624" y="822"/>
                  </a:lnTo>
                  <a:lnTo>
                    <a:pt x="630" y="822"/>
                  </a:lnTo>
                  <a:lnTo>
                    <a:pt x="636" y="822"/>
                  </a:lnTo>
                  <a:lnTo>
                    <a:pt x="642" y="810"/>
                  </a:lnTo>
                  <a:lnTo>
                    <a:pt x="648" y="810"/>
                  </a:lnTo>
                  <a:lnTo>
                    <a:pt x="654" y="810"/>
                  </a:lnTo>
                  <a:lnTo>
                    <a:pt x="660" y="834"/>
                  </a:lnTo>
                  <a:lnTo>
                    <a:pt x="666" y="834"/>
                  </a:lnTo>
                  <a:lnTo>
                    <a:pt x="672" y="834"/>
                  </a:lnTo>
                  <a:lnTo>
                    <a:pt x="678" y="834"/>
                  </a:lnTo>
                  <a:lnTo>
                    <a:pt x="684" y="834"/>
                  </a:lnTo>
                  <a:lnTo>
                    <a:pt x="690" y="834"/>
                  </a:lnTo>
                  <a:lnTo>
                    <a:pt x="690" y="810"/>
                  </a:lnTo>
                  <a:lnTo>
                    <a:pt x="696" y="810"/>
                  </a:lnTo>
                  <a:lnTo>
                    <a:pt x="702" y="810"/>
                  </a:lnTo>
                  <a:lnTo>
                    <a:pt x="708" y="858"/>
                  </a:lnTo>
                  <a:lnTo>
                    <a:pt x="714" y="858"/>
                  </a:lnTo>
                  <a:lnTo>
                    <a:pt x="720" y="858"/>
                  </a:lnTo>
                  <a:lnTo>
                    <a:pt x="726" y="858"/>
                  </a:lnTo>
                  <a:lnTo>
                    <a:pt x="732" y="858"/>
                  </a:lnTo>
                  <a:lnTo>
                    <a:pt x="738" y="858"/>
                  </a:lnTo>
                  <a:lnTo>
                    <a:pt x="744" y="81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30" name="Freeform 62"/>
            <p:cNvSpPr>
              <a:spLocks/>
            </p:cNvSpPr>
            <p:nvPr/>
          </p:nvSpPr>
          <p:spPr bwMode="auto">
            <a:xfrm>
              <a:off x="3881437" y="2590800"/>
              <a:ext cx="819150" cy="57150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8" y="72"/>
                </a:cxn>
                <a:cxn ang="0">
                  <a:pos x="30" y="72"/>
                </a:cxn>
                <a:cxn ang="0">
                  <a:pos x="42" y="72"/>
                </a:cxn>
                <a:cxn ang="0">
                  <a:pos x="54" y="6"/>
                </a:cxn>
                <a:cxn ang="0">
                  <a:pos x="60" y="114"/>
                </a:cxn>
                <a:cxn ang="0">
                  <a:pos x="72" y="114"/>
                </a:cxn>
                <a:cxn ang="0">
                  <a:pos x="84" y="114"/>
                </a:cxn>
                <a:cxn ang="0">
                  <a:pos x="96" y="0"/>
                </a:cxn>
                <a:cxn ang="0">
                  <a:pos x="108" y="0"/>
                </a:cxn>
                <a:cxn ang="0">
                  <a:pos x="120" y="198"/>
                </a:cxn>
                <a:cxn ang="0">
                  <a:pos x="132" y="198"/>
                </a:cxn>
                <a:cxn ang="0">
                  <a:pos x="144" y="198"/>
                </a:cxn>
                <a:cxn ang="0">
                  <a:pos x="150" y="6"/>
                </a:cxn>
                <a:cxn ang="0">
                  <a:pos x="162" y="360"/>
                </a:cxn>
                <a:cxn ang="0">
                  <a:pos x="174" y="360"/>
                </a:cxn>
                <a:cxn ang="0">
                  <a:pos x="186" y="360"/>
                </a:cxn>
                <a:cxn ang="0">
                  <a:pos x="198" y="6"/>
                </a:cxn>
                <a:cxn ang="0">
                  <a:pos x="210" y="312"/>
                </a:cxn>
                <a:cxn ang="0">
                  <a:pos x="222" y="312"/>
                </a:cxn>
                <a:cxn ang="0">
                  <a:pos x="234" y="312"/>
                </a:cxn>
                <a:cxn ang="0">
                  <a:pos x="246" y="0"/>
                </a:cxn>
                <a:cxn ang="0">
                  <a:pos x="258" y="0"/>
                </a:cxn>
                <a:cxn ang="0">
                  <a:pos x="270" y="0"/>
                </a:cxn>
                <a:cxn ang="0">
                  <a:pos x="282" y="0"/>
                </a:cxn>
                <a:cxn ang="0">
                  <a:pos x="294" y="0"/>
                </a:cxn>
                <a:cxn ang="0">
                  <a:pos x="306" y="0"/>
                </a:cxn>
                <a:cxn ang="0">
                  <a:pos x="318" y="0"/>
                </a:cxn>
                <a:cxn ang="0">
                  <a:pos x="330" y="0"/>
                </a:cxn>
                <a:cxn ang="0">
                  <a:pos x="342" y="0"/>
                </a:cxn>
                <a:cxn ang="0">
                  <a:pos x="354" y="0"/>
                </a:cxn>
                <a:cxn ang="0">
                  <a:pos x="366" y="0"/>
                </a:cxn>
                <a:cxn ang="0">
                  <a:pos x="378" y="0"/>
                </a:cxn>
                <a:cxn ang="0">
                  <a:pos x="390" y="0"/>
                </a:cxn>
                <a:cxn ang="0">
                  <a:pos x="402" y="0"/>
                </a:cxn>
                <a:cxn ang="0">
                  <a:pos x="414" y="0"/>
                </a:cxn>
                <a:cxn ang="0">
                  <a:pos x="426" y="0"/>
                </a:cxn>
                <a:cxn ang="0">
                  <a:pos x="438" y="0"/>
                </a:cxn>
                <a:cxn ang="0">
                  <a:pos x="450" y="0"/>
                </a:cxn>
                <a:cxn ang="0">
                  <a:pos x="462" y="0"/>
                </a:cxn>
                <a:cxn ang="0">
                  <a:pos x="474" y="0"/>
                </a:cxn>
                <a:cxn ang="0">
                  <a:pos x="486" y="0"/>
                </a:cxn>
                <a:cxn ang="0">
                  <a:pos x="498" y="0"/>
                </a:cxn>
                <a:cxn ang="0">
                  <a:pos x="510" y="0"/>
                </a:cxn>
              </a:cxnLst>
              <a:rect l="0" t="0" r="r" b="b"/>
              <a:pathLst>
                <a:path w="516" h="360">
                  <a:moveTo>
                    <a:pt x="0" y="6"/>
                  </a:moveTo>
                  <a:lnTo>
                    <a:pt x="6" y="6"/>
                  </a:lnTo>
                  <a:lnTo>
                    <a:pt x="12" y="72"/>
                  </a:lnTo>
                  <a:lnTo>
                    <a:pt x="18" y="72"/>
                  </a:lnTo>
                  <a:lnTo>
                    <a:pt x="24" y="72"/>
                  </a:lnTo>
                  <a:lnTo>
                    <a:pt x="30" y="72"/>
                  </a:lnTo>
                  <a:lnTo>
                    <a:pt x="36" y="72"/>
                  </a:lnTo>
                  <a:lnTo>
                    <a:pt x="42" y="72"/>
                  </a:lnTo>
                  <a:lnTo>
                    <a:pt x="48" y="6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0" y="114"/>
                  </a:lnTo>
                  <a:lnTo>
                    <a:pt x="66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4" y="114"/>
                  </a:lnTo>
                  <a:lnTo>
                    <a:pt x="90" y="114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198"/>
                  </a:lnTo>
                  <a:lnTo>
                    <a:pt x="120" y="198"/>
                  </a:lnTo>
                  <a:lnTo>
                    <a:pt x="126" y="198"/>
                  </a:lnTo>
                  <a:lnTo>
                    <a:pt x="132" y="198"/>
                  </a:lnTo>
                  <a:lnTo>
                    <a:pt x="138" y="198"/>
                  </a:lnTo>
                  <a:lnTo>
                    <a:pt x="144" y="198"/>
                  </a:lnTo>
                  <a:lnTo>
                    <a:pt x="144" y="6"/>
                  </a:lnTo>
                  <a:lnTo>
                    <a:pt x="150" y="6"/>
                  </a:lnTo>
                  <a:lnTo>
                    <a:pt x="156" y="6"/>
                  </a:lnTo>
                  <a:lnTo>
                    <a:pt x="162" y="360"/>
                  </a:lnTo>
                  <a:lnTo>
                    <a:pt x="168" y="360"/>
                  </a:lnTo>
                  <a:lnTo>
                    <a:pt x="174" y="360"/>
                  </a:lnTo>
                  <a:lnTo>
                    <a:pt x="180" y="360"/>
                  </a:lnTo>
                  <a:lnTo>
                    <a:pt x="186" y="360"/>
                  </a:lnTo>
                  <a:lnTo>
                    <a:pt x="192" y="360"/>
                  </a:lnTo>
                  <a:lnTo>
                    <a:pt x="198" y="6"/>
                  </a:lnTo>
                  <a:lnTo>
                    <a:pt x="204" y="6"/>
                  </a:lnTo>
                  <a:lnTo>
                    <a:pt x="210" y="312"/>
                  </a:lnTo>
                  <a:lnTo>
                    <a:pt x="216" y="312"/>
                  </a:lnTo>
                  <a:lnTo>
                    <a:pt x="222" y="312"/>
                  </a:lnTo>
                  <a:lnTo>
                    <a:pt x="228" y="312"/>
                  </a:lnTo>
                  <a:lnTo>
                    <a:pt x="234" y="312"/>
                  </a:lnTo>
                  <a:lnTo>
                    <a:pt x="240" y="312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31" name="Freeform 63"/>
            <p:cNvSpPr>
              <a:spLocks/>
            </p:cNvSpPr>
            <p:nvPr/>
          </p:nvSpPr>
          <p:spPr bwMode="auto">
            <a:xfrm>
              <a:off x="376237" y="2590800"/>
              <a:ext cx="1152525" cy="9144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4" y="0"/>
                </a:cxn>
                <a:cxn ang="0">
                  <a:pos x="42" y="0"/>
                </a:cxn>
                <a:cxn ang="0">
                  <a:pos x="60" y="0"/>
                </a:cxn>
                <a:cxn ang="0">
                  <a:pos x="78" y="0"/>
                </a:cxn>
                <a:cxn ang="0">
                  <a:pos x="96" y="288"/>
                </a:cxn>
                <a:cxn ang="0">
                  <a:pos x="114" y="288"/>
                </a:cxn>
                <a:cxn ang="0">
                  <a:pos x="132" y="0"/>
                </a:cxn>
                <a:cxn ang="0">
                  <a:pos x="150" y="288"/>
                </a:cxn>
                <a:cxn ang="0">
                  <a:pos x="168" y="288"/>
                </a:cxn>
                <a:cxn ang="0">
                  <a:pos x="186" y="0"/>
                </a:cxn>
                <a:cxn ang="0">
                  <a:pos x="198" y="288"/>
                </a:cxn>
                <a:cxn ang="0">
                  <a:pos x="216" y="288"/>
                </a:cxn>
                <a:cxn ang="0">
                  <a:pos x="234" y="0"/>
                </a:cxn>
                <a:cxn ang="0">
                  <a:pos x="252" y="288"/>
                </a:cxn>
                <a:cxn ang="0">
                  <a:pos x="270" y="288"/>
                </a:cxn>
                <a:cxn ang="0">
                  <a:pos x="282" y="0"/>
                </a:cxn>
                <a:cxn ang="0">
                  <a:pos x="300" y="288"/>
                </a:cxn>
                <a:cxn ang="0">
                  <a:pos x="318" y="288"/>
                </a:cxn>
                <a:cxn ang="0">
                  <a:pos x="336" y="0"/>
                </a:cxn>
                <a:cxn ang="0">
                  <a:pos x="354" y="0"/>
                </a:cxn>
                <a:cxn ang="0">
                  <a:pos x="372" y="0"/>
                </a:cxn>
                <a:cxn ang="0">
                  <a:pos x="390" y="0"/>
                </a:cxn>
                <a:cxn ang="0">
                  <a:pos x="408" y="0"/>
                </a:cxn>
                <a:cxn ang="0">
                  <a:pos x="426" y="0"/>
                </a:cxn>
                <a:cxn ang="0">
                  <a:pos x="444" y="576"/>
                </a:cxn>
                <a:cxn ang="0">
                  <a:pos x="462" y="576"/>
                </a:cxn>
                <a:cxn ang="0">
                  <a:pos x="474" y="0"/>
                </a:cxn>
                <a:cxn ang="0">
                  <a:pos x="492" y="576"/>
                </a:cxn>
                <a:cxn ang="0">
                  <a:pos x="510" y="576"/>
                </a:cxn>
                <a:cxn ang="0">
                  <a:pos x="528" y="0"/>
                </a:cxn>
                <a:cxn ang="0">
                  <a:pos x="546" y="576"/>
                </a:cxn>
                <a:cxn ang="0">
                  <a:pos x="564" y="576"/>
                </a:cxn>
                <a:cxn ang="0">
                  <a:pos x="582" y="0"/>
                </a:cxn>
                <a:cxn ang="0">
                  <a:pos x="594" y="576"/>
                </a:cxn>
                <a:cxn ang="0">
                  <a:pos x="612" y="576"/>
                </a:cxn>
                <a:cxn ang="0">
                  <a:pos x="630" y="0"/>
                </a:cxn>
                <a:cxn ang="0">
                  <a:pos x="648" y="576"/>
                </a:cxn>
                <a:cxn ang="0">
                  <a:pos x="666" y="576"/>
                </a:cxn>
                <a:cxn ang="0">
                  <a:pos x="678" y="0"/>
                </a:cxn>
                <a:cxn ang="0">
                  <a:pos x="696" y="0"/>
                </a:cxn>
                <a:cxn ang="0">
                  <a:pos x="714" y="0"/>
                </a:cxn>
              </a:cxnLst>
              <a:rect l="0" t="0" r="r" b="b"/>
              <a:pathLst>
                <a:path w="726" h="57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288"/>
                  </a:lnTo>
                  <a:lnTo>
                    <a:pt x="102" y="288"/>
                  </a:lnTo>
                  <a:lnTo>
                    <a:pt x="108" y="288"/>
                  </a:lnTo>
                  <a:lnTo>
                    <a:pt x="114" y="288"/>
                  </a:lnTo>
                  <a:lnTo>
                    <a:pt x="120" y="288"/>
                  </a:lnTo>
                  <a:lnTo>
                    <a:pt x="126" y="288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288"/>
                  </a:lnTo>
                  <a:lnTo>
                    <a:pt x="150" y="288"/>
                  </a:lnTo>
                  <a:lnTo>
                    <a:pt x="156" y="288"/>
                  </a:lnTo>
                  <a:lnTo>
                    <a:pt x="162" y="288"/>
                  </a:lnTo>
                  <a:lnTo>
                    <a:pt x="168" y="288"/>
                  </a:lnTo>
                  <a:lnTo>
                    <a:pt x="174" y="288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2" y="288"/>
                  </a:lnTo>
                  <a:lnTo>
                    <a:pt x="198" y="288"/>
                  </a:lnTo>
                  <a:lnTo>
                    <a:pt x="204" y="288"/>
                  </a:lnTo>
                  <a:lnTo>
                    <a:pt x="210" y="288"/>
                  </a:lnTo>
                  <a:lnTo>
                    <a:pt x="216" y="288"/>
                  </a:lnTo>
                  <a:lnTo>
                    <a:pt x="222" y="288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288"/>
                  </a:lnTo>
                  <a:lnTo>
                    <a:pt x="252" y="288"/>
                  </a:lnTo>
                  <a:lnTo>
                    <a:pt x="258" y="288"/>
                  </a:lnTo>
                  <a:lnTo>
                    <a:pt x="264" y="288"/>
                  </a:lnTo>
                  <a:lnTo>
                    <a:pt x="270" y="288"/>
                  </a:lnTo>
                  <a:lnTo>
                    <a:pt x="276" y="288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288"/>
                  </a:lnTo>
                  <a:lnTo>
                    <a:pt x="300" y="288"/>
                  </a:lnTo>
                  <a:lnTo>
                    <a:pt x="306" y="288"/>
                  </a:lnTo>
                  <a:lnTo>
                    <a:pt x="312" y="288"/>
                  </a:lnTo>
                  <a:lnTo>
                    <a:pt x="318" y="288"/>
                  </a:lnTo>
                  <a:lnTo>
                    <a:pt x="324" y="288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576"/>
                  </a:lnTo>
                  <a:lnTo>
                    <a:pt x="450" y="576"/>
                  </a:lnTo>
                  <a:lnTo>
                    <a:pt x="456" y="576"/>
                  </a:lnTo>
                  <a:lnTo>
                    <a:pt x="462" y="576"/>
                  </a:lnTo>
                  <a:lnTo>
                    <a:pt x="468" y="576"/>
                  </a:lnTo>
                  <a:lnTo>
                    <a:pt x="474" y="576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576"/>
                  </a:lnTo>
                  <a:lnTo>
                    <a:pt x="498" y="576"/>
                  </a:lnTo>
                  <a:lnTo>
                    <a:pt x="504" y="576"/>
                  </a:lnTo>
                  <a:lnTo>
                    <a:pt x="510" y="576"/>
                  </a:lnTo>
                  <a:lnTo>
                    <a:pt x="516" y="576"/>
                  </a:lnTo>
                  <a:lnTo>
                    <a:pt x="522" y="576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576"/>
                  </a:lnTo>
                  <a:lnTo>
                    <a:pt x="546" y="576"/>
                  </a:lnTo>
                  <a:lnTo>
                    <a:pt x="552" y="576"/>
                  </a:lnTo>
                  <a:lnTo>
                    <a:pt x="558" y="576"/>
                  </a:lnTo>
                  <a:lnTo>
                    <a:pt x="564" y="576"/>
                  </a:lnTo>
                  <a:lnTo>
                    <a:pt x="570" y="576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88" y="576"/>
                  </a:lnTo>
                  <a:lnTo>
                    <a:pt x="594" y="576"/>
                  </a:lnTo>
                  <a:lnTo>
                    <a:pt x="600" y="576"/>
                  </a:lnTo>
                  <a:lnTo>
                    <a:pt x="606" y="576"/>
                  </a:lnTo>
                  <a:lnTo>
                    <a:pt x="612" y="576"/>
                  </a:lnTo>
                  <a:lnTo>
                    <a:pt x="618" y="576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576"/>
                  </a:lnTo>
                  <a:lnTo>
                    <a:pt x="648" y="576"/>
                  </a:lnTo>
                  <a:lnTo>
                    <a:pt x="654" y="576"/>
                  </a:lnTo>
                  <a:lnTo>
                    <a:pt x="660" y="576"/>
                  </a:lnTo>
                  <a:lnTo>
                    <a:pt x="666" y="576"/>
                  </a:lnTo>
                  <a:lnTo>
                    <a:pt x="672" y="576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84" y="0"/>
                  </a:lnTo>
                  <a:lnTo>
                    <a:pt x="690" y="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8" y="0"/>
                  </a:lnTo>
                  <a:lnTo>
                    <a:pt x="714" y="0"/>
                  </a:lnTo>
                  <a:lnTo>
                    <a:pt x="720" y="0"/>
                  </a:lnTo>
                  <a:lnTo>
                    <a:pt x="726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32" name="Freeform 64"/>
            <p:cNvSpPr>
              <a:spLocks/>
            </p:cNvSpPr>
            <p:nvPr/>
          </p:nvSpPr>
          <p:spPr bwMode="auto">
            <a:xfrm>
              <a:off x="1528762" y="2590800"/>
              <a:ext cx="1162050" cy="6191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0"/>
                </a:cxn>
                <a:cxn ang="0">
                  <a:pos x="48" y="0"/>
                </a:cxn>
                <a:cxn ang="0">
                  <a:pos x="66" y="18"/>
                </a:cxn>
                <a:cxn ang="0">
                  <a:pos x="84" y="18"/>
                </a:cxn>
                <a:cxn ang="0">
                  <a:pos x="102" y="0"/>
                </a:cxn>
                <a:cxn ang="0">
                  <a:pos x="120" y="48"/>
                </a:cxn>
                <a:cxn ang="0">
                  <a:pos x="138" y="48"/>
                </a:cxn>
                <a:cxn ang="0">
                  <a:pos x="156" y="6"/>
                </a:cxn>
                <a:cxn ang="0">
                  <a:pos x="174" y="78"/>
                </a:cxn>
                <a:cxn ang="0">
                  <a:pos x="192" y="78"/>
                </a:cxn>
                <a:cxn ang="0">
                  <a:pos x="210" y="102"/>
                </a:cxn>
                <a:cxn ang="0">
                  <a:pos x="228" y="102"/>
                </a:cxn>
                <a:cxn ang="0">
                  <a:pos x="246" y="0"/>
                </a:cxn>
                <a:cxn ang="0">
                  <a:pos x="264" y="138"/>
                </a:cxn>
                <a:cxn ang="0">
                  <a:pos x="282" y="138"/>
                </a:cxn>
                <a:cxn ang="0">
                  <a:pos x="300" y="0"/>
                </a:cxn>
                <a:cxn ang="0">
                  <a:pos x="312" y="156"/>
                </a:cxn>
                <a:cxn ang="0">
                  <a:pos x="330" y="156"/>
                </a:cxn>
                <a:cxn ang="0">
                  <a:pos x="348" y="0"/>
                </a:cxn>
                <a:cxn ang="0">
                  <a:pos x="366" y="186"/>
                </a:cxn>
                <a:cxn ang="0">
                  <a:pos x="384" y="186"/>
                </a:cxn>
                <a:cxn ang="0">
                  <a:pos x="396" y="0"/>
                </a:cxn>
                <a:cxn ang="0">
                  <a:pos x="414" y="216"/>
                </a:cxn>
                <a:cxn ang="0">
                  <a:pos x="432" y="216"/>
                </a:cxn>
                <a:cxn ang="0">
                  <a:pos x="450" y="0"/>
                </a:cxn>
                <a:cxn ang="0">
                  <a:pos x="468" y="246"/>
                </a:cxn>
                <a:cxn ang="0">
                  <a:pos x="486" y="246"/>
                </a:cxn>
                <a:cxn ang="0">
                  <a:pos x="504" y="0"/>
                </a:cxn>
                <a:cxn ang="0">
                  <a:pos x="516" y="276"/>
                </a:cxn>
                <a:cxn ang="0">
                  <a:pos x="534" y="276"/>
                </a:cxn>
                <a:cxn ang="0">
                  <a:pos x="552" y="0"/>
                </a:cxn>
                <a:cxn ang="0">
                  <a:pos x="570" y="306"/>
                </a:cxn>
                <a:cxn ang="0">
                  <a:pos x="588" y="306"/>
                </a:cxn>
                <a:cxn ang="0">
                  <a:pos x="600" y="6"/>
                </a:cxn>
                <a:cxn ang="0">
                  <a:pos x="618" y="330"/>
                </a:cxn>
                <a:cxn ang="0">
                  <a:pos x="636" y="330"/>
                </a:cxn>
                <a:cxn ang="0">
                  <a:pos x="654" y="360"/>
                </a:cxn>
                <a:cxn ang="0">
                  <a:pos x="672" y="360"/>
                </a:cxn>
                <a:cxn ang="0">
                  <a:pos x="690" y="0"/>
                </a:cxn>
                <a:cxn ang="0">
                  <a:pos x="702" y="390"/>
                </a:cxn>
                <a:cxn ang="0">
                  <a:pos x="720" y="390"/>
                </a:cxn>
              </a:cxnLst>
              <a:rect l="0" t="0" r="r" b="b"/>
              <a:pathLst>
                <a:path w="732" h="390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18"/>
                  </a:lnTo>
                  <a:lnTo>
                    <a:pt x="66" y="18"/>
                  </a:lnTo>
                  <a:lnTo>
                    <a:pt x="72" y="18"/>
                  </a:lnTo>
                  <a:lnTo>
                    <a:pt x="78" y="18"/>
                  </a:lnTo>
                  <a:lnTo>
                    <a:pt x="84" y="18"/>
                  </a:lnTo>
                  <a:lnTo>
                    <a:pt x="90" y="18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48"/>
                  </a:lnTo>
                  <a:lnTo>
                    <a:pt x="120" y="48"/>
                  </a:lnTo>
                  <a:lnTo>
                    <a:pt x="126" y="48"/>
                  </a:lnTo>
                  <a:lnTo>
                    <a:pt x="132" y="48"/>
                  </a:lnTo>
                  <a:lnTo>
                    <a:pt x="138" y="48"/>
                  </a:lnTo>
                  <a:lnTo>
                    <a:pt x="144" y="6"/>
                  </a:lnTo>
                  <a:lnTo>
                    <a:pt x="150" y="6"/>
                  </a:lnTo>
                  <a:lnTo>
                    <a:pt x="156" y="6"/>
                  </a:lnTo>
                  <a:lnTo>
                    <a:pt x="162" y="78"/>
                  </a:lnTo>
                  <a:lnTo>
                    <a:pt x="168" y="78"/>
                  </a:lnTo>
                  <a:lnTo>
                    <a:pt x="174" y="78"/>
                  </a:lnTo>
                  <a:lnTo>
                    <a:pt x="180" y="78"/>
                  </a:lnTo>
                  <a:lnTo>
                    <a:pt x="186" y="78"/>
                  </a:lnTo>
                  <a:lnTo>
                    <a:pt x="192" y="78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102"/>
                  </a:lnTo>
                  <a:lnTo>
                    <a:pt x="216" y="102"/>
                  </a:lnTo>
                  <a:lnTo>
                    <a:pt x="222" y="102"/>
                  </a:lnTo>
                  <a:lnTo>
                    <a:pt x="228" y="102"/>
                  </a:lnTo>
                  <a:lnTo>
                    <a:pt x="234" y="102"/>
                  </a:lnTo>
                  <a:lnTo>
                    <a:pt x="240" y="102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138"/>
                  </a:lnTo>
                  <a:lnTo>
                    <a:pt x="264" y="138"/>
                  </a:lnTo>
                  <a:lnTo>
                    <a:pt x="270" y="138"/>
                  </a:lnTo>
                  <a:lnTo>
                    <a:pt x="276" y="138"/>
                  </a:lnTo>
                  <a:lnTo>
                    <a:pt x="282" y="138"/>
                  </a:lnTo>
                  <a:lnTo>
                    <a:pt x="288" y="138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06" y="156"/>
                  </a:lnTo>
                  <a:lnTo>
                    <a:pt x="312" y="156"/>
                  </a:lnTo>
                  <a:lnTo>
                    <a:pt x="318" y="156"/>
                  </a:lnTo>
                  <a:lnTo>
                    <a:pt x="324" y="156"/>
                  </a:lnTo>
                  <a:lnTo>
                    <a:pt x="330" y="156"/>
                  </a:lnTo>
                  <a:lnTo>
                    <a:pt x="336" y="156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186"/>
                  </a:lnTo>
                  <a:lnTo>
                    <a:pt x="366" y="186"/>
                  </a:lnTo>
                  <a:lnTo>
                    <a:pt x="372" y="186"/>
                  </a:lnTo>
                  <a:lnTo>
                    <a:pt x="378" y="186"/>
                  </a:lnTo>
                  <a:lnTo>
                    <a:pt x="384" y="186"/>
                  </a:lnTo>
                  <a:lnTo>
                    <a:pt x="390" y="186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216"/>
                  </a:lnTo>
                  <a:lnTo>
                    <a:pt x="414" y="216"/>
                  </a:lnTo>
                  <a:lnTo>
                    <a:pt x="420" y="216"/>
                  </a:lnTo>
                  <a:lnTo>
                    <a:pt x="426" y="216"/>
                  </a:lnTo>
                  <a:lnTo>
                    <a:pt x="432" y="216"/>
                  </a:lnTo>
                  <a:lnTo>
                    <a:pt x="438" y="216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246"/>
                  </a:lnTo>
                  <a:lnTo>
                    <a:pt x="462" y="246"/>
                  </a:lnTo>
                  <a:lnTo>
                    <a:pt x="468" y="246"/>
                  </a:lnTo>
                  <a:lnTo>
                    <a:pt x="474" y="246"/>
                  </a:lnTo>
                  <a:lnTo>
                    <a:pt x="480" y="246"/>
                  </a:lnTo>
                  <a:lnTo>
                    <a:pt x="486" y="246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04" y="276"/>
                  </a:lnTo>
                  <a:lnTo>
                    <a:pt x="510" y="276"/>
                  </a:lnTo>
                  <a:lnTo>
                    <a:pt x="516" y="276"/>
                  </a:lnTo>
                  <a:lnTo>
                    <a:pt x="522" y="276"/>
                  </a:lnTo>
                  <a:lnTo>
                    <a:pt x="528" y="276"/>
                  </a:lnTo>
                  <a:lnTo>
                    <a:pt x="534" y="276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306"/>
                  </a:lnTo>
                  <a:lnTo>
                    <a:pt x="564" y="306"/>
                  </a:lnTo>
                  <a:lnTo>
                    <a:pt x="570" y="306"/>
                  </a:lnTo>
                  <a:lnTo>
                    <a:pt x="576" y="306"/>
                  </a:lnTo>
                  <a:lnTo>
                    <a:pt x="582" y="306"/>
                  </a:lnTo>
                  <a:lnTo>
                    <a:pt x="588" y="306"/>
                  </a:lnTo>
                  <a:lnTo>
                    <a:pt x="588" y="6"/>
                  </a:lnTo>
                  <a:lnTo>
                    <a:pt x="594" y="6"/>
                  </a:lnTo>
                  <a:lnTo>
                    <a:pt x="600" y="6"/>
                  </a:lnTo>
                  <a:lnTo>
                    <a:pt x="606" y="330"/>
                  </a:lnTo>
                  <a:lnTo>
                    <a:pt x="612" y="330"/>
                  </a:lnTo>
                  <a:lnTo>
                    <a:pt x="618" y="330"/>
                  </a:lnTo>
                  <a:lnTo>
                    <a:pt x="624" y="330"/>
                  </a:lnTo>
                  <a:lnTo>
                    <a:pt x="630" y="330"/>
                  </a:lnTo>
                  <a:lnTo>
                    <a:pt x="636" y="330"/>
                  </a:lnTo>
                  <a:lnTo>
                    <a:pt x="642" y="0"/>
                  </a:lnTo>
                  <a:lnTo>
                    <a:pt x="648" y="0"/>
                  </a:lnTo>
                  <a:lnTo>
                    <a:pt x="654" y="360"/>
                  </a:lnTo>
                  <a:lnTo>
                    <a:pt x="660" y="360"/>
                  </a:lnTo>
                  <a:lnTo>
                    <a:pt x="666" y="360"/>
                  </a:lnTo>
                  <a:lnTo>
                    <a:pt x="672" y="360"/>
                  </a:lnTo>
                  <a:lnTo>
                    <a:pt x="678" y="360"/>
                  </a:lnTo>
                  <a:lnTo>
                    <a:pt x="684" y="360"/>
                  </a:lnTo>
                  <a:lnTo>
                    <a:pt x="690" y="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2" y="390"/>
                  </a:lnTo>
                  <a:lnTo>
                    <a:pt x="708" y="390"/>
                  </a:lnTo>
                  <a:lnTo>
                    <a:pt x="714" y="390"/>
                  </a:lnTo>
                  <a:lnTo>
                    <a:pt x="720" y="390"/>
                  </a:lnTo>
                  <a:lnTo>
                    <a:pt x="726" y="390"/>
                  </a:lnTo>
                  <a:lnTo>
                    <a:pt x="732" y="39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33" name="Freeform 65"/>
            <p:cNvSpPr>
              <a:spLocks/>
            </p:cNvSpPr>
            <p:nvPr/>
          </p:nvSpPr>
          <p:spPr bwMode="auto">
            <a:xfrm>
              <a:off x="2690812" y="2590800"/>
              <a:ext cx="1181100" cy="8953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414"/>
                </a:cxn>
                <a:cxn ang="0">
                  <a:pos x="48" y="414"/>
                </a:cxn>
                <a:cxn ang="0">
                  <a:pos x="60" y="0"/>
                </a:cxn>
                <a:cxn ang="0">
                  <a:pos x="78" y="444"/>
                </a:cxn>
                <a:cxn ang="0">
                  <a:pos x="96" y="444"/>
                </a:cxn>
                <a:cxn ang="0">
                  <a:pos x="114" y="6"/>
                </a:cxn>
                <a:cxn ang="0">
                  <a:pos x="132" y="474"/>
                </a:cxn>
                <a:cxn ang="0">
                  <a:pos x="150" y="474"/>
                </a:cxn>
                <a:cxn ang="0">
                  <a:pos x="168" y="504"/>
                </a:cxn>
                <a:cxn ang="0">
                  <a:pos x="186" y="504"/>
                </a:cxn>
                <a:cxn ang="0">
                  <a:pos x="204" y="0"/>
                </a:cxn>
                <a:cxn ang="0">
                  <a:pos x="222" y="534"/>
                </a:cxn>
                <a:cxn ang="0">
                  <a:pos x="240" y="534"/>
                </a:cxn>
                <a:cxn ang="0">
                  <a:pos x="258" y="0"/>
                </a:cxn>
                <a:cxn ang="0">
                  <a:pos x="276" y="564"/>
                </a:cxn>
                <a:cxn ang="0">
                  <a:pos x="294" y="564"/>
                </a:cxn>
                <a:cxn ang="0">
                  <a:pos x="312" y="0"/>
                </a:cxn>
                <a:cxn ang="0">
                  <a:pos x="330" y="0"/>
                </a:cxn>
                <a:cxn ang="0">
                  <a:pos x="348" y="0"/>
                </a:cxn>
                <a:cxn ang="0">
                  <a:pos x="366" y="0"/>
                </a:cxn>
                <a:cxn ang="0">
                  <a:pos x="384" y="0"/>
                </a:cxn>
                <a:cxn ang="0">
                  <a:pos x="402" y="0"/>
                </a:cxn>
                <a:cxn ang="0">
                  <a:pos x="420" y="0"/>
                </a:cxn>
                <a:cxn ang="0">
                  <a:pos x="438" y="0"/>
                </a:cxn>
                <a:cxn ang="0">
                  <a:pos x="456" y="0"/>
                </a:cxn>
                <a:cxn ang="0">
                  <a:pos x="474" y="0"/>
                </a:cxn>
                <a:cxn ang="0">
                  <a:pos x="492" y="0"/>
                </a:cxn>
                <a:cxn ang="0">
                  <a:pos x="510" y="0"/>
                </a:cxn>
                <a:cxn ang="0">
                  <a:pos x="528" y="0"/>
                </a:cxn>
                <a:cxn ang="0">
                  <a:pos x="546" y="0"/>
                </a:cxn>
                <a:cxn ang="0">
                  <a:pos x="564" y="0"/>
                </a:cxn>
                <a:cxn ang="0">
                  <a:pos x="582" y="0"/>
                </a:cxn>
                <a:cxn ang="0">
                  <a:pos x="600" y="0"/>
                </a:cxn>
                <a:cxn ang="0">
                  <a:pos x="612" y="12"/>
                </a:cxn>
                <a:cxn ang="0">
                  <a:pos x="630" y="12"/>
                </a:cxn>
                <a:cxn ang="0">
                  <a:pos x="648" y="0"/>
                </a:cxn>
                <a:cxn ang="0">
                  <a:pos x="666" y="24"/>
                </a:cxn>
                <a:cxn ang="0">
                  <a:pos x="684" y="24"/>
                </a:cxn>
                <a:cxn ang="0">
                  <a:pos x="696" y="6"/>
                </a:cxn>
                <a:cxn ang="0">
                  <a:pos x="714" y="48"/>
                </a:cxn>
                <a:cxn ang="0">
                  <a:pos x="732" y="48"/>
                </a:cxn>
              </a:cxnLst>
              <a:rect l="0" t="0" r="r" b="b"/>
              <a:pathLst>
                <a:path w="744" h="564">
                  <a:moveTo>
                    <a:pt x="0" y="39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414"/>
                  </a:lnTo>
                  <a:lnTo>
                    <a:pt x="30" y="414"/>
                  </a:lnTo>
                  <a:lnTo>
                    <a:pt x="36" y="414"/>
                  </a:lnTo>
                  <a:lnTo>
                    <a:pt x="42" y="414"/>
                  </a:lnTo>
                  <a:lnTo>
                    <a:pt x="48" y="414"/>
                  </a:lnTo>
                  <a:lnTo>
                    <a:pt x="54" y="414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444"/>
                  </a:lnTo>
                  <a:lnTo>
                    <a:pt x="78" y="444"/>
                  </a:lnTo>
                  <a:lnTo>
                    <a:pt x="84" y="444"/>
                  </a:lnTo>
                  <a:lnTo>
                    <a:pt x="90" y="444"/>
                  </a:lnTo>
                  <a:lnTo>
                    <a:pt x="96" y="444"/>
                  </a:lnTo>
                  <a:lnTo>
                    <a:pt x="102" y="444"/>
                  </a:lnTo>
                  <a:lnTo>
                    <a:pt x="108" y="6"/>
                  </a:lnTo>
                  <a:lnTo>
                    <a:pt x="114" y="6"/>
                  </a:lnTo>
                  <a:lnTo>
                    <a:pt x="120" y="474"/>
                  </a:lnTo>
                  <a:lnTo>
                    <a:pt x="126" y="474"/>
                  </a:lnTo>
                  <a:lnTo>
                    <a:pt x="132" y="474"/>
                  </a:lnTo>
                  <a:lnTo>
                    <a:pt x="138" y="474"/>
                  </a:lnTo>
                  <a:lnTo>
                    <a:pt x="144" y="474"/>
                  </a:lnTo>
                  <a:lnTo>
                    <a:pt x="150" y="474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504"/>
                  </a:lnTo>
                  <a:lnTo>
                    <a:pt x="174" y="504"/>
                  </a:lnTo>
                  <a:lnTo>
                    <a:pt x="180" y="504"/>
                  </a:lnTo>
                  <a:lnTo>
                    <a:pt x="186" y="504"/>
                  </a:lnTo>
                  <a:lnTo>
                    <a:pt x="192" y="504"/>
                  </a:lnTo>
                  <a:lnTo>
                    <a:pt x="198" y="504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534"/>
                  </a:lnTo>
                  <a:lnTo>
                    <a:pt x="228" y="534"/>
                  </a:lnTo>
                  <a:lnTo>
                    <a:pt x="234" y="534"/>
                  </a:lnTo>
                  <a:lnTo>
                    <a:pt x="240" y="534"/>
                  </a:lnTo>
                  <a:lnTo>
                    <a:pt x="246" y="534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564"/>
                  </a:lnTo>
                  <a:lnTo>
                    <a:pt x="276" y="564"/>
                  </a:lnTo>
                  <a:lnTo>
                    <a:pt x="282" y="564"/>
                  </a:lnTo>
                  <a:lnTo>
                    <a:pt x="288" y="564"/>
                  </a:lnTo>
                  <a:lnTo>
                    <a:pt x="294" y="564"/>
                  </a:lnTo>
                  <a:lnTo>
                    <a:pt x="300" y="564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2" y="12"/>
                  </a:lnTo>
                  <a:lnTo>
                    <a:pt x="618" y="12"/>
                  </a:lnTo>
                  <a:lnTo>
                    <a:pt x="624" y="12"/>
                  </a:lnTo>
                  <a:lnTo>
                    <a:pt x="630" y="12"/>
                  </a:lnTo>
                  <a:lnTo>
                    <a:pt x="636" y="12"/>
                  </a:lnTo>
                  <a:lnTo>
                    <a:pt x="642" y="12"/>
                  </a:lnTo>
                  <a:lnTo>
                    <a:pt x="648" y="0"/>
                  </a:lnTo>
                  <a:lnTo>
                    <a:pt x="654" y="0"/>
                  </a:lnTo>
                  <a:lnTo>
                    <a:pt x="660" y="0"/>
                  </a:lnTo>
                  <a:lnTo>
                    <a:pt x="666" y="24"/>
                  </a:lnTo>
                  <a:lnTo>
                    <a:pt x="672" y="24"/>
                  </a:lnTo>
                  <a:lnTo>
                    <a:pt x="678" y="24"/>
                  </a:lnTo>
                  <a:lnTo>
                    <a:pt x="684" y="24"/>
                  </a:lnTo>
                  <a:lnTo>
                    <a:pt x="690" y="24"/>
                  </a:lnTo>
                  <a:lnTo>
                    <a:pt x="696" y="24"/>
                  </a:lnTo>
                  <a:lnTo>
                    <a:pt x="696" y="6"/>
                  </a:lnTo>
                  <a:lnTo>
                    <a:pt x="702" y="6"/>
                  </a:lnTo>
                  <a:lnTo>
                    <a:pt x="708" y="6"/>
                  </a:lnTo>
                  <a:lnTo>
                    <a:pt x="714" y="48"/>
                  </a:lnTo>
                  <a:lnTo>
                    <a:pt x="720" y="48"/>
                  </a:lnTo>
                  <a:lnTo>
                    <a:pt x="726" y="48"/>
                  </a:lnTo>
                  <a:lnTo>
                    <a:pt x="732" y="48"/>
                  </a:lnTo>
                  <a:lnTo>
                    <a:pt x="738" y="48"/>
                  </a:lnTo>
                  <a:lnTo>
                    <a:pt x="744" y="48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34" name="Freeform 66"/>
            <p:cNvSpPr>
              <a:spLocks/>
            </p:cNvSpPr>
            <p:nvPr/>
          </p:nvSpPr>
          <p:spPr bwMode="auto">
            <a:xfrm>
              <a:off x="3871912" y="2590800"/>
              <a:ext cx="828675" cy="5715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8" y="72"/>
                </a:cxn>
                <a:cxn ang="0">
                  <a:pos x="30" y="72"/>
                </a:cxn>
                <a:cxn ang="0">
                  <a:pos x="42" y="72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2" y="108"/>
                </a:cxn>
                <a:cxn ang="0">
                  <a:pos x="84" y="108"/>
                </a:cxn>
                <a:cxn ang="0">
                  <a:pos x="96" y="108"/>
                </a:cxn>
                <a:cxn ang="0">
                  <a:pos x="108" y="6"/>
                </a:cxn>
                <a:cxn ang="0">
                  <a:pos x="120" y="198"/>
                </a:cxn>
                <a:cxn ang="0">
                  <a:pos x="132" y="198"/>
                </a:cxn>
                <a:cxn ang="0">
                  <a:pos x="144" y="198"/>
                </a:cxn>
                <a:cxn ang="0">
                  <a:pos x="150" y="6"/>
                </a:cxn>
                <a:cxn ang="0">
                  <a:pos x="162" y="6"/>
                </a:cxn>
                <a:cxn ang="0">
                  <a:pos x="174" y="360"/>
                </a:cxn>
                <a:cxn ang="0">
                  <a:pos x="186" y="360"/>
                </a:cxn>
                <a:cxn ang="0">
                  <a:pos x="198" y="360"/>
                </a:cxn>
                <a:cxn ang="0">
                  <a:pos x="210" y="0"/>
                </a:cxn>
                <a:cxn ang="0">
                  <a:pos x="222" y="312"/>
                </a:cxn>
                <a:cxn ang="0">
                  <a:pos x="234" y="312"/>
                </a:cxn>
                <a:cxn ang="0">
                  <a:pos x="246" y="312"/>
                </a:cxn>
                <a:cxn ang="0">
                  <a:pos x="258" y="0"/>
                </a:cxn>
                <a:cxn ang="0">
                  <a:pos x="270" y="0"/>
                </a:cxn>
                <a:cxn ang="0">
                  <a:pos x="282" y="0"/>
                </a:cxn>
                <a:cxn ang="0">
                  <a:pos x="294" y="0"/>
                </a:cxn>
                <a:cxn ang="0">
                  <a:pos x="306" y="0"/>
                </a:cxn>
                <a:cxn ang="0">
                  <a:pos x="318" y="0"/>
                </a:cxn>
                <a:cxn ang="0">
                  <a:pos x="330" y="0"/>
                </a:cxn>
                <a:cxn ang="0">
                  <a:pos x="342" y="0"/>
                </a:cxn>
                <a:cxn ang="0">
                  <a:pos x="354" y="0"/>
                </a:cxn>
                <a:cxn ang="0">
                  <a:pos x="366" y="0"/>
                </a:cxn>
                <a:cxn ang="0">
                  <a:pos x="378" y="0"/>
                </a:cxn>
                <a:cxn ang="0">
                  <a:pos x="390" y="0"/>
                </a:cxn>
                <a:cxn ang="0">
                  <a:pos x="402" y="0"/>
                </a:cxn>
                <a:cxn ang="0">
                  <a:pos x="414" y="0"/>
                </a:cxn>
                <a:cxn ang="0">
                  <a:pos x="426" y="0"/>
                </a:cxn>
                <a:cxn ang="0">
                  <a:pos x="438" y="0"/>
                </a:cxn>
                <a:cxn ang="0">
                  <a:pos x="450" y="0"/>
                </a:cxn>
                <a:cxn ang="0">
                  <a:pos x="462" y="0"/>
                </a:cxn>
                <a:cxn ang="0">
                  <a:pos x="474" y="0"/>
                </a:cxn>
                <a:cxn ang="0">
                  <a:pos x="486" y="0"/>
                </a:cxn>
                <a:cxn ang="0">
                  <a:pos x="498" y="0"/>
                </a:cxn>
                <a:cxn ang="0">
                  <a:pos x="510" y="0"/>
                </a:cxn>
                <a:cxn ang="0">
                  <a:pos x="522" y="0"/>
                </a:cxn>
              </a:cxnLst>
              <a:rect l="0" t="0" r="r" b="b"/>
              <a:pathLst>
                <a:path w="522" h="360">
                  <a:moveTo>
                    <a:pt x="0" y="48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72"/>
                  </a:lnTo>
                  <a:lnTo>
                    <a:pt x="24" y="72"/>
                  </a:lnTo>
                  <a:lnTo>
                    <a:pt x="30" y="72"/>
                  </a:lnTo>
                  <a:lnTo>
                    <a:pt x="36" y="72"/>
                  </a:lnTo>
                  <a:lnTo>
                    <a:pt x="42" y="72"/>
                  </a:lnTo>
                  <a:lnTo>
                    <a:pt x="48" y="72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66" y="108"/>
                  </a:lnTo>
                  <a:lnTo>
                    <a:pt x="72" y="108"/>
                  </a:lnTo>
                  <a:lnTo>
                    <a:pt x="78" y="108"/>
                  </a:lnTo>
                  <a:lnTo>
                    <a:pt x="84" y="108"/>
                  </a:lnTo>
                  <a:lnTo>
                    <a:pt x="90" y="108"/>
                  </a:lnTo>
                  <a:lnTo>
                    <a:pt x="96" y="108"/>
                  </a:lnTo>
                  <a:lnTo>
                    <a:pt x="102" y="6"/>
                  </a:lnTo>
                  <a:lnTo>
                    <a:pt x="108" y="6"/>
                  </a:lnTo>
                  <a:lnTo>
                    <a:pt x="114" y="6"/>
                  </a:lnTo>
                  <a:lnTo>
                    <a:pt x="120" y="198"/>
                  </a:lnTo>
                  <a:lnTo>
                    <a:pt x="126" y="198"/>
                  </a:lnTo>
                  <a:lnTo>
                    <a:pt x="132" y="198"/>
                  </a:lnTo>
                  <a:lnTo>
                    <a:pt x="138" y="198"/>
                  </a:lnTo>
                  <a:lnTo>
                    <a:pt x="144" y="198"/>
                  </a:lnTo>
                  <a:lnTo>
                    <a:pt x="150" y="198"/>
                  </a:lnTo>
                  <a:lnTo>
                    <a:pt x="150" y="6"/>
                  </a:lnTo>
                  <a:lnTo>
                    <a:pt x="156" y="6"/>
                  </a:lnTo>
                  <a:lnTo>
                    <a:pt x="162" y="6"/>
                  </a:lnTo>
                  <a:lnTo>
                    <a:pt x="168" y="360"/>
                  </a:lnTo>
                  <a:lnTo>
                    <a:pt x="174" y="360"/>
                  </a:lnTo>
                  <a:lnTo>
                    <a:pt x="180" y="360"/>
                  </a:lnTo>
                  <a:lnTo>
                    <a:pt x="186" y="360"/>
                  </a:lnTo>
                  <a:lnTo>
                    <a:pt x="192" y="360"/>
                  </a:lnTo>
                  <a:lnTo>
                    <a:pt x="198" y="36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312"/>
                  </a:lnTo>
                  <a:lnTo>
                    <a:pt x="222" y="312"/>
                  </a:lnTo>
                  <a:lnTo>
                    <a:pt x="228" y="312"/>
                  </a:lnTo>
                  <a:lnTo>
                    <a:pt x="234" y="312"/>
                  </a:lnTo>
                  <a:lnTo>
                    <a:pt x="240" y="312"/>
                  </a:lnTo>
                  <a:lnTo>
                    <a:pt x="246" y="312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35" name="Freeform 67"/>
            <p:cNvSpPr>
              <a:spLocks/>
            </p:cNvSpPr>
            <p:nvPr/>
          </p:nvSpPr>
          <p:spPr bwMode="auto">
            <a:xfrm>
              <a:off x="376237" y="933450"/>
              <a:ext cx="1152525" cy="2114550"/>
            </a:xfrm>
            <a:custGeom>
              <a:avLst/>
              <a:gdLst/>
              <a:ahLst/>
              <a:cxnLst>
                <a:cxn ang="0">
                  <a:pos x="6" y="1044"/>
                </a:cxn>
                <a:cxn ang="0">
                  <a:pos x="24" y="1044"/>
                </a:cxn>
                <a:cxn ang="0">
                  <a:pos x="42" y="1044"/>
                </a:cxn>
                <a:cxn ang="0">
                  <a:pos x="60" y="1044"/>
                </a:cxn>
                <a:cxn ang="0">
                  <a:pos x="78" y="1044"/>
                </a:cxn>
                <a:cxn ang="0">
                  <a:pos x="96" y="1332"/>
                </a:cxn>
                <a:cxn ang="0">
                  <a:pos x="114" y="1332"/>
                </a:cxn>
                <a:cxn ang="0">
                  <a:pos x="132" y="1044"/>
                </a:cxn>
                <a:cxn ang="0">
                  <a:pos x="150" y="1332"/>
                </a:cxn>
                <a:cxn ang="0">
                  <a:pos x="168" y="1332"/>
                </a:cxn>
                <a:cxn ang="0">
                  <a:pos x="186" y="1044"/>
                </a:cxn>
                <a:cxn ang="0">
                  <a:pos x="198" y="1332"/>
                </a:cxn>
                <a:cxn ang="0">
                  <a:pos x="216" y="1332"/>
                </a:cxn>
                <a:cxn ang="0">
                  <a:pos x="234" y="1050"/>
                </a:cxn>
                <a:cxn ang="0">
                  <a:pos x="252" y="1332"/>
                </a:cxn>
                <a:cxn ang="0">
                  <a:pos x="270" y="1332"/>
                </a:cxn>
                <a:cxn ang="0">
                  <a:pos x="282" y="1044"/>
                </a:cxn>
                <a:cxn ang="0">
                  <a:pos x="300" y="1332"/>
                </a:cxn>
                <a:cxn ang="0">
                  <a:pos x="318" y="1332"/>
                </a:cxn>
                <a:cxn ang="0">
                  <a:pos x="336" y="1044"/>
                </a:cxn>
                <a:cxn ang="0">
                  <a:pos x="354" y="1044"/>
                </a:cxn>
                <a:cxn ang="0">
                  <a:pos x="372" y="1044"/>
                </a:cxn>
                <a:cxn ang="0">
                  <a:pos x="390" y="1044"/>
                </a:cxn>
                <a:cxn ang="0">
                  <a:pos x="408" y="1044"/>
                </a:cxn>
                <a:cxn ang="0">
                  <a:pos x="426" y="1044"/>
                </a:cxn>
                <a:cxn ang="0">
                  <a:pos x="444" y="294"/>
                </a:cxn>
                <a:cxn ang="0">
                  <a:pos x="462" y="294"/>
                </a:cxn>
                <a:cxn ang="0">
                  <a:pos x="474" y="1044"/>
                </a:cxn>
                <a:cxn ang="0">
                  <a:pos x="492" y="570"/>
                </a:cxn>
                <a:cxn ang="0">
                  <a:pos x="510" y="570"/>
                </a:cxn>
                <a:cxn ang="0">
                  <a:pos x="528" y="1044"/>
                </a:cxn>
                <a:cxn ang="0">
                  <a:pos x="546" y="0"/>
                </a:cxn>
                <a:cxn ang="0">
                  <a:pos x="564" y="0"/>
                </a:cxn>
                <a:cxn ang="0">
                  <a:pos x="582" y="1044"/>
                </a:cxn>
                <a:cxn ang="0">
                  <a:pos x="594" y="858"/>
                </a:cxn>
                <a:cxn ang="0">
                  <a:pos x="612" y="858"/>
                </a:cxn>
                <a:cxn ang="0">
                  <a:pos x="630" y="1050"/>
                </a:cxn>
                <a:cxn ang="0">
                  <a:pos x="648" y="36"/>
                </a:cxn>
                <a:cxn ang="0">
                  <a:pos x="666" y="36"/>
                </a:cxn>
                <a:cxn ang="0">
                  <a:pos x="678" y="1050"/>
                </a:cxn>
                <a:cxn ang="0">
                  <a:pos x="696" y="1050"/>
                </a:cxn>
                <a:cxn ang="0">
                  <a:pos x="714" y="1050"/>
                </a:cxn>
              </a:cxnLst>
              <a:rect l="0" t="0" r="r" b="b"/>
              <a:pathLst>
                <a:path w="726" h="1332">
                  <a:moveTo>
                    <a:pt x="6" y="1044"/>
                  </a:moveTo>
                  <a:lnTo>
                    <a:pt x="0" y="1044"/>
                  </a:lnTo>
                  <a:lnTo>
                    <a:pt x="6" y="1044"/>
                  </a:lnTo>
                  <a:lnTo>
                    <a:pt x="12" y="1044"/>
                  </a:lnTo>
                  <a:lnTo>
                    <a:pt x="18" y="1044"/>
                  </a:lnTo>
                  <a:lnTo>
                    <a:pt x="24" y="1044"/>
                  </a:lnTo>
                  <a:lnTo>
                    <a:pt x="30" y="1044"/>
                  </a:lnTo>
                  <a:lnTo>
                    <a:pt x="36" y="1044"/>
                  </a:lnTo>
                  <a:lnTo>
                    <a:pt x="42" y="1044"/>
                  </a:lnTo>
                  <a:lnTo>
                    <a:pt x="48" y="1044"/>
                  </a:lnTo>
                  <a:lnTo>
                    <a:pt x="54" y="1044"/>
                  </a:lnTo>
                  <a:lnTo>
                    <a:pt x="60" y="1044"/>
                  </a:lnTo>
                  <a:lnTo>
                    <a:pt x="66" y="1044"/>
                  </a:lnTo>
                  <a:lnTo>
                    <a:pt x="72" y="1044"/>
                  </a:lnTo>
                  <a:lnTo>
                    <a:pt x="78" y="1044"/>
                  </a:lnTo>
                  <a:lnTo>
                    <a:pt x="84" y="1044"/>
                  </a:lnTo>
                  <a:lnTo>
                    <a:pt x="90" y="1044"/>
                  </a:lnTo>
                  <a:lnTo>
                    <a:pt x="96" y="1332"/>
                  </a:lnTo>
                  <a:lnTo>
                    <a:pt x="102" y="1332"/>
                  </a:lnTo>
                  <a:lnTo>
                    <a:pt x="108" y="1332"/>
                  </a:lnTo>
                  <a:lnTo>
                    <a:pt x="114" y="1332"/>
                  </a:lnTo>
                  <a:lnTo>
                    <a:pt x="120" y="1332"/>
                  </a:lnTo>
                  <a:lnTo>
                    <a:pt x="126" y="1332"/>
                  </a:lnTo>
                  <a:lnTo>
                    <a:pt x="132" y="1044"/>
                  </a:lnTo>
                  <a:lnTo>
                    <a:pt x="138" y="1044"/>
                  </a:lnTo>
                  <a:lnTo>
                    <a:pt x="144" y="1332"/>
                  </a:lnTo>
                  <a:lnTo>
                    <a:pt x="150" y="1332"/>
                  </a:lnTo>
                  <a:lnTo>
                    <a:pt x="156" y="1332"/>
                  </a:lnTo>
                  <a:lnTo>
                    <a:pt x="162" y="1332"/>
                  </a:lnTo>
                  <a:lnTo>
                    <a:pt x="168" y="1332"/>
                  </a:lnTo>
                  <a:lnTo>
                    <a:pt x="174" y="1332"/>
                  </a:lnTo>
                  <a:lnTo>
                    <a:pt x="180" y="1044"/>
                  </a:lnTo>
                  <a:lnTo>
                    <a:pt x="186" y="1044"/>
                  </a:lnTo>
                  <a:lnTo>
                    <a:pt x="192" y="1044"/>
                  </a:lnTo>
                  <a:lnTo>
                    <a:pt x="192" y="1332"/>
                  </a:lnTo>
                  <a:lnTo>
                    <a:pt x="198" y="1332"/>
                  </a:lnTo>
                  <a:lnTo>
                    <a:pt x="204" y="1332"/>
                  </a:lnTo>
                  <a:lnTo>
                    <a:pt x="210" y="1332"/>
                  </a:lnTo>
                  <a:lnTo>
                    <a:pt x="216" y="1332"/>
                  </a:lnTo>
                  <a:lnTo>
                    <a:pt x="222" y="1332"/>
                  </a:lnTo>
                  <a:lnTo>
                    <a:pt x="228" y="1050"/>
                  </a:lnTo>
                  <a:lnTo>
                    <a:pt x="234" y="1050"/>
                  </a:lnTo>
                  <a:lnTo>
                    <a:pt x="240" y="1050"/>
                  </a:lnTo>
                  <a:lnTo>
                    <a:pt x="246" y="1332"/>
                  </a:lnTo>
                  <a:lnTo>
                    <a:pt x="252" y="1332"/>
                  </a:lnTo>
                  <a:lnTo>
                    <a:pt x="258" y="1332"/>
                  </a:lnTo>
                  <a:lnTo>
                    <a:pt x="264" y="1332"/>
                  </a:lnTo>
                  <a:lnTo>
                    <a:pt x="270" y="1332"/>
                  </a:lnTo>
                  <a:lnTo>
                    <a:pt x="276" y="1332"/>
                  </a:lnTo>
                  <a:lnTo>
                    <a:pt x="276" y="1044"/>
                  </a:lnTo>
                  <a:lnTo>
                    <a:pt x="282" y="1044"/>
                  </a:lnTo>
                  <a:lnTo>
                    <a:pt x="288" y="1044"/>
                  </a:lnTo>
                  <a:lnTo>
                    <a:pt x="294" y="1332"/>
                  </a:lnTo>
                  <a:lnTo>
                    <a:pt x="300" y="1332"/>
                  </a:lnTo>
                  <a:lnTo>
                    <a:pt x="306" y="1332"/>
                  </a:lnTo>
                  <a:lnTo>
                    <a:pt x="312" y="1332"/>
                  </a:lnTo>
                  <a:lnTo>
                    <a:pt x="318" y="1332"/>
                  </a:lnTo>
                  <a:lnTo>
                    <a:pt x="324" y="1332"/>
                  </a:lnTo>
                  <a:lnTo>
                    <a:pt x="330" y="1044"/>
                  </a:lnTo>
                  <a:lnTo>
                    <a:pt x="336" y="1044"/>
                  </a:lnTo>
                  <a:lnTo>
                    <a:pt x="342" y="1044"/>
                  </a:lnTo>
                  <a:lnTo>
                    <a:pt x="348" y="1044"/>
                  </a:lnTo>
                  <a:lnTo>
                    <a:pt x="354" y="1044"/>
                  </a:lnTo>
                  <a:lnTo>
                    <a:pt x="360" y="1044"/>
                  </a:lnTo>
                  <a:lnTo>
                    <a:pt x="366" y="1044"/>
                  </a:lnTo>
                  <a:lnTo>
                    <a:pt x="372" y="1044"/>
                  </a:lnTo>
                  <a:lnTo>
                    <a:pt x="378" y="1044"/>
                  </a:lnTo>
                  <a:lnTo>
                    <a:pt x="384" y="1044"/>
                  </a:lnTo>
                  <a:lnTo>
                    <a:pt x="390" y="1044"/>
                  </a:lnTo>
                  <a:lnTo>
                    <a:pt x="396" y="1044"/>
                  </a:lnTo>
                  <a:lnTo>
                    <a:pt x="402" y="1044"/>
                  </a:lnTo>
                  <a:lnTo>
                    <a:pt x="408" y="1044"/>
                  </a:lnTo>
                  <a:lnTo>
                    <a:pt x="414" y="1044"/>
                  </a:lnTo>
                  <a:lnTo>
                    <a:pt x="420" y="1044"/>
                  </a:lnTo>
                  <a:lnTo>
                    <a:pt x="426" y="1044"/>
                  </a:lnTo>
                  <a:lnTo>
                    <a:pt x="432" y="1044"/>
                  </a:lnTo>
                  <a:lnTo>
                    <a:pt x="438" y="1044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6" y="294"/>
                  </a:lnTo>
                  <a:lnTo>
                    <a:pt x="462" y="294"/>
                  </a:lnTo>
                  <a:lnTo>
                    <a:pt x="468" y="294"/>
                  </a:lnTo>
                  <a:lnTo>
                    <a:pt x="474" y="294"/>
                  </a:lnTo>
                  <a:lnTo>
                    <a:pt x="474" y="1044"/>
                  </a:lnTo>
                  <a:lnTo>
                    <a:pt x="480" y="1044"/>
                  </a:lnTo>
                  <a:lnTo>
                    <a:pt x="486" y="1044"/>
                  </a:lnTo>
                  <a:lnTo>
                    <a:pt x="492" y="570"/>
                  </a:lnTo>
                  <a:lnTo>
                    <a:pt x="498" y="570"/>
                  </a:lnTo>
                  <a:lnTo>
                    <a:pt x="504" y="570"/>
                  </a:lnTo>
                  <a:lnTo>
                    <a:pt x="510" y="570"/>
                  </a:lnTo>
                  <a:lnTo>
                    <a:pt x="516" y="570"/>
                  </a:lnTo>
                  <a:lnTo>
                    <a:pt x="522" y="570"/>
                  </a:lnTo>
                  <a:lnTo>
                    <a:pt x="528" y="1044"/>
                  </a:lnTo>
                  <a:lnTo>
                    <a:pt x="534" y="1044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1044"/>
                  </a:lnTo>
                  <a:lnTo>
                    <a:pt x="582" y="1044"/>
                  </a:lnTo>
                  <a:lnTo>
                    <a:pt x="588" y="1044"/>
                  </a:lnTo>
                  <a:lnTo>
                    <a:pt x="588" y="858"/>
                  </a:lnTo>
                  <a:lnTo>
                    <a:pt x="594" y="858"/>
                  </a:lnTo>
                  <a:lnTo>
                    <a:pt x="600" y="858"/>
                  </a:lnTo>
                  <a:lnTo>
                    <a:pt x="606" y="858"/>
                  </a:lnTo>
                  <a:lnTo>
                    <a:pt x="612" y="858"/>
                  </a:lnTo>
                  <a:lnTo>
                    <a:pt x="618" y="858"/>
                  </a:lnTo>
                  <a:lnTo>
                    <a:pt x="624" y="1050"/>
                  </a:lnTo>
                  <a:lnTo>
                    <a:pt x="630" y="1050"/>
                  </a:lnTo>
                  <a:lnTo>
                    <a:pt x="636" y="1050"/>
                  </a:lnTo>
                  <a:lnTo>
                    <a:pt x="642" y="36"/>
                  </a:lnTo>
                  <a:lnTo>
                    <a:pt x="648" y="36"/>
                  </a:lnTo>
                  <a:lnTo>
                    <a:pt x="654" y="36"/>
                  </a:lnTo>
                  <a:lnTo>
                    <a:pt x="660" y="36"/>
                  </a:lnTo>
                  <a:lnTo>
                    <a:pt x="666" y="36"/>
                  </a:lnTo>
                  <a:lnTo>
                    <a:pt x="672" y="36"/>
                  </a:lnTo>
                  <a:lnTo>
                    <a:pt x="672" y="1050"/>
                  </a:lnTo>
                  <a:lnTo>
                    <a:pt x="678" y="1050"/>
                  </a:lnTo>
                  <a:lnTo>
                    <a:pt x="684" y="1050"/>
                  </a:lnTo>
                  <a:lnTo>
                    <a:pt x="690" y="1050"/>
                  </a:lnTo>
                  <a:lnTo>
                    <a:pt x="696" y="1050"/>
                  </a:lnTo>
                  <a:lnTo>
                    <a:pt x="702" y="1050"/>
                  </a:lnTo>
                  <a:lnTo>
                    <a:pt x="708" y="1050"/>
                  </a:lnTo>
                  <a:lnTo>
                    <a:pt x="714" y="1050"/>
                  </a:lnTo>
                  <a:lnTo>
                    <a:pt x="720" y="1050"/>
                  </a:lnTo>
                  <a:lnTo>
                    <a:pt x="726" y="1050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36" name="Freeform 68"/>
            <p:cNvSpPr>
              <a:spLocks/>
            </p:cNvSpPr>
            <p:nvPr/>
          </p:nvSpPr>
          <p:spPr bwMode="auto">
            <a:xfrm>
              <a:off x="1528762" y="2590800"/>
              <a:ext cx="1162050" cy="61912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30" y="6"/>
                </a:cxn>
                <a:cxn ang="0">
                  <a:pos x="48" y="6"/>
                </a:cxn>
                <a:cxn ang="0">
                  <a:pos x="66" y="18"/>
                </a:cxn>
                <a:cxn ang="0">
                  <a:pos x="84" y="18"/>
                </a:cxn>
                <a:cxn ang="0">
                  <a:pos x="102" y="0"/>
                </a:cxn>
                <a:cxn ang="0">
                  <a:pos x="120" y="48"/>
                </a:cxn>
                <a:cxn ang="0">
                  <a:pos x="138" y="48"/>
                </a:cxn>
                <a:cxn ang="0">
                  <a:pos x="156" y="0"/>
                </a:cxn>
                <a:cxn ang="0">
                  <a:pos x="174" y="78"/>
                </a:cxn>
                <a:cxn ang="0">
                  <a:pos x="192" y="78"/>
                </a:cxn>
                <a:cxn ang="0">
                  <a:pos x="210" y="102"/>
                </a:cxn>
                <a:cxn ang="0">
                  <a:pos x="228" y="102"/>
                </a:cxn>
                <a:cxn ang="0">
                  <a:pos x="246" y="0"/>
                </a:cxn>
                <a:cxn ang="0">
                  <a:pos x="264" y="132"/>
                </a:cxn>
                <a:cxn ang="0">
                  <a:pos x="282" y="132"/>
                </a:cxn>
                <a:cxn ang="0">
                  <a:pos x="300" y="0"/>
                </a:cxn>
                <a:cxn ang="0">
                  <a:pos x="312" y="156"/>
                </a:cxn>
                <a:cxn ang="0">
                  <a:pos x="330" y="156"/>
                </a:cxn>
                <a:cxn ang="0">
                  <a:pos x="348" y="6"/>
                </a:cxn>
                <a:cxn ang="0">
                  <a:pos x="366" y="186"/>
                </a:cxn>
                <a:cxn ang="0">
                  <a:pos x="384" y="186"/>
                </a:cxn>
                <a:cxn ang="0">
                  <a:pos x="396" y="0"/>
                </a:cxn>
                <a:cxn ang="0">
                  <a:pos x="414" y="222"/>
                </a:cxn>
                <a:cxn ang="0">
                  <a:pos x="432" y="222"/>
                </a:cxn>
                <a:cxn ang="0">
                  <a:pos x="450" y="0"/>
                </a:cxn>
                <a:cxn ang="0">
                  <a:pos x="468" y="246"/>
                </a:cxn>
                <a:cxn ang="0">
                  <a:pos x="486" y="246"/>
                </a:cxn>
                <a:cxn ang="0">
                  <a:pos x="504" y="0"/>
                </a:cxn>
                <a:cxn ang="0">
                  <a:pos x="516" y="270"/>
                </a:cxn>
                <a:cxn ang="0">
                  <a:pos x="534" y="270"/>
                </a:cxn>
                <a:cxn ang="0">
                  <a:pos x="552" y="0"/>
                </a:cxn>
                <a:cxn ang="0">
                  <a:pos x="570" y="306"/>
                </a:cxn>
                <a:cxn ang="0">
                  <a:pos x="588" y="306"/>
                </a:cxn>
                <a:cxn ang="0">
                  <a:pos x="600" y="0"/>
                </a:cxn>
                <a:cxn ang="0">
                  <a:pos x="618" y="336"/>
                </a:cxn>
                <a:cxn ang="0">
                  <a:pos x="636" y="336"/>
                </a:cxn>
                <a:cxn ang="0">
                  <a:pos x="654" y="360"/>
                </a:cxn>
                <a:cxn ang="0">
                  <a:pos x="672" y="360"/>
                </a:cxn>
                <a:cxn ang="0">
                  <a:pos x="690" y="0"/>
                </a:cxn>
                <a:cxn ang="0">
                  <a:pos x="702" y="390"/>
                </a:cxn>
                <a:cxn ang="0">
                  <a:pos x="720" y="390"/>
                </a:cxn>
              </a:cxnLst>
              <a:rect l="0" t="0" r="r" b="b"/>
              <a:pathLst>
                <a:path w="732" h="390">
                  <a:moveTo>
                    <a:pt x="0" y="6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54" y="6"/>
                  </a:lnTo>
                  <a:lnTo>
                    <a:pt x="60" y="18"/>
                  </a:lnTo>
                  <a:lnTo>
                    <a:pt x="66" y="18"/>
                  </a:lnTo>
                  <a:lnTo>
                    <a:pt x="72" y="18"/>
                  </a:lnTo>
                  <a:lnTo>
                    <a:pt x="78" y="18"/>
                  </a:lnTo>
                  <a:lnTo>
                    <a:pt x="84" y="18"/>
                  </a:lnTo>
                  <a:lnTo>
                    <a:pt x="90" y="18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48"/>
                  </a:lnTo>
                  <a:lnTo>
                    <a:pt x="120" y="48"/>
                  </a:lnTo>
                  <a:lnTo>
                    <a:pt x="126" y="48"/>
                  </a:lnTo>
                  <a:lnTo>
                    <a:pt x="132" y="48"/>
                  </a:lnTo>
                  <a:lnTo>
                    <a:pt x="138" y="48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78"/>
                  </a:lnTo>
                  <a:lnTo>
                    <a:pt x="168" y="78"/>
                  </a:lnTo>
                  <a:lnTo>
                    <a:pt x="174" y="78"/>
                  </a:lnTo>
                  <a:lnTo>
                    <a:pt x="180" y="78"/>
                  </a:lnTo>
                  <a:lnTo>
                    <a:pt x="186" y="78"/>
                  </a:lnTo>
                  <a:lnTo>
                    <a:pt x="192" y="78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102"/>
                  </a:lnTo>
                  <a:lnTo>
                    <a:pt x="216" y="102"/>
                  </a:lnTo>
                  <a:lnTo>
                    <a:pt x="222" y="102"/>
                  </a:lnTo>
                  <a:lnTo>
                    <a:pt x="228" y="102"/>
                  </a:lnTo>
                  <a:lnTo>
                    <a:pt x="234" y="102"/>
                  </a:lnTo>
                  <a:lnTo>
                    <a:pt x="240" y="102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8" y="132"/>
                  </a:lnTo>
                  <a:lnTo>
                    <a:pt x="264" y="132"/>
                  </a:lnTo>
                  <a:lnTo>
                    <a:pt x="270" y="132"/>
                  </a:lnTo>
                  <a:lnTo>
                    <a:pt x="276" y="132"/>
                  </a:lnTo>
                  <a:lnTo>
                    <a:pt x="282" y="132"/>
                  </a:lnTo>
                  <a:lnTo>
                    <a:pt x="288" y="132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06" y="156"/>
                  </a:lnTo>
                  <a:lnTo>
                    <a:pt x="312" y="156"/>
                  </a:lnTo>
                  <a:lnTo>
                    <a:pt x="318" y="156"/>
                  </a:lnTo>
                  <a:lnTo>
                    <a:pt x="324" y="156"/>
                  </a:lnTo>
                  <a:lnTo>
                    <a:pt x="330" y="156"/>
                  </a:lnTo>
                  <a:lnTo>
                    <a:pt x="336" y="156"/>
                  </a:lnTo>
                  <a:lnTo>
                    <a:pt x="342" y="6"/>
                  </a:lnTo>
                  <a:lnTo>
                    <a:pt x="348" y="6"/>
                  </a:lnTo>
                  <a:lnTo>
                    <a:pt x="354" y="6"/>
                  </a:lnTo>
                  <a:lnTo>
                    <a:pt x="360" y="186"/>
                  </a:lnTo>
                  <a:lnTo>
                    <a:pt x="366" y="186"/>
                  </a:lnTo>
                  <a:lnTo>
                    <a:pt x="372" y="186"/>
                  </a:lnTo>
                  <a:lnTo>
                    <a:pt x="378" y="186"/>
                  </a:lnTo>
                  <a:lnTo>
                    <a:pt x="384" y="186"/>
                  </a:lnTo>
                  <a:lnTo>
                    <a:pt x="390" y="186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222"/>
                  </a:lnTo>
                  <a:lnTo>
                    <a:pt x="414" y="222"/>
                  </a:lnTo>
                  <a:lnTo>
                    <a:pt x="420" y="222"/>
                  </a:lnTo>
                  <a:lnTo>
                    <a:pt x="426" y="222"/>
                  </a:lnTo>
                  <a:lnTo>
                    <a:pt x="432" y="222"/>
                  </a:lnTo>
                  <a:lnTo>
                    <a:pt x="438" y="222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246"/>
                  </a:lnTo>
                  <a:lnTo>
                    <a:pt x="462" y="246"/>
                  </a:lnTo>
                  <a:lnTo>
                    <a:pt x="468" y="246"/>
                  </a:lnTo>
                  <a:lnTo>
                    <a:pt x="474" y="246"/>
                  </a:lnTo>
                  <a:lnTo>
                    <a:pt x="480" y="246"/>
                  </a:lnTo>
                  <a:lnTo>
                    <a:pt x="486" y="246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04" y="270"/>
                  </a:lnTo>
                  <a:lnTo>
                    <a:pt x="510" y="270"/>
                  </a:lnTo>
                  <a:lnTo>
                    <a:pt x="516" y="270"/>
                  </a:lnTo>
                  <a:lnTo>
                    <a:pt x="522" y="270"/>
                  </a:lnTo>
                  <a:lnTo>
                    <a:pt x="528" y="270"/>
                  </a:lnTo>
                  <a:lnTo>
                    <a:pt x="534" y="27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306"/>
                  </a:lnTo>
                  <a:lnTo>
                    <a:pt x="564" y="306"/>
                  </a:lnTo>
                  <a:lnTo>
                    <a:pt x="570" y="306"/>
                  </a:lnTo>
                  <a:lnTo>
                    <a:pt x="576" y="306"/>
                  </a:lnTo>
                  <a:lnTo>
                    <a:pt x="582" y="306"/>
                  </a:lnTo>
                  <a:lnTo>
                    <a:pt x="588" y="306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336"/>
                  </a:lnTo>
                  <a:lnTo>
                    <a:pt x="612" y="336"/>
                  </a:lnTo>
                  <a:lnTo>
                    <a:pt x="618" y="336"/>
                  </a:lnTo>
                  <a:lnTo>
                    <a:pt x="624" y="336"/>
                  </a:lnTo>
                  <a:lnTo>
                    <a:pt x="630" y="336"/>
                  </a:lnTo>
                  <a:lnTo>
                    <a:pt x="636" y="336"/>
                  </a:lnTo>
                  <a:lnTo>
                    <a:pt x="642" y="0"/>
                  </a:lnTo>
                  <a:lnTo>
                    <a:pt x="648" y="0"/>
                  </a:lnTo>
                  <a:lnTo>
                    <a:pt x="654" y="360"/>
                  </a:lnTo>
                  <a:lnTo>
                    <a:pt x="660" y="360"/>
                  </a:lnTo>
                  <a:lnTo>
                    <a:pt x="666" y="360"/>
                  </a:lnTo>
                  <a:lnTo>
                    <a:pt x="672" y="360"/>
                  </a:lnTo>
                  <a:lnTo>
                    <a:pt x="678" y="360"/>
                  </a:lnTo>
                  <a:lnTo>
                    <a:pt x="684" y="360"/>
                  </a:lnTo>
                  <a:lnTo>
                    <a:pt x="690" y="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2" y="390"/>
                  </a:lnTo>
                  <a:lnTo>
                    <a:pt x="708" y="390"/>
                  </a:lnTo>
                  <a:lnTo>
                    <a:pt x="714" y="390"/>
                  </a:lnTo>
                  <a:lnTo>
                    <a:pt x="720" y="390"/>
                  </a:lnTo>
                  <a:lnTo>
                    <a:pt x="726" y="390"/>
                  </a:lnTo>
                  <a:lnTo>
                    <a:pt x="732" y="390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37" name="Freeform 69"/>
            <p:cNvSpPr>
              <a:spLocks/>
            </p:cNvSpPr>
            <p:nvPr/>
          </p:nvSpPr>
          <p:spPr bwMode="auto">
            <a:xfrm>
              <a:off x="2690812" y="1114425"/>
              <a:ext cx="1181100" cy="2143125"/>
            </a:xfrm>
            <a:custGeom>
              <a:avLst/>
              <a:gdLst/>
              <a:ahLst/>
              <a:cxnLst>
                <a:cxn ang="0">
                  <a:pos x="12" y="936"/>
                </a:cxn>
                <a:cxn ang="0">
                  <a:pos x="30" y="1350"/>
                </a:cxn>
                <a:cxn ang="0">
                  <a:pos x="48" y="1350"/>
                </a:cxn>
                <a:cxn ang="0">
                  <a:pos x="60" y="930"/>
                </a:cxn>
                <a:cxn ang="0">
                  <a:pos x="78" y="624"/>
                </a:cxn>
                <a:cxn ang="0">
                  <a:pos x="96" y="624"/>
                </a:cxn>
                <a:cxn ang="0">
                  <a:pos x="114" y="930"/>
                </a:cxn>
                <a:cxn ang="0">
                  <a:pos x="132" y="924"/>
                </a:cxn>
                <a:cxn ang="0">
                  <a:pos x="150" y="924"/>
                </a:cxn>
                <a:cxn ang="0">
                  <a:pos x="168" y="906"/>
                </a:cxn>
                <a:cxn ang="0">
                  <a:pos x="186" y="906"/>
                </a:cxn>
                <a:cxn ang="0">
                  <a:pos x="204" y="930"/>
                </a:cxn>
                <a:cxn ang="0">
                  <a:pos x="222" y="558"/>
                </a:cxn>
                <a:cxn ang="0">
                  <a:pos x="240" y="558"/>
                </a:cxn>
                <a:cxn ang="0">
                  <a:pos x="258" y="930"/>
                </a:cxn>
                <a:cxn ang="0">
                  <a:pos x="276" y="0"/>
                </a:cxn>
                <a:cxn ang="0">
                  <a:pos x="294" y="0"/>
                </a:cxn>
                <a:cxn ang="0">
                  <a:pos x="312" y="930"/>
                </a:cxn>
                <a:cxn ang="0">
                  <a:pos x="330" y="930"/>
                </a:cxn>
                <a:cxn ang="0">
                  <a:pos x="348" y="930"/>
                </a:cxn>
                <a:cxn ang="0">
                  <a:pos x="366" y="930"/>
                </a:cxn>
                <a:cxn ang="0">
                  <a:pos x="384" y="930"/>
                </a:cxn>
                <a:cxn ang="0">
                  <a:pos x="402" y="930"/>
                </a:cxn>
                <a:cxn ang="0">
                  <a:pos x="420" y="930"/>
                </a:cxn>
                <a:cxn ang="0">
                  <a:pos x="438" y="930"/>
                </a:cxn>
                <a:cxn ang="0">
                  <a:pos x="456" y="930"/>
                </a:cxn>
                <a:cxn ang="0">
                  <a:pos x="474" y="930"/>
                </a:cxn>
                <a:cxn ang="0">
                  <a:pos x="492" y="930"/>
                </a:cxn>
                <a:cxn ang="0">
                  <a:pos x="510" y="930"/>
                </a:cxn>
                <a:cxn ang="0">
                  <a:pos x="528" y="930"/>
                </a:cxn>
                <a:cxn ang="0">
                  <a:pos x="546" y="930"/>
                </a:cxn>
                <a:cxn ang="0">
                  <a:pos x="564" y="930"/>
                </a:cxn>
                <a:cxn ang="0">
                  <a:pos x="582" y="930"/>
                </a:cxn>
                <a:cxn ang="0">
                  <a:pos x="600" y="930"/>
                </a:cxn>
                <a:cxn ang="0">
                  <a:pos x="612" y="942"/>
                </a:cxn>
                <a:cxn ang="0">
                  <a:pos x="630" y="942"/>
                </a:cxn>
                <a:cxn ang="0">
                  <a:pos x="648" y="930"/>
                </a:cxn>
                <a:cxn ang="0">
                  <a:pos x="666" y="954"/>
                </a:cxn>
                <a:cxn ang="0">
                  <a:pos x="684" y="954"/>
                </a:cxn>
                <a:cxn ang="0">
                  <a:pos x="696" y="936"/>
                </a:cxn>
                <a:cxn ang="0">
                  <a:pos x="714" y="972"/>
                </a:cxn>
                <a:cxn ang="0">
                  <a:pos x="732" y="972"/>
                </a:cxn>
              </a:cxnLst>
              <a:rect l="0" t="0" r="r" b="b"/>
              <a:pathLst>
                <a:path w="744" h="1350">
                  <a:moveTo>
                    <a:pt x="0" y="1320"/>
                  </a:moveTo>
                  <a:lnTo>
                    <a:pt x="6" y="936"/>
                  </a:lnTo>
                  <a:lnTo>
                    <a:pt x="12" y="936"/>
                  </a:lnTo>
                  <a:lnTo>
                    <a:pt x="18" y="936"/>
                  </a:lnTo>
                  <a:lnTo>
                    <a:pt x="24" y="1350"/>
                  </a:lnTo>
                  <a:lnTo>
                    <a:pt x="30" y="1350"/>
                  </a:lnTo>
                  <a:lnTo>
                    <a:pt x="36" y="1350"/>
                  </a:lnTo>
                  <a:lnTo>
                    <a:pt x="42" y="1350"/>
                  </a:lnTo>
                  <a:lnTo>
                    <a:pt x="48" y="1350"/>
                  </a:lnTo>
                  <a:lnTo>
                    <a:pt x="54" y="1350"/>
                  </a:lnTo>
                  <a:lnTo>
                    <a:pt x="54" y="930"/>
                  </a:lnTo>
                  <a:lnTo>
                    <a:pt x="60" y="930"/>
                  </a:lnTo>
                  <a:lnTo>
                    <a:pt x="66" y="930"/>
                  </a:lnTo>
                  <a:lnTo>
                    <a:pt x="72" y="624"/>
                  </a:lnTo>
                  <a:lnTo>
                    <a:pt x="78" y="624"/>
                  </a:lnTo>
                  <a:lnTo>
                    <a:pt x="84" y="624"/>
                  </a:lnTo>
                  <a:lnTo>
                    <a:pt x="90" y="624"/>
                  </a:lnTo>
                  <a:lnTo>
                    <a:pt x="96" y="624"/>
                  </a:lnTo>
                  <a:lnTo>
                    <a:pt x="102" y="624"/>
                  </a:lnTo>
                  <a:lnTo>
                    <a:pt x="108" y="930"/>
                  </a:lnTo>
                  <a:lnTo>
                    <a:pt x="114" y="930"/>
                  </a:lnTo>
                  <a:lnTo>
                    <a:pt x="120" y="924"/>
                  </a:lnTo>
                  <a:lnTo>
                    <a:pt x="126" y="924"/>
                  </a:lnTo>
                  <a:lnTo>
                    <a:pt x="132" y="924"/>
                  </a:lnTo>
                  <a:lnTo>
                    <a:pt x="138" y="924"/>
                  </a:lnTo>
                  <a:lnTo>
                    <a:pt x="144" y="924"/>
                  </a:lnTo>
                  <a:lnTo>
                    <a:pt x="150" y="924"/>
                  </a:lnTo>
                  <a:lnTo>
                    <a:pt x="156" y="930"/>
                  </a:lnTo>
                  <a:lnTo>
                    <a:pt x="162" y="930"/>
                  </a:lnTo>
                  <a:lnTo>
                    <a:pt x="168" y="906"/>
                  </a:lnTo>
                  <a:lnTo>
                    <a:pt x="174" y="906"/>
                  </a:lnTo>
                  <a:lnTo>
                    <a:pt x="180" y="906"/>
                  </a:lnTo>
                  <a:lnTo>
                    <a:pt x="186" y="906"/>
                  </a:lnTo>
                  <a:lnTo>
                    <a:pt x="192" y="906"/>
                  </a:lnTo>
                  <a:lnTo>
                    <a:pt x="198" y="906"/>
                  </a:lnTo>
                  <a:lnTo>
                    <a:pt x="204" y="930"/>
                  </a:lnTo>
                  <a:lnTo>
                    <a:pt x="210" y="930"/>
                  </a:lnTo>
                  <a:lnTo>
                    <a:pt x="216" y="930"/>
                  </a:lnTo>
                  <a:lnTo>
                    <a:pt x="222" y="558"/>
                  </a:lnTo>
                  <a:lnTo>
                    <a:pt x="228" y="558"/>
                  </a:lnTo>
                  <a:lnTo>
                    <a:pt x="234" y="558"/>
                  </a:lnTo>
                  <a:lnTo>
                    <a:pt x="240" y="558"/>
                  </a:lnTo>
                  <a:lnTo>
                    <a:pt x="246" y="558"/>
                  </a:lnTo>
                  <a:lnTo>
                    <a:pt x="252" y="930"/>
                  </a:lnTo>
                  <a:lnTo>
                    <a:pt x="258" y="930"/>
                  </a:lnTo>
                  <a:lnTo>
                    <a:pt x="264" y="93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930"/>
                  </a:lnTo>
                  <a:lnTo>
                    <a:pt x="312" y="930"/>
                  </a:lnTo>
                  <a:lnTo>
                    <a:pt x="318" y="930"/>
                  </a:lnTo>
                  <a:lnTo>
                    <a:pt x="324" y="930"/>
                  </a:lnTo>
                  <a:lnTo>
                    <a:pt x="330" y="930"/>
                  </a:lnTo>
                  <a:lnTo>
                    <a:pt x="336" y="930"/>
                  </a:lnTo>
                  <a:lnTo>
                    <a:pt x="342" y="930"/>
                  </a:lnTo>
                  <a:lnTo>
                    <a:pt x="348" y="930"/>
                  </a:lnTo>
                  <a:lnTo>
                    <a:pt x="354" y="930"/>
                  </a:lnTo>
                  <a:lnTo>
                    <a:pt x="360" y="930"/>
                  </a:lnTo>
                  <a:lnTo>
                    <a:pt x="366" y="930"/>
                  </a:lnTo>
                  <a:lnTo>
                    <a:pt x="372" y="930"/>
                  </a:lnTo>
                  <a:lnTo>
                    <a:pt x="378" y="930"/>
                  </a:lnTo>
                  <a:lnTo>
                    <a:pt x="384" y="930"/>
                  </a:lnTo>
                  <a:lnTo>
                    <a:pt x="390" y="930"/>
                  </a:lnTo>
                  <a:lnTo>
                    <a:pt x="396" y="930"/>
                  </a:lnTo>
                  <a:lnTo>
                    <a:pt x="402" y="930"/>
                  </a:lnTo>
                  <a:lnTo>
                    <a:pt x="408" y="930"/>
                  </a:lnTo>
                  <a:lnTo>
                    <a:pt x="414" y="930"/>
                  </a:lnTo>
                  <a:lnTo>
                    <a:pt x="420" y="930"/>
                  </a:lnTo>
                  <a:lnTo>
                    <a:pt x="426" y="930"/>
                  </a:lnTo>
                  <a:lnTo>
                    <a:pt x="432" y="930"/>
                  </a:lnTo>
                  <a:lnTo>
                    <a:pt x="438" y="930"/>
                  </a:lnTo>
                  <a:lnTo>
                    <a:pt x="444" y="930"/>
                  </a:lnTo>
                  <a:lnTo>
                    <a:pt x="450" y="930"/>
                  </a:lnTo>
                  <a:lnTo>
                    <a:pt x="456" y="930"/>
                  </a:lnTo>
                  <a:lnTo>
                    <a:pt x="462" y="930"/>
                  </a:lnTo>
                  <a:lnTo>
                    <a:pt x="468" y="930"/>
                  </a:lnTo>
                  <a:lnTo>
                    <a:pt x="474" y="930"/>
                  </a:lnTo>
                  <a:lnTo>
                    <a:pt x="480" y="930"/>
                  </a:lnTo>
                  <a:lnTo>
                    <a:pt x="486" y="930"/>
                  </a:lnTo>
                  <a:lnTo>
                    <a:pt x="492" y="930"/>
                  </a:lnTo>
                  <a:lnTo>
                    <a:pt x="498" y="930"/>
                  </a:lnTo>
                  <a:lnTo>
                    <a:pt x="504" y="930"/>
                  </a:lnTo>
                  <a:lnTo>
                    <a:pt x="510" y="930"/>
                  </a:lnTo>
                  <a:lnTo>
                    <a:pt x="516" y="930"/>
                  </a:lnTo>
                  <a:lnTo>
                    <a:pt x="522" y="930"/>
                  </a:lnTo>
                  <a:lnTo>
                    <a:pt x="528" y="930"/>
                  </a:lnTo>
                  <a:lnTo>
                    <a:pt x="534" y="930"/>
                  </a:lnTo>
                  <a:lnTo>
                    <a:pt x="540" y="930"/>
                  </a:lnTo>
                  <a:lnTo>
                    <a:pt x="546" y="930"/>
                  </a:lnTo>
                  <a:lnTo>
                    <a:pt x="552" y="930"/>
                  </a:lnTo>
                  <a:lnTo>
                    <a:pt x="558" y="930"/>
                  </a:lnTo>
                  <a:lnTo>
                    <a:pt x="564" y="930"/>
                  </a:lnTo>
                  <a:lnTo>
                    <a:pt x="570" y="930"/>
                  </a:lnTo>
                  <a:lnTo>
                    <a:pt x="576" y="930"/>
                  </a:lnTo>
                  <a:lnTo>
                    <a:pt x="582" y="930"/>
                  </a:lnTo>
                  <a:lnTo>
                    <a:pt x="588" y="930"/>
                  </a:lnTo>
                  <a:lnTo>
                    <a:pt x="594" y="930"/>
                  </a:lnTo>
                  <a:lnTo>
                    <a:pt x="600" y="930"/>
                  </a:lnTo>
                  <a:lnTo>
                    <a:pt x="606" y="930"/>
                  </a:lnTo>
                  <a:lnTo>
                    <a:pt x="612" y="930"/>
                  </a:lnTo>
                  <a:lnTo>
                    <a:pt x="612" y="942"/>
                  </a:lnTo>
                  <a:lnTo>
                    <a:pt x="618" y="942"/>
                  </a:lnTo>
                  <a:lnTo>
                    <a:pt x="624" y="942"/>
                  </a:lnTo>
                  <a:lnTo>
                    <a:pt x="630" y="942"/>
                  </a:lnTo>
                  <a:lnTo>
                    <a:pt x="636" y="942"/>
                  </a:lnTo>
                  <a:lnTo>
                    <a:pt x="642" y="942"/>
                  </a:lnTo>
                  <a:lnTo>
                    <a:pt x="648" y="930"/>
                  </a:lnTo>
                  <a:lnTo>
                    <a:pt x="654" y="930"/>
                  </a:lnTo>
                  <a:lnTo>
                    <a:pt x="660" y="930"/>
                  </a:lnTo>
                  <a:lnTo>
                    <a:pt x="666" y="954"/>
                  </a:lnTo>
                  <a:lnTo>
                    <a:pt x="672" y="954"/>
                  </a:lnTo>
                  <a:lnTo>
                    <a:pt x="678" y="954"/>
                  </a:lnTo>
                  <a:lnTo>
                    <a:pt x="684" y="954"/>
                  </a:lnTo>
                  <a:lnTo>
                    <a:pt x="690" y="954"/>
                  </a:lnTo>
                  <a:lnTo>
                    <a:pt x="696" y="954"/>
                  </a:lnTo>
                  <a:lnTo>
                    <a:pt x="696" y="936"/>
                  </a:lnTo>
                  <a:lnTo>
                    <a:pt x="702" y="936"/>
                  </a:lnTo>
                  <a:lnTo>
                    <a:pt x="708" y="936"/>
                  </a:lnTo>
                  <a:lnTo>
                    <a:pt x="714" y="972"/>
                  </a:lnTo>
                  <a:lnTo>
                    <a:pt x="720" y="972"/>
                  </a:lnTo>
                  <a:lnTo>
                    <a:pt x="726" y="972"/>
                  </a:lnTo>
                  <a:lnTo>
                    <a:pt x="732" y="972"/>
                  </a:lnTo>
                  <a:lnTo>
                    <a:pt x="738" y="972"/>
                  </a:lnTo>
                  <a:lnTo>
                    <a:pt x="744" y="972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38" name="Freeform 70"/>
            <p:cNvSpPr>
              <a:spLocks/>
            </p:cNvSpPr>
            <p:nvPr/>
          </p:nvSpPr>
          <p:spPr bwMode="auto">
            <a:xfrm>
              <a:off x="3871912" y="2590800"/>
              <a:ext cx="828675" cy="5619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8" y="78"/>
                </a:cxn>
                <a:cxn ang="0">
                  <a:pos x="30" y="78"/>
                </a:cxn>
                <a:cxn ang="0">
                  <a:pos x="42" y="78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2" y="114"/>
                </a:cxn>
                <a:cxn ang="0">
                  <a:pos x="84" y="114"/>
                </a:cxn>
                <a:cxn ang="0">
                  <a:pos x="96" y="114"/>
                </a:cxn>
                <a:cxn ang="0">
                  <a:pos x="108" y="0"/>
                </a:cxn>
                <a:cxn ang="0">
                  <a:pos x="120" y="192"/>
                </a:cxn>
                <a:cxn ang="0">
                  <a:pos x="132" y="192"/>
                </a:cxn>
                <a:cxn ang="0">
                  <a:pos x="144" y="192"/>
                </a:cxn>
                <a:cxn ang="0">
                  <a:pos x="150" y="0"/>
                </a:cxn>
                <a:cxn ang="0">
                  <a:pos x="162" y="0"/>
                </a:cxn>
                <a:cxn ang="0">
                  <a:pos x="174" y="354"/>
                </a:cxn>
                <a:cxn ang="0">
                  <a:pos x="186" y="354"/>
                </a:cxn>
                <a:cxn ang="0">
                  <a:pos x="198" y="354"/>
                </a:cxn>
                <a:cxn ang="0">
                  <a:pos x="210" y="0"/>
                </a:cxn>
                <a:cxn ang="0">
                  <a:pos x="222" y="312"/>
                </a:cxn>
                <a:cxn ang="0">
                  <a:pos x="234" y="312"/>
                </a:cxn>
                <a:cxn ang="0">
                  <a:pos x="246" y="312"/>
                </a:cxn>
                <a:cxn ang="0">
                  <a:pos x="258" y="0"/>
                </a:cxn>
                <a:cxn ang="0">
                  <a:pos x="270" y="0"/>
                </a:cxn>
                <a:cxn ang="0">
                  <a:pos x="282" y="0"/>
                </a:cxn>
                <a:cxn ang="0">
                  <a:pos x="294" y="0"/>
                </a:cxn>
                <a:cxn ang="0">
                  <a:pos x="306" y="0"/>
                </a:cxn>
                <a:cxn ang="0">
                  <a:pos x="318" y="0"/>
                </a:cxn>
                <a:cxn ang="0">
                  <a:pos x="330" y="0"/>
                </a:cxn>
                <a:cxn ang="0">
                  <a:pos x="342" y="0"/>
                </a:cxn>
                <a:cxn ang="0">
                  <a:pos x="354" y="0"/>
                </a:cxn>
                <a:cxn ang="0">
                  <a:pos x="366" y="0"/>
                </a:cxn>
                <a:cxn ang="0">
                  <a:pos x="378" y="0"/>
                </a:cxn>
                <a:cxn ang="0">
                  <a:pos x="390" y="0"/>
                </a:cxn>
                <a:cxn ang="0">
                  <a:pos x="402" y="0"/>
                </a:cxn>
                <a:cxn ang="0">
                  <a:pos x="414" y="0"/>
                </a:cxn>
                <a:cxn ang="0">
                  <a:pos x="426" y="0"/>
                </a:cxn>
                <a:cxn ang="0">
                  <a:pos x="438" y="0"/>
                </a:cxn>
                <a:cxn ang="0">
                  <a:pos x="450" y="0"/>
                </a:cxn>
                <a:cxn ang="0">
                  <a:pos x="462" y="0"/>
                </a:cxn>
                <a:cxn ang="0">
                  <a:pos x="474" y="0"/>
                </a:cxn>
                <a:cxn ang="0">
                  <a:pos x="486" y="0"/>
                </a:cxn>
                <a:cxn ang="0">
                  <a:pos x="498" y="0"/>
                </a:cxn>
                <a:cxn ang="0">
                  <a:pos x="510" y="0"/>
                </a:cxn>
                <a:cxn ang="0">
                  <a:pos x="522" y="0"/>
                </a:cxn>
              </a:cxnLst>
              <a:rect l="0" t="0" r="r" b="b"/>
              <a:pathLst>
                <a:path w="522" h="354">
                  <a:moveTo>
                    <a:pt x="0" y="42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78"/>
                  </a:lnTo>
                  <a:lnTo>
                    <a:pt x="24" y="78"/>
                  </a:lnTo>
                  <a:lnTo>
                    <a:pt x="30" y="78"/>
                  </a:lnTo>
                  <a:lnTo>
                    <a:pt x="36" y="78"/>
                  </a:lnTo>
                  <a:lnTo>
                    <a:pt x="42" y="78"/>
                  </a:lnTo>
                  <a:lnTo>
                    <a:pt x="48" y="78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66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4" y="114"/>
                  </a:lnTo>
                  <a:lnTo>
                    <a:pt x="90" y="114"/>
                  </a:lnTo>
                  <a:lnTo>
                    <a:pt x="96" y="114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192"/>
                  </a:lnTo>
                  <a:lnTo>
                    <a:pt x="126" y="192"/>
                  </a:lnTo>
                  <a:lnTo>
                    <a:pt x="132" y="192"/>
                  </a:lnTo>
                  <a:lnTo>
                    <a:pt x="138" y="192"/>
                  </a:lnTo>
                  <a:lnTo>
                    <a:pt x="144" y="192"/>
                  </a:lnTo>
                  <a:lnTo>
                    <a:pt x="150" y="192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354"/>
                  </a:lnTo>
                  <a:lnTo>
                    <a:pt x="174" y="354"/>
                  </a:lnTo>
                  <a:lnTo>
                    <a:pt x="180" y="354"/>
                  </a:lnTo>
                  <a:lnTo>
                    <a:pt x="186" y="354"/>
                  </a:lnTo>
                  <a:lnTo>
                    <a:pt x="192" y="354"/>
                  </a:lnTo>
                  <a:lnTo>
                    <a:pt x="198" y="354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312"/>
                  </a:lnTo>
                  <a:lnTo>
                    <a:pt x="222" y="312"/>
                  </a:lnTo>
                  <a:lnTo>
                    <a:pt x="228" y="312"/>
                  </a:lnTo>
                  <a:lnTo>
                    <a:pt x="234" y="312"/>
                  </a:lnTo>
                  <a:lnTo>
                    <a:pt x="240" y="312"/>
                  </a:lnTo>
                  <a:lnTo>
                    <a:pt x="246" y="312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0"/>
                  </a:lnTo>
                  <a:lnTo>
                    <a:pt x="444" y="0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39" name="Rectangle 71"/>
            <p:cNvSpPr>
              <a:spLocks noChangeArrowheads="1"/>
            </p:cNvSpPr>
            <p:nvPr/>
          </p:nvSpPr>
          <p:spPr bwMode="auto">
            <a:xfrm>
              <a:off x="357187" y="3981450"/>
              <a:ext cx="95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41" name="Rectangle 73"/>
            <p:cNvSpPr>
              <a:spLocks noChangeArrowheads="1"/>
            </p:cNvSpPr>
            <p:nvPr/>
          </p:nvSpPr>
          <p:spPr bwMode="auto">
            <a:xfrm>
              <a:off x="2195512" y="4286250"/>
              <a:ext cx="7620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Time [s]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42" name="Rectangle 74"/>
            <p:cNvSpPr>
              <a:spLocks noChangeArrowheads="1"/>
            </p:cNvSpPr>
            <p:nvPr/>
          </p:nvSpPr>
          <p:spPr bwMode="auto">
            <a:xfrm rot="16200000">
              <a:off x="-804862" y="2021806"/>
              <a:ext cx="16097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psi-velocity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[rad/s]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43" name="Rectangle 75"/>
            <p:cNvSpPr>
              <a:spLocks noChangeArrowheads="1"/>
            </p:cNvSpPr>
            <p:nvPr/>
          </p:nvSpPr>
          <p:spPr bwMode="auto">
            <a:xfrm>
              <a:off x="1259632" y="332656"/>
              <a:ext cx="281115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400" dirty="0" smtClean="0">
                  <a:solidFill>
                    <a:srgbClr val="000000"/>
                  </a:solidFill>
                  <a:latin typeface="Helvetica" charset="0"/>
                  <a:cs typeface="Arial" pitchFamily="34" charset="0"/>
                </a:rPr>
                <a:t>Variation BS </a:t>
              </a:r>
              <a:r>
                <a:rPr lang="de-DE" sz="1400" dirty="0" err="1" smtClean="0">
                  <a:solidFill>
                    <a:srgbClr val="000000"/>
                  </a:solidFill>
                  <a:latin typeface="Helvetica" charset="0"/>
                  <a:cs typeface="Arial" pitchFamily="34" charset="0"/>
                </a:rPr>
                <a:t>and</a:t>
              </a:r>
              <a:r>
                <a:rPr lang="de-DE" sz="1400" dirty="0" smtClean="0">
                  <a:solidFill>
                    <a:srgbClr val="000000"/>
                  </a:solidFill>
                  <a:latin typeface="Helvetica" charset="0"/>
                  <a:cs typeface="Arial" pitchFamily="34" charset="0"/>
                </a:rPr>
                <a:t> UND;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FR=10 FPS;</a:t>
              </a: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IS=640x480;ALGO=COOF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44" name="Rectangle 76"/>
            <p:cNvSpPr>
              <a:spLocks noChangeArrowheads="1"/>
            </p:cNvSpPr>
            <p:nvPr/>
          </p:nvSpPr>
          <p:spPr bwMode="auto">
            <a:xfrm>
              <a:off x="395536" y="4509120"/>
              <a:ext cx="2962275" cy="9810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45" name="Rectangle 77"/>
            <p:cNvSpPr>
              <a:spLocks noChangeArrowheads="1"/>
            </p:cNvSpPr>
            <p:nvPr/>
          </p:nvSpPr>
          <p:spPr bwMode="auto">
            <a:xfrm>
              <a:off x="395536" y="4509120"/>
              <a:ext cx="2962275" cy="98107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>
              <a:off x="395536" y="4509120"/>
              <a:ext cx="29622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>
              <a:off x="395536" y="5490195"/>
              <a:ext cx="29622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 flipV="1">
              <a:off x="3357811" y="4509120"/>
              <a:ext cx="1588" cy="9810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 flipV="1">
              <a:off x="395536" y="4509120"/>
              <a:ext cx="1588" cy="9810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>
              <a:off x="395536" y="5490195"/>
              <a:ext cx="29622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 flipV="1">
              <a:off x="395536" y="4509120"/>
              <a:ext cx="1588" cy="9810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>
              <a:off x="395536" y="4509120"/>
              <a:ext cx="29622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>
              <a:off x="395536" y="5490195"/>
              <a:ext cx="29622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 flipV="1">
              <a:off x="3357811" y="4509120"/>
              <a:ext cx="1588" cy="9810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 flipV="1">
              <a:off x="395536" y="4509120"/>
              <a:ext cx="1588" cy="9810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56" name="Rectangle 88"/>
            <p:cNvSpPr>
              <a:spLocks noChangeArrowheads="1"/>
            </p:cNvSpPr>
            <p:nvPr/>
          </p:nvSpPr>
          <p:spPr bwMode="auto">
            <a:xfrm>
              <a:off x="890836" y="4547220"/>
              <a:ext cx="6572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Stimuli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>
              <a:off x="471736" y="4642470"/>
              <a:ext cx="38100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58" name="Rectangle 90"/>
            <p:cNvSpPr>
              <a:spLocks noChangeArrowheads="1"/>
            </p:cNvSpPr>
            <p:nvPr/>
          </p:nvSpPr>
          <p:spPr bwMode="auto">
            <a:xfrm>
              <a:off x="890836" y="4785345"/>
              <a:ext cx="159067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UND=</a:t>
              </a: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Amorphous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>
              <a:off x="471736" y="4880595"/>
              <a:ext cx="381000" cy="15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60" name="Rectangle 92"/>
            <p:cNvSpPr>
              <a:spLocks noChangeArrowheads="1"/>
            </p:cNvSpPr>
            <p:nvPr/>
          </p:nvSpPr>
          <p:spPr bwMode="auto">
            <a:xfrm>
              <a:off x="890836" y="5013945"/>
              <a:ext cx="261937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UND=Segmented Amorphous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>
              <a:off x="471736" y="5109195"/>
              <a:ext cx="381000" cy="15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862" name="Rectangle 94"/>
            <p:cNvSpPr>
              <a:spLocks noChangeArrowheads="1"/>
            </p:cNvSpPr>
            <p:nvPr/>
          </p:nvSpPr>
          <p:spPr bwMode="auto">
            <a:xfrm>
              <a:off x="890836" y="5252070"/>
              <a:ext cx="14097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UND=Cornered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>
              <a:off x="471736" y="5347320"/>
              <a:ext cx="381000" cy="1588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cxnSp>
          <p:nvCxnSpPr>
            <p:cNvPr id="411" name="Gerade Verbindung mit Pfeil 410"/>
            <p:cNvCxnSpPr/>
            <p:nvPr/>
          </p:nvCxnSpPr>
          <p:spPr>
            <a:xfrm>
              <a:off x="683568" y="1196752"/>
              <a:ext cx="36004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Textfeld 411"/>
            <p:cNvSpPr txBox="1"/>
            <p:nvPr/>
          </p:nvSpPr>
          <p:spPr>
            <a:xfrm>
              <a:off x="395536" y="98072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2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cxnSp>
          <p:nvCxnSpPr>
            <p:cNvPr id="416" name="Gerade Verbindung mit Pfeil 415"/>
            <p:cNvCxnSpPr/>
            <p:nvPr/>
          </p:nvCxnSpPr>
          <p:spPr>
            <a:xfrm>
              <a:off x="2627784" y="1628800"/>
              <a:ext cx="36004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7" name="Textfeld 416"/>
            <p:cNvSpPr txBox="1"/>
            <p:nvPr/>
          </p:nvSpPr>
          <p:spPr>
            <a:xfrm>
              <a:off x="2339752" y="141277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3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cxnSp>
          <p:nvCxnSpPr>
            <p:cNvPr id="171" name="Gerade Verbindung mit Pfeil 170"/>
            <p:cNvCxnSpPr/>
            <p:nvPr/>
          </p:nvCxnSpPr>
          <p:spPr>
            <a:xfrm rot="5400000" flipH="1" flipV="1">
              <a:off x="500490" y="3324046"/>
              <a:ext cx="367744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feld 171"/>
            <p:cNvSpPr txBox="1"/>
            <p:nvPr/>
          </p:nvSpPr>
          <p:spPr>
            <a:xfrm>
              <a:off x="539552" y="349171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1</a:t>
              </a:r>
              <a:endParaRPr lang="de-DE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pieren 103"/>
          <p:cNvGrpSpPr/>
          <p:nvPr/>
        </p:nvGrpSpPr>
        <p:grpSpPr>
          <a:xfrm>
            <a:off x="1322616" y="404664"/>
            <a:ext cx="5470297" cy="5967561"/>
            <a:chOff x="1322616" y="404664"/>
            <a:chExt cx="5470297" cy="5967561"/>
          </a:xfrm>
        </p:grpSpPr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>
              <a:off x="1725612" y="4210050"/>
              <a:ext cx="50577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 flipV="1">
              <a:off x="1725612" y="619125"/>
              <a:ext cx="1588" cy="3590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 flipV="1">
              <a:off x="1725612" y="4152900"/>
              <a:ext cx="1588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1677987" y="4238625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 flipV="1">
              <a:off x="2640012" y="4152900"/>
              <a:ext cx="1588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2592387" y="4238625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06" name="Line 14"/>
            <p:cNvSpPr>
              <a:spLocks noChangeShapeType="1"/>
            </p:cNvSpPr>
            <p:nvPr/>
          </p:nvSpPr>
          <p:spPr bwMode="auto">
            <a:xfrm flipV="1">
              <a:off x="3563937" y="4152900"/>
              <a:ext cx="1588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07" name="Rectangle 15"/>
            <p:cNvSpPr>
              <a:spLocks noChangeArrowheads="1"/>
            </p:cNvSpPr>
            <p:nvPr/>
          </p:nvSpPr>
          <p:spPr bwMode="auto">
            <a:xfrm>
              <a:off x="3516312" y="4238625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 flipV="1">
              <a:off x="4478337" y="4152900"/>
              <a:ext cx="1588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4430712" y="4238625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10" name="Line 18"/>
            <p:cNvSpPr>
              <a:spLocks noChangeShapeType="1"/>
            </p:cNvSpPr>
            <p:nvPr/>
          </p:nvSpPr>
          <p:spPr bwMode="auto">
            <a:xfrm flipV="1">
              <a:off x="5402262" y="4152900"/>
              <a:ext cx="1588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>
              <a:off x="5354637" y="4238625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12" name="Line 20"/>
            <p:cNvSpPr>
              <a:spLocks noChangeShapeType="1"/>
            </p:cNvSpPr>
            <p:nvPr/>
          </p:nvSpPr>
          <p:spPr bwMode="auto">
            <a:xfrm flipV="1">
              <a:off x="6316663" y="4152900"/>
              <a:ext cx="1588" cy="571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13" name="Rectangle 21"/>
            <p:cNvSpPr>
              <a:spLocks noChangeArrowheads="1"/>
            </p:cNvSpPr>
            <p:nvPr/>
          </p:nvSpPr>
          <p:spPr bwMode="auto">
            <a:xfrm>
              <a:off x="6269037" y="4238625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14" name="Line 22"/>
            <p:cNvSpPr>
              <a:spLocks noChangeShapeType="1"/>
            </p:cNvSpPr>
            <p:nvPr/>
          </p:nvSpPr>
          <p:spPr bwMode="auto">
            <a:xfrm>
              <a:off x="1725612" y="4210050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15" name="Rectangle 23"/>
            <p:cNvSpPr>
              <a:spLocks noChangeArrowheads="1"/>
            </p:cNvSpPr>
            <p:nvPr/>
          </p:nvSpPr>
          <p:spPr bwMode="auto">
            <a:xfrm>
              <a:off x="1582737" y="4105275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16" name="Line 24"/>
            <p:cNvSpPr>
              <a:spLocks noChangeShapeType="1"/>
            </p:cNvSpPr>
            <p:nvPr/>
          </p:nvSpPr>
          <p:spPr bwMode="auto">
            <a:xfrm>
              <a:off x="1725612" y="3752850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17" name="Rectangle 25"/>
            <p:cNvSpPr>
              <a:spLocks noChangeArrowheads="1"/>
            </p:cNvSpPr>
            <p:nvPr/>
          </p:nvSpPr>
          <p:spPr bwMode="auto">
            <a:xfrm>
              <a:off x="1582737" y="3648075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18" name="Line 26"/>
            <p:cNvSpPr>
              <a:spLocks noChangeShapeType="1"/>
            </p:cNvSpPr>
            <p:nvPr/>
          </p:nvSpPr>
          <p:spPr bwMode="auto">
            <a:xfrm>
              <a:off x="1725612" y="3305175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19" name="Rectangle 27"/>
            <p:cNvSpPr>
              <a:spLocks noChangeArrowheads="1"/>
            </p:cNvSpPr>
            <p:nvPr/>
          </p:nvSpPr>
          <p:spPr bwMode="auto">
            <a:xfrm>
              <a:off x="1582737" y="320040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20" name="Line 28"/>
            <p:cNvSpPr>
              <a:spLocks noChangeShapeType="1"/>
            </p:cNvSpPr>
            <p:nvPr/>
          </p:nvSpPr>
          <p:spPr bwMode="auto">
            <a:xfrm>
              <a:off x="1725612" y="2857500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21" name="Rectangle 29"/>
            <p:cNvSpPr>
              <a:spLocks noChangeArrowheads="1"/>
            </p:cNvSpPr>
            <p:nvPr/>
          </p:nvSpPr>
          <p:spPr bwMode="auto">
            <a:xfrm>
              <a:off x="1582737" y="2752725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22" name="Line 30"/>
            <p:cNvSpPr>
              <a:spLocks noChangeShapeType="1"/>
            </p:cNvSpPr>
            <p:nvPr/>
          </p:nvSpPr>
          <p:spPr bwMode="auto">
            <a:xfrm>
              <a:off x="1725612" y="2409825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23" name="Rectangle 31"/>
            <p:cNvSpPr>
              <a:spLocks noChangeArrowheads="1"/>
            </p:cNvSpPr>
            <p:nvPr/>
          </p:nvSpPr>
          <p:spPr bwMode="auto">
            <a:xfrm>
              <a:off x="1582737" y="230505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>
              <a:off x="1725612" y="1962150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25" name="Rectangle 33"/>
            <p:cNvSpPr>
              <a:spLocks noChangeArrowheads="1"/>
            </p:cNvSpPr>
            <p:nvPr/>
          </p:nvSpPr>
          <p:spPr bwMode="auto">
            <a:xfrm>
              <a:off x="1582737" y="1857375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26" name="Line 34"/>
            <p:cNvSpPr>
              <a:spLocks noChangeShapeType="1"/>
            </p:cNvSpPr>
            <p:nvPr/>
          </p:nvSpPr>
          <p:spPr bwMode="auto">
            <a:xfrm>
              <a:off x="1725612" y="1514475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27" name="Rectangle 35"/>
            <p:cNvSpPr>
              <a:spLocks noChangeArrowheads="1"/>
            </p:cNvSpPr>
            <p:nvPr/>
          </p:nvSpPr>
          <p:spPr bwMode="auto">
            <a:xfrm>
              <a:off x="1582737" y="140970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6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28" name="Line 36"/>
            <p:cNvSpPr>
              <a:spLocks noChangeShapeType="1"/>
            </p:cNvSpPr>
            <p:nvPr/>
          </p:nvSpPr>
          <p:spPr bwMode="auto">
            <a:xfrm>
              <a:off x="1725612" y="1066800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29" name="Rectangle 37"/>
            <p:cNvSpPr>
              <a:spLocks noChangeArrowheads="1"/>
            </p:cNvSpPr>
            <p:nvPr/>
          </p:nvSpPr>
          <p:spPr bwMode="auto">
            <a:xfrm>
              <a:off x="1582737" y="962025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7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30" name="Line 38"/>
            <p:cNvSpPr>
              <a:spLocks noChangeShapeType="1"/>
            </p:cNvSpPr>
            <p:nvPr/>
          </p:nvSpPr>
          <p:spPr bwMode="auto">
            <a:xfrm>
              <a:off x="1725612" y="619125"/>
              <a:ext cx="476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31" name="Rectangle 39"/>
            <p:cNvSpPr>
              <a:spLocks noChangeArrowheads="1"/>
            </p:cNvSpPr>
            <p:nvPr/>
          </p:nvSpPr>
          <p:spPr bwMode="auto">
            <a:xfrm>
              <a:off x="1582737" y="514350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8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32" name="Freeform 40"/>
            <p:cNvSpPr>
              <a:spLocks/>
            </p:cNvSpPr>
            <p:nvPr/>
          </p:nvSpPr>
          <p:spPr bwMode="auto">
            <a:xfrm>
              <a:off x="1725612" y="1390650"/>
              <a:ext cx="1209675" cy="2819400"/>
            </a:xfrm>
            <a:custGeom>
              <a:avLst/>
              <a:gdLst/>
              <a:ahLst/>
              <a:cxnLst>
                <a:cxn ang="0">
                  <a:pos x="12" y="1776"/>
                </a:cxn>
                <a:cxn ang="0">
                  <a:pos x="30" y="1776"/>
                </a:cxn>
                <a:cxn ang="0">
                  <a:pos x="48" y="1776"/>
                </a:cxn>
                <a:cxn ang="0">
                  <a:pos x="66" y="888"/>
                </a:cxn>
                <a:cxn ang="0">
                  <a:pos x="84" y="888"/>
                </a:cxn>
                <a:cxn ang="0">
                  <a:pos x="102" y="888"/>
                </a:cxn>
                <a:cxn ang="0">
                  <a:pos x="120" y="888"/>
                </a:cxn>
                <a:cxn ang="0">
                  <a:pos x="138" y="888"/>
                </a:cxn>
                <a:cxn ang="0">
                  <a:pos x="156" y="888"/>
                </a:cxn>
                <a:cxn ang="0">
                  <a:pos x="174" y="888"/>
                </a:cxn>
                <a:cxn ang="0">
                  <a:pos x="192" y="888"/>
                </a:cxn>
                <a:cxn ang="0">
                  <a:pos x="210" y="888"/>
                </a:cxn>
                <a:cxn ang="0">
                  <a:pos x="228" y="888"/>
                </a:cxn>
                <a:cxn ang="0">
                  <a:pos x="246" y="888"/>
                </a:cxn>
                <a:cxn ang="0">
                  <a:pos x="264" y="888"/>
                </a:cxn>
                <a:cxn ang="0">
                  <a:pos x="282" y="888"/>
                </a:cxn>
                <a:cxn ang="0">
                  <a:pos x="300" y="888"/>
                </a:cxn>
                <a:cxn ang="0">
                  <a:pos x="318" y="888"/>
                </a:cxn>
                <a:cxn ang="0">
                  <a:pos x="336" y="888"/>
                </a:cxn>
                <a:cxn ang="0">
                  <a:pos x="354" y="1776"/>
                </a:cxn>
                <a:cxn ang="0">
                  <a:pos x="372" y="1776"/>
                </a:cxn>
                <a:cxn ang="0">
                  <a:pos x="390" y="1776"/>
                </a:cxn>
                <a:cxn ang="0">
                  <a:pos x="408" y="1776"/>
                </a:cxn>
                <a:cxn ang="0">
                  <a:pos x="426" y="1776"/>
                </a:cxn>
                <a:cxn ang="0">
                  <a:pos x="444" y="1776"/>
                </a:cxn>
                <a:cxn ang="0">
                  <a:pos x="462" y="0"/>
                </a:cxn>
                <a:cxn ang="0">
                  <a:pos x="480" y="0"/>
                </a:cxn>
                <a:cxn ang="0">
                  <a:pos x="498" y="0"/>
                </a:cxn>
                <a:cxn ang="0">
                  <a:pos x="516" y="0"/>
                </a:cxn>
                <a:cxn ang="0">
                  <a:pos x="534" y="0"/>
                </a:cxn>
                <a:cxn ang="0">
                  <a:pos x="552" y="0"/>
                </a:cxn>
                <a:cxn ang="0">
                  <a:pos x="570" y="0"/>
                </a:cxn>
                <a:cxn ang="0">
                  <a:pos x="588" y="0"/>
                </a:cxn>
                <a:cxn ang="0">
                  <a:pos x="606" y="0"/>
                </a:cxn>
                <a:cxn ang="0">
                  <a:pos x="624" y="0"/>
                </a:cxn>
                <a:cxn ang="0">
                  <a:pos x="642" y="0"/>
                </a:cxn>
                <a:cxn ang="0">
                  <a:pos x="660" y="0"/>
                </a:cxn>
                <a:cxn ang="0">
                  <a:pos x="678" y="0"/>
                </a:cxn>
                <a:cxn ang="0">
                  <a:pos x="696" y="0"/>
                </a:cxn>
                <a:cxn ang="0">
                  <a:pos x="714" y="0"/>
                </a:cxn>
                <a:cxn ang="0">
                  <a:pos x="732" y="0"/>
                </a:cxn>
                <a:cxn ang="0">
                  <a:pos x="750" y="1776"/>
                </a:cxn>
              </a:cxnLst>
              <a:rect l="0" t="0" r="r" b="b"/>
              <a:pathLst>
                <a:path w="762" h="1776">
                  <a:moveTo>
                    <a:pt x="0" y="1776"/>
                  </a:moveTo>
                  <a:lnTo>
                    <a:pt x="6" y="1776"/>
                  </a:lnTo>
                  <a:lnTo>
                    <a:pt x="12" y="1776"/>
                  </a:lnTo>
                  <a:lnTo>
                    <a:pt x="18" y="1776"/>
                  </a:lnTo>
                  <a:lnTo>
                    <a:pt x="24" y="1776"/>
                  </a:lnTo>
                  <a:lnTo>
                    <a:pt x="30" y="1776"/>
                  </a:lnTo>
                  <a:lnTo>
                    <a:pt x="36" y="1776"/>
                  </a:lnTo>
                  <a:lnTo>
                    <a:pt x="42" y="1776"/>
                  </a:lnTo>
                  <a:lnTo>
                    <a:pt x="48" y="1776"/>
                  </a:lnTo>
                  <a:lnTo>
                    <a:pt x="54" y="888"/>
                  </a:lnTo>
                  <a:lnTo>
                    <a:pt x="60" y="888"/>
                  </a:lnTo>
                  <a:lnTo>
                    <a:pt x="66" y="888"/>
                  </a:lnTo>
                  <a:lnTo>
                    <a:pt x="72" y="888"/>
                  </a:lnTo>
                  <a:lnTo>
                    <a:pt x="78" y="888"/>
                  </a:lnTo>
                  <a:lnTo>
                    <a:pt x="84" y="888"/>
                  </a:lnTo>
                  <a:lnTo>
                    <a:pt x="90" y="888"/>
                  </a:lnTo>
                  <a:lnTo>
                    <a:pt x="96" y="888"/>
                  </a:lnTo>
                  <a:lnTo>
                    <a:pt x="102" y="888"/>
                  </a:lnTo>
                  <a:lnTo>
                    <a:pt x="108" y="888"/>
                  </a:lnTo>
                  <a:lnTo>
                    <a:pt x="114" y="888"/>
                  </a:lnTo>
                  <a:lnTo>
                    <a:pt x="120" y="888"/>
                  </a:lnTo>
                  <a:lnTo>
                    <a:pt x="126" y="888"/>
                  </a:lnTo>
                  <a:lnTo>
                    <a:pt x="132" y="888"/>
                  </a:lnTo>
                  <a:lnTo>
                    <a:pt x="138" y="888"/>
                  </a:lnTo>
                  <a:lnTo>
                    <a:pt x="144" y="888"/>
                  </a:lnTo>
                  <a:lnTo>
                    <a:pt x="150" y="888"/>
                  </a:lnTo>
                  <a:lnTo>
                    <a:pt x="156" y="888"/>
                  </a:lnTo>
                  <a:lnTo>
                    <a:pt x="162" y="888"/>
                  </a:lnTo>
                  <a:lnTo>
                    <a:pt x="168" y="888"/>
                  </a:lnTo>
                  <a:lnTo>
                    <a:pt x="174" y="888"/>
                  </a:lnTo>
                  <a:lnTo>
                    <a:pt x="180" y="888"/>
                  </a:lnTo>
                  <a:lnTo>
                    <a:pt x="186" y="888"/>
                  </a:lnTo>
                  <a:lnTo>
                    <a:pt x="192" y="888"/>
                  </a:lnTo>
                  <a:lnTo>
                    <a:pt x="198" y="888"/>
                  </a:lnTo>
                  <a:lnTo>
                    <a:pt x="204" y="888"/>
                  </a:lnTo>
                  <a:lnTo>
                    <a:pt x="210" y="888"/>
                  </a:lnTo>
                  <a:lnTo>
                    <a:pt x="216" y="888"/>
                  </a:lnTo>
                  <a:lnTo>
                    <a:pt x="222" y="888"/>
                  </a:lnTo>
                  <a:lnTo>
                    <a:pt x="228" y="888"/>
                  </a:lnTo>
                  <a:lnTo>
                    <a:pt x="234" y="888"/>
                  </a:lnTo>
                  <a:lnTo>
                    <a:pt x="240" y="888"/>
                  </a:lnTo>
                  <a:lnTo>
                    <a:pt x="246" y="888"/>
                  </a:lnTo>
                  <a:lnTo>
                    <a:pt x="252" y="888"/>
                  </a:lnTo>
                  <a:lnTo>
                    <a:pt x="258" y="888"/>
                  </a:lnTo>
                  <a:lnTo>
                    <a:pt x="264" y="888"/>
                  </a:lnTo>
                  <a:lnTo>
                    <a:pt x="270" y="888"/>
                  </a:lnTo>
                  <a:lnTo>
                    <a:pt x="276" y="888"/>
                  </a:lnTo>
                  <a:lnTo>
                    <a:pt x="282" y="888"/>
                  </a:lnTo>
                  <a:lnTo>
                    <a:pt x="288" y="888"/>
                  </a:lnTo>
                  <a:lnTo>
                    <a:pt x="294" y="888"/>
                  </a:lnTo>
                  <a:lnTo>
                    <a:pt x="300" y="888"/>
                  </a:lnTo>
                  <a:lnTo>
                    <a:pt x="306" y="888"/>
                  </a:lnTo>
                  <a:lnTo>
                    <a:pt x="312" y="888"/>
                  </a:lnTo>
                  <a:lnTo>
                    <a:pt x="318" y="888"/>
                  </a:lnTo>
                  <a:lnTo>
                    <a:pt x="324" y="888"/>
                  </a:lnTo>
                  <a:lnTo>
                    <a:pt x="330" y="888"/>
                  </a:lnTo>
                  <a:lnTo>
                    <a:pt x="336" y="888"/>
                  </a:lnTo>
                  <a:lnTo>
                    <a:pt x="342" y="1776"/>
                  </a:lnTo>
                  <a:lnTo>
                    <a:pt x="348" y="1776"/>
                  </a:lnTo>
                  <a:lnTo>
                    <a:pt x="354" y="1776"/>
                  </a:lnTo>
                  <a:lnTo>
                    <a:pt x="360" y="1776"/>
                  </a:lnTo>
                  <a:lnTo>
                    <a:pt x="366" y="1776"/>
                  </a:lnTo>
                  <a:lnTo>
                    <a:pt x="372" y="1776"/>
                  </a:lnTo>
                  <a:lnTo>
                    <a:pt x="378" y="1776"/>
                  </a:lnTo>
                  <a:lnTo>
                    <a:pt x="384" y="1776"/>
                  </a:lnTo>
                  <a:lnTo>
                    <a:pt x="390" y="1776"/>
                  </a:lnTo>
                  <a:lnTo>
                    <a:pt x="396" y="1776"/>
                  </a:lnTo>
                  <a:lnTo>
                    <a:pt x="402" y="1776"/>
                  </a:lnTo>
                  <a:lnTo>
                    <a:pt x="408" y="1776"/>
                  </a:lnTo>
                  <a:lnTo>
                    <a:pt x="414" y="1776"/>
                  </a:lnTo>
                  <a:lnTo>
                    <a:pt x="420" y="1776"/>
                  </a:lnTo>
                  <a:lnTo>
                    <a:pt x="426" y="1776"/>
                  </a:lnTo>
                  <a:lnTo>
                    <a:pt x="432" y="1776"/>
                  </a:lnTo>
                  <a:lnTo>
                    <a:pt x="438" y="1776"/>
                  </a:lnTo>
                  <a:lnTo>
                    <a:pt x="444" y="1776"/>
                  </a:lnTo>
                  <a:lnTo>
                    <a:pt x="450" y="1776"/>
                  </a:lnTo>
                  <a:lnTo>
                    <a:pt x="456" y="1776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0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0"/>
                  </a:lnTo>
                  <a:lnTo>
                    <a:pt x="510" y="0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8" y="0"/>
                  </a:lnTo>
                  <a:lnTo>
                    <a:pt x="654" y="0"/>
                  </a:lnTo>
                  <a:lnTo>
                    <a:pt x="660" y="0"/>
                  </a:lnTo>
                  <a:lnTo>
                    <a:pt x="666" y="0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84" y="0"/>
                  </a:lnTo>
                  <a:lnTo>
                    <a:pt x="690" y="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8" y="0"/>
                  </a:lnTo>
                  <a:lnTo>
                    <a:pt x="714" y="0"/>
                  </a:lnTo>
                  <a:lnTo>
                    <a:pt x="720" y="0"/>
                  </a:lnTo>
                  <a:lnTo>
                    <a:pt x="726" y="0"/>
                  </a:lnTo>
                  <a:lnTo>
                    <a:pt x="732" y="0"/>
                  </a:lnTo>
                  <a:lnTo>
                    <a:pt x="738" y="0"/>
                  </a:lnTo>
                  <a:lnTo>
                    <a:pt x="744" y="0"/>
                  </a:lnTo>
                  <a:lnTo>
                    <a:pt x="750" y="1776"/>
                  </a:lnTo>
                  <a:lnTo>
                    <a:pt x="756" y="1776"/>
                  </a:lnTo>
                  <a:lnTo>
                    <a:pt x="762" y="177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33" name="Freeform 41"/>
            <p:cNvSpPr>
              <a:spLocks/>
            </p:cNvSpPr>
            <p:nvPr/>
          </p:nvSpPr>
          <p:spPr bwMode="auto">
            <a:xfrm>
              <a:off x="2935287" y="2657475"/>
              <a:ext cx="1181100" cy="1552575"/>
            </a:xfrm>
            <a:custGeom>
              <a:avLst/>
              <a:gdLst/>
              <a:ahLst/>
              <a:cxnLst>
                <a:cxn ang="0">
                  <a:pos x="12" y="978"/>
                </a:cxn>
                <a:cxn ang="0">
                  <a:pos x="30" y="978"/>
                </a:cxn>
                <a:cxn ang="0">
                  <a:pos x="48" y="978"/>
                </a:cxn>
                <a:cxn ang="0">
                  <a:pos x="66" y="978"/>
                </a:cxn>
                <a:cxn ang="0">
                  <a:pos x="84" y="978"/>
                </a:cxn>
                <a:cxn ang="0">
                  <a:pos x="102" y="978"/>
                </a:cxn>
                <a:cxn ang="0">
                  <a:pos x="120" y="948"/>
                </a:cxn>
                <a:cxn ang="0">
                  <a:pos x="138" y="924"/>
                </a:cxn>
                <a:cxn ang="0">
                  <a:pos x="156" y="894"/>
                </a:cxn>
                <a:cxn ang="0">
                  <a:pos x="174" y="870"/>
                </a:cxn>
                <a:cxn ang="0">
                  <a:pos x="192" y="840"/>
                </a:cxn>
                <a:cxn ang="0">
                  <a:pos x="210" y="816"/>
                </a:cxn>
                <a:cxn ang="0">
                  <a:pos x="228" y="786"/>
                </a:cxn>
                <a:cxn ang="0">
                  <a:pos x="240" y="762"/>
                </a:cxn>
                <a:cxn ang="0">
                  <a:pos x="258" y="738"/>
                </a:cxn>
                <a:cxn ang="0">
                  <a:pos x="276" y="708"/>
                </a:cxn>
                <a:cxn ang="0">
                  <a:pos x="294" y="684"/>
                </a:cxn>
                <a:cxn ang="0">
                  <a:pos x="312" y="654"/>
                </a:cxn>
                <a:cxn ang="0">
                  <a:pos x="330" y="630"/>
                </a:cxn>
                <a:cxn ang="0">
                  <a:pos x="348" y="600"/>
                </a:cxn>
                <a:cxn ang="0">
                  <a:pos x="366" y="576"/>
                </a:cxn>
                <a:cxn ang="0">
                  <a:pos x="384" y="546"/>
                </a:cxn>
                <a:cxn ang="0">
                  <a:pos x="402" y="522"/>
                </a:cxn>
                <a:cxn ang="0">
                  <a:pos x="414" y="498"/>
                </a:cxn>
                <a:cxn ang="0">
                  <a:pos x="432" y="468"/>
                </a:cxn>
                <a:cxn ang="0">
                  <a:pos x="450" y="444"/>
                </a:cxn>
                <a:cxn ang="0">
                  <a:pos x="468" y="414"/>
                </a:cxn>
                <a:cxn ang="0">
                  <a:pos x="486" y="390"/>
                </a:cxn>
                <a:cxn ang="0">
                  <a:pos x="504" y="360"/>
                </a:cxn>
                <a:cxn ang="0">
                  <a:pos x="522" y="336"/>
                </a:cxn>
                <a:cxn ang="0">
                  <a:pos x="540" y="312"/>
                </a:cxn>
                <a:cxn ang="0">
                  <a:pos x="558" y="282"/>
                </a:cxn>
                <a:cxn ang="0">
                  <a:pos x="576" y="258"/>
                </a:cxn>
                <a:cxn ang="0">
                  <a:pos x="588" y="228"/>
                </a:cxn>
                <a:cxn ang="0">
                  <a:pos x="606" y="204"/>
                </a:cxn>
                <a:cxn ang="0">
                  <a:pos x="624" y="174"/>
                </a:cxn>
                <a:cxn ang="0">
                  <a:pos x="642" y="150"/>
                </a:cxn>
                <a:cxn ang="0">
                  <a:pos x="660" y="120"/>
                </a:cxn>
                <a:cxn ang="0">
                  <a:pos x="678" y="96"/>
                </a:cxn>
                <a:cxn ang="0">
                  <a:pos x="696" y="72"/>
                </a:cxn>
                <a:cxn ang="0">
                  <a:pos x="714" y="42"/>
                </a:cxn>
                <a:cxn ang="0">
                  <a:pos x="732" y="18"/>
                </a:cxn>
              </a:cxnLst>
              <a:rect l="0" t="0" r="r" b="b"/>
              <a:pathLst>
                <a:path w="744" h="978">
                  <a:moveTo>
                    <a:pt x="0" y="978"/>
                  </a:moveTo>
                  <a:lnTo>
                    <a:pt x="6" y="978"/>
                  </a:lnTo>
                  <a:lnTo>
                    <a:pt x="12" y="978"/>
                  </a:lnTo>
                  <a:lnTo>
                    <a:pt x="18" y="978"/>
                  </a:lnTo>
                  <a:lnTo>
                    <a:pt x="24" y="978"/>
                  </a:lnTo>
                  <a:lnTo>
                    <a:pt x="30" y="978"/>
                  </a:lnTo>
                  <a:lnTo>
                    <a:pt x="36" y="978"/>
                  </a:lnTo>
                  <a:lnTo>
                    <a:pt x="42" y="978"/>
                  </a:lnTo>
                  <a:lnTo>
                    <a:pt x="48" y="978"/>
                  </a:lnTo>
                  <a:lnTo>
                    <a:pt x="54" y="978"/>
                  </a:lnTo>
                  <a:lnTo>
                    <a:pt x="60" y="978"/>
                  </a:lnTo>
                  <a:lnTo>
                    <a:pt x="66" y="978"/>
                  </a:lnTo>
                  <a:lnTo>
                    <a:pt x="72" y="978"/>
                  </a:lnTo>
                  <a:lnTo>
                    <a:pt x="78" y="978"/>
                  </a:lnTo>
                  <a:lnTo>
                    <a:pt x="84" y="978"/>
                  </a:lnTo>
                  <a:lnTo>
                    <a:pt x="90" y="978"/>
                  </a:lnTo>
                  <a:lnTo>
                    <a:pt x="96" y="978"/>
                  </a:lnTo>
                  <a:lnTo>
                    <a:pt x="102" y="978"/>
                  </a:lnTo>
                  <a:lnTo>
                    <a:pt x="108" y="966"/>
                  </a:lnTo>
                  <a:lnTo>
                    <a:pt x="114" y="960"/>
                  </a:lnTo>
                  <a:lnTo>
                    <a:pt x="120" y="948"/>
                  </a:lnTo>
                  <a:lnTo>
                    <a:pt x="126" y="942"/>
                  </a:lnTo>
                  <a:lnTo>
                    <a:pt x="132" y="930"/>
                  </a:lnTo>
                  <a:lnTo>
                    <a:pt x="138" y="924"/>
                  </a:lnTo>
                  <a:lnTo>
                    <a:pt x="144" y="912"/>
                  </a:lnTo>
                  <a:lnTo>
                    <a:pt x="150" y="906"/>
                  </a:lnTo>
                  <a:lnTo>
                    <a:pt x="156" y="894"/>
                  </a:lnTo>
                  <a:lnTo>
                    <a:pt x="162" y="888"/>
                  </a:lnTo>
                  <a:lnTo>
                    <a:pt x="168" y="876"/>
                  </a:lnTo>
                  <a:lnTo>
                    <a:pt x="174" y="870"/>
                  </a:lnTo>
                  <a:lnTo>
                    <a:pt x="180" y="858"/>
                  </a:lnTo>
                  <a:lnTo>
                    <a:pt x="186" y="852"/>
                  </a:lnTo>
                  <a:lnTo>
                    <a:pt x="192" y="840"/>
                  </a:lnTo>
                  <a:lnTo>
                    <a:pt x="198" y="834"/>
                  </a:lnTo>
                  <a:lnTo>
                    <a:pt x="204" y="822"/>
                  </a:lnTo>
                  <a:lnTo>
                    <a:pt x="210" y="816"/>
                  </a:lnTo>
                  <a:lnTo>
                    <a:pt x="216" y="804"/>
                  </a:lnTo>
                  <a:lnTo>
                    <a:pt x="222" y="798"/>
                  </a:lnTo>
                  <a:lnTo>
                    <a:pt x="228" y="786"/>
                  </a:lnTo>
                  <a:lnTo>
                    <a:pt x="234" y="780"/>
                  </a:lnTo>
                  <a:lnTo>
                    <a:pt x="240" y="768"/>
                  </a:lnTo>
                  <a:lnTo>
                    <a:pt x="240" y="762"/>
                  </a:lnTo>
                  <a:lnTo>
                    <a:pt x="246" y="756"/>
                  </a:lnTo>
                  <a:lnTo>
                    <a:pt x="252" y="744"/>
                  </a:lnTo>
                  <a:lnTo>
                    <a:pt x="258" y="738"/>
                  </a:lnTo>
                  <a:lnTo>
                    <a:pt x="264" y="726"/>
                  </a:lnTo>
                  <a:lnTo>
                    <a:pt x="270" y="720"/>
                  </a:lnTo>
                  <a:lnTo>
                    <a:pt x="276" y="708"/>
                  </a:lnTo>
                  <a:lnTo>
                    <a:pt x="282" y="702"/>
                  </a:lnTo>
                  <a:lnTo>
                    <a:pt x="288" y="690"/>
                  </a:lnTo>
                  <a:lnTo>
                    <a:pt x="294" y="684"/>
                  </a:lnTo>
                  <a:lnTo>
                    <a:pt x="300" y="672"/>
                  </a:lnTo>
                  <a:lnTo>
                    <a:pt x="306" y="666"/>
                  </a:lnTo>
                  <a:lnTo>
                    <a:pt x="312" y="654"/>
                  </a:lnTo>
                  <a:lnTo>
                    <a:pt x="318" y="648"/>
                  </a:lnTo>
                  <a:lnTo>
                    <a:pt x="324" y="636"/>
                  </a:lnTo>
                  <a:lnTo>
                    <a:pt x="330" y="630"/>
                  </a:lnTo>
                  <a:lnTo>
                    <a:pt x="336" y="618"/>
                  </a:lnTo>
                  <a:lnTo>
                    <a:pt x="342" y="612"/>
                  </a:lnTo>
                  <a:lnTo>
                    <a:pt x="348" y="600"/>
                  </a:lnTo>
                  <a:lnTo>
                    <a:pt x="354" y="594"/>
                  </a:lnTo>
                  <a:lnTo>
                    <a:pt x="360" y="582"/>
                  </a:lnTo>
                  <a:lnTo>
                    <a:pt x="366" y="576"/>
                  </a:lnTo>
                  <a:lnTo>
                    <a:pt x="372" y="564"/>
                  </a:lnTo>
                  <a:lnTo>
                    <a:pt x="378" y="558"/>
                  </a:lnTo>
                  <a:lnTo>
                    <a:pt x="384" y="546"/>
                  </a:lnTo>
                  <a:lnTo>
                    <a:pt x="390" y="540"/>
                  </a:lnTo>
                  <a:lnTo>
                    <a:pt x="396" y="534"/>
                  </a:lnTo>
                  <a:lnTo>
                    <a:pt x="402" y="522"/>
                  </a:lnTo>
                  <a:lnTo>
                    <a:pt x="408" y="516"/>
                  </a:lnTo>
                  <a:lnTo>
                    <a:pt x="408" y="504"/>
                  </a:lnTo>
                  <a:lnTo>
                    <a:pt x="414" y="498"/>
                  </a:lnTo>
                  <a:lnTo>
                    <a:pt x="420" y="486"/>
                  </a:lnTo>
                  <a:lnTo>
                    <a:pt x="426" y="480"/>
                  </a:lnTo>
                  <a:lnTo>
                    <a:pt x="432" y="468"/>
                  </a:lnTo>
                  <a:lnTo>
                    <a:pt x="438" y="462"/>
                  </a:lnTo>
                  <a:lnTo>
                    <a:pt x="444" y="450"/>
                  </a:lnTo>
                  <a:lnTo>
                    <a:pt x="450" y="444"/>
                  </a:lnTo>
                  <a:lnTo>
                    <a:pt x="456" y="432"/>
                  </a:lnTo>
                  <a:lnTo>
                    <a:pt x="462" y="426"/>
                  </a:lnTo>
                  <a:lnTo>
                    <a:pt x="468" y="414"/>
                  </a:lnTo>
                  <a:lnTo>
                    <a:pt x="474" y="408"/>
                  </a:lnTo>
                  <a:lnTo>
                    <a:pt x="480" y="396"/>
                  </a:lnTo>
                  <a:lnTo>
                    <a:pt x="486" y="390"/>
                  </a:lnTo>
                  <a:lnTo>
                    <a:pt x="492" y="378"/>
                  </a:lnTo>
                  <a:lnTo>
                    <a:pt x="498" y="372"/>
                  </a:lnTo>
                  <a:lnTo>
                    <a:pt x="504" y="360"/>
                  </a:lnTo>
                  <a:lnTo>
                    <a:pt x="510" y="354"/>
                  </a:lnTo>
                  <a:lnTo>
                    <a:pt x="516" y="342"/>
                  </a:lnTo>
                  <a:lnTo>
                    <a:pt x="522" y="336"/>
                  </a:lnTo>
                  <a:lnTo>
                    <a:pt x="528" y="324"/>
                  </a:lnTo>
                  <a:lnTo>
                    <a:pt x="534" y="318"/>
                  </a:lnTo>
                  <a:lnTo>
                    <a:pt x="540" y="312"/>
                  </a:lnTo>
                  <a:lnTo>
                    <a:pt x="546" y="300"/>
                  </a:lnTo>
                  <a:lnTo>
                    <a:pt x="552" y="294"/>
                  </a:lnTo>
                  <a:lnTo>
                    <a:pt x="558" y="282"/>
                  </a:lnTo>
                  <a:lnTo>
                    <a:pt x="564" y="276"/>
                  </a:lnTo>
                  <a:lnTo>
                    <a:pt x="570" y="264"/>
                  </a:lnTo>
                  <a:lnTo>
                    <a:pt x="576" y="258"/>
                  </a:lnTo>
                  <a:lnTo>
                    <a:pt x="576" y="246"/>
                  </a:lnTo>
                  <a:lnTo>
                    <a:pt x="582" y="240"/>
                  </a:lnTo>
                  <a:lnTo>
                    <a:pt x="588" y="228"/>
                  </a:lnTo>
                  <a:lnTo>
                    <a:pt x="594" y="222"/>
                  </a:lnTo>
                  <a:lnTo>
                    <a:pt x="600" y="210"/>
                  </a:lnTo>
                  <a:lnTo>
                    <a:pt x="606" y="204"/>
                  </a:lnTo>
                  <a:lnTo>
                    <a:pt x="612" y="192"/>
                  </a:lnTo>
                  <a:lnTo>
                    <a:pt x="618" y="186"/>
                  </a:lnTo>
                  <a:lnTo>
                    <a:pt x="624" y="174"/>
                  </a:lnTo>
                  <a:lnTo>
                    <a:pt x="630" y="168"/>
                  </a:lnTo>
                  <a:lnTo>
                    <a:pt x="636" y="156"/>
                  </a:lnTo>
                  <a:lnTo>
                    <a:pt x="642" y="150"/>
                  </a:lnTo>
                  <a:lnTo>
                    <a:pt x="648" y="138"/>
                  </a:lnTo>
                  <a:lnTo>
                    <a:pt x="654" y="132"/>
                  </a:lnTo>
                  <a:lnTo>
                    <a:pt x="660" y="120"/>
                  </a:lnTo>
                  <a:lnTo>
                    <a:pt x="666" y="114"/>
                  </a:lnTo>
                  <a:lnTo>
                    <a:pt x="672" y="102"/>
                  </a:lnTo>
                  <a:lnTo>
                    <a:pt x="678" y="96"/>
                  </a:lnTo>
                  <a:lnTo>
                    <a:pt x="684" y="90"/>
                  </a:lnTo>
                  <a:lnTo>
                    <a:pt x="690" y="78"/>
                  </a:lnTo>
                  <a:lnTo>
                    <a:pt x="696" y="72"/>
                  </a:lnTo>
                  <a:lnTo>
                    <a:pt x="702" y="60"/>
                  </a:lnTo>
                  <a:lnTo>
                    <a:pt x="708" y="54"/>
                  </a:lnTo>
                  <a:lnTo>
                    <a:pt x="714" y="42"/>
                  </a:lnTo>
                  <a:lnTo>
                    <a:pt x="720" y="36"/>
                  </a:lnTo>
                  <a:lnTo>
                    <a:pt x="726" y="24"/>
                  </a:lnTo>
                  <a:lnTo>
                    <a:pt x="732" y="18"/>
                  </a:lnTo>
                  <a:lnTo>
                    <a:pt x="738" y="6"/>
                  </a:lnTo>
                  <a:lnTo>
                    <a:pt x="74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34" name="Freeform 42"/>
            <p:cNvSpPr>
              <a:spLocks/>
            </p:cNvSpPr>
            <p:nvPr/>
          </p:nvSpPr>
          <p:spPr bwMode="auto">
            <a:xfrm>
              <a:off x="4116387" y="1400175"/>
              <a:ext cx="1171575" cy="2809875"/>
            </a:xfrm>
            <a:custGeom>
              <a:avLst/>
              <a:gdLst/>
              <a:ahLst/>
              <a:cxnLst>
                <a:cxn ang="0">
                  <a:pos x="6" y="774"/>
                </a:cxn>
                <a:cxn ang="0">
                  <a:pos x="24" y="744"/>
                </a:cxn>
                <a:cxn ang="0">
                  <a:pos x="42" y="720"/>
                </a:cxn>
                <a:cxn ang="0">
                  <a:pos x="60" y="690"/>
                </a:cxn>
                <a:cxn ang="0">
                  <a:pos x="78" y="666"/>
                </a:cxn>
                <a:cxn ang="0">
                  <a:pos x="96" y="642"/>
                </a:cxn>
                <a:cxn ang="0">
                  <a:pos x="114" y="612"/>
                </a:cxn>
                <a:cxn ang="0">
                  <a:pos x="132" y="588"/>
                </a:cxn>
                <a:cxn ang="0">
                  <a:pos x="150" y="558"/>
                </a:cxn>
                <a:cxn ang="0">
                  <a:pos x="168" y="534"/>
                </a:cxn>
                <a:cxn ang="0">
                  <a:pos x="180" y="504"/>
                </a:cxn>
                <a:cxn ang="0">
                  <a:pos x="198" y="480"/>
                </a:cxn>
                <a:cxn ang="0">
                  <a:pos x="216" y="456"/>
                </a:cxn>
                <a:cxn ang="0">
                  <a:pos x="234" y="426"/>
                </a:cxn>
                <a:cxn ang="0">
                  <a:pos x="252" y="402"/>
                </a:cxn>
                <a:cxn ang="0">
                  <a:pos x="270" y="372"/>
                </a:cxn>
                <a:cxn ang="0">
                  <a:pos x="288" y="348"/>
                </a:cxn>
                <a:cxn ang="0">
                  <a:pos x="306" y="318"/>
                </a:cxn>
                <a:cxn ang="0">
                  <a:pos x="324" y="294"/>
                </a:cxn>
                <a:cxn ang="0">
                  <a:pos x="336" y="264"/>
                </a:cxn>
                <a:cxn ang="0">
                  <a:pos x="354" y="240"/>
                </a:cxn>
                <a:cxn ang="0">
                  <a:pos x="372" y="216"/>
                </a:cxn>
                <a:cxn ang="0">
                  <a:pos x="390" y="186"/>
                </a:cxn>
                <a:cxn ang="0">
                  <a:pos x="408" y="162"/>
                </a:cxn>
                <a:cxn ang="0">
                  <a:pos x="426" y="132"/>
                </a:cxn>
                <a:cxn ang="0">
                  <a:pos x="444" y="108"/>
                </a:cxn>
                <a:cxn ang="0">
                  <a:pos x="462" y="78"/>
                </a:cxn>
                <a:cxn ang="0">
                  <a:pos x="480" y="54"/>
                </a:cxn>
                <a:cxn ang="0">
                  <a:pos x="498" y="24"/>
                </a:cxn>
                <a:cxn ang="0">
                  <a:pos x="510" y="0"/>
                </a:cxn>
                <a:cxn ang="0">
                  <a:pos x="528" y="1770"/>
                </a:cxn>
                <a:cxn ang="0">
                  <a:pos x="546" y="1770"/>
                </a:cxn>
                <a:cxn ang="0">
                  <a:pos x="564" y="1770"/>
                </a:cxn>
                <a:cxn ang="0">
                  <a:pos x="582" y="1770"/>
                </a:cxn>
                <a:cxn ang="0">
                  <a:pos x="600" y="1770"/>
                </a:cxn>
                <a:cxn ang="0">
                  <a:pos x="618" y="1770"/>
                </a:cxn>
                <a:cxn ang="0">
                  <a:pos x="636" y="1770"/>
                </a:cxn>
                <a:cxn ang="0">
                  <a:pos x="654" y="1770"/>
                </a:cxn>
                <a:cxn ang="0">
                  <a:pos x="672" y="1770"/>
                </a:cxn>
                <a:cxn ang="0">
                  <a:pos x="690" y="1770"/>
                </a:cxn>
                <a:cxn ang="0">
                  <a:pos x="708" y="1770"/>
                </a:cxn>
                <a:cxn ang="0">
                  <a:pos x="726" y="1770"/>
                </a:cxn>
              </a:cxnLst>
              <a:rect l="0" t="0" r="r" b="b"/>
              <a:pathLst>
                <a:path w="738" h="1770">
                  <a:moveTo>
                    <a:pt x="0" y="792"/>
                  </a:moveTo>
                  <a:lnTo>
                    <a:pt x="0" y="780"/>
                  </a:lnTo>
                  <a:lnTo>
                    <a:pt x="6" y="774"/>
                  </a:lnTo>
                  <a:lnTo>
                    <a:pt x="12" y="762"/>
                  </a:lnTo>
                  <a:lnTo>
                    <a:pt x="18" y="756"/>
                  </a:lnTo>
                  <a:lnTo>
                    <a:pt x="24" y="744"/>
                  </a:lnTo>
                  <a:lnTo>
                    <a:pt x="30" y="738"/>
                  </a:lnTo>
                  <a:lnTo>
                    <a:pt x="36" y="726"/>
                  </a:lnTo>
                  <a:lnTo>
                    <a:pt x="42" y="720"/>
                  </a:lnTo>
                  <a:lnTo>
                    <a:pt x="48" y="708"/>
                  </a:lnTo>
                  <a:lnTo>
                    <a:pt x="54" y="702"/>
                  </a:lnTo>
                  <a:lnTo>
                    <a:pt x="60" y="690"/>
                  </a:lnTo>
                  <a:lnTo>
                    <a:pt x="66" y="684"/>
                  </a:lnTo>
                  <a:lnTo>
                    <a:pt x="72" y="672"/>
                  </a:lnTo>
                  <a:lnTo>
                    <a:pt x="78" y="666"/>
                  </a:lnTo>
                  <a:lnTo>
                    <a:pt x="84" y="660"/>
                  </a:lnTo>
                  <a:lnTo>
                    <a:pt x="90" y="648"/>
                  </a:lnTo>
                  <a:lnTo>
                    <a:pt x="96" y="642"/>
                  </a:lnTo>
                  <a:lnTo>
                    <a:pt x="102" y="630"/>
                  </a:lnTo>
                  <a:lnTo>
                    <a:pt x="108" y="624"/>
                  </a:lnTo>
                  <a:lnTo>
                    <a:pt x="114" y="612"/>
                  </a:lnTo>
                  <a:lnTo>
                    <a:pt x="120" y="606"/>
                  </a:lnTo>
                  <a:lnTo>
                    <a:pt x="126" y="594"/>
                  </a:lnTo>
                  <a:lnTo>
                    <a:pt x="132" y="588"/>
                  </a:lnTo>
                  <a:lnTo>
                    <a:pt x="138" y="576"/>
                  </a:lnTo>
                  <a:lnTo>
                    <a:pt x="144" y="570"/>
                  </a:lnTo>
                  <a:lnTo>
                    <a:pt x="150" y="558"/>
                  </a:lnTo>
                  <a:lnTo>
                    <a:pt x="156" y="552"/>
                  </a:lnTo>
                  <a:lnTo>
                    <a:pt x="162" y="540"/>
                  </a:lnTo>
                  <a:lnTo>
                    <a:pt x="168" y="534"/>
                  </a:lnTo>
                  <a:lnTo>
                    <a:pt x="168" y="522"/>
                  </a:lnTo>
                  <a:lnTo>
                    <a:pt x="174" y="516"/>
                  </a:lnTo>
                  <a:lnTo>
                    <a:pt x="180" y="504"/>
                  </a:lnTo>
                  <a:lnTo>
                    <a:pt x="186" y="498"/>
                  </a:lnTo>
                  <a:lnTo>
                    <a:pt x="192" y="486"/>
                  </a:lnTo>
                  <a:lnTo>
                    <a:pt x="198" y="480"/>
                  </a:lnTo>
                  <a:lnTo>
                    <a:pt x="204" y="468"/>
                  </a:lnTo>
                  <a:lnTo>
                    <a:pt x="210" y="462"/>
                  </a:lnTo>
                  <a:lnTo>
                    <a:pt x="216" y="456"/>
                  </a:lnTo>
                  <a:lnTo>
                    <a:pt x="222" y="444"/>
                  </a:lnTo>
                  <a:lnTo>
                    <a:pt x="228" y="438"/>
                  </a:lnTo>
                  <a:lnTo>
                    <a:pt x="234" y="426"/>
                  </a:lnTo>
                  <a:lnTo>
                    <a:pt x="240" y="420"/>
                  </a:lnTo>
                  <a:lnTo>
                    <a:pt x="246" y="408"/>
                  </a:lnTo>
                  <a:lnTo>
                    <a:pt x="252" y="402"/>
                  </a:lnTo>
                  <a:lnTo>
                    <a:pt x="258" y="390"/>
                  </a:lnTo>
                  <a:lnTo>
                    <a:pt x="264" y="384"/>
                  </a:lnTo>
                  <a:lnTo>
                    <a:pt x="270" y="372"/>
                  </a:lnTo>
                  <a:lnTo>
                    <a:pt x="276" y="366"/>
                  </a:lnTo>
                  <a:lnTo>
                    <a:pt x="282" y="354"/>
                  </a:lnTo>
                  <a:lnTo>
                    <a:pt x="288" y="348"/>
                  </a:lnTo>
                  <a:lnTo>
                    <a:pt x="294" y="336"/>
                  </a:lnTo>
                  <a:lnTo>
                    <a:pt x="300" y="330"/>
                  </a:lnTo>
                  <a:lnTo>
                    <a:pt x="306" y="318"/>
                  </a:lnTo>
                  <a:lnTo>
                    <a:pt x="312" y="312"/>
                  </a:lnTo>
                  <a:lnTo>
                    <a:pt x="318" y="300"/>
                  </a:lnTo>
                  <a:lnTo>
                    <a:pt x="324" y="294"/>
                  </a:lnTo>
                  <a:lnTo>
                    <a:pt x="330" y="282"/>
                  </a:lnTo>
                  <a:lnTo>
                    <a:pt x="336" y="276"/>
                  </a:lnTo>
                  <a:lnTo>
                    <a:pt x="336" y="264"/>
                  </a:lnTo>
                  <a:lnTo>
                    <a:pt x="342" y="258"/>
                  </a:lnTo>
                  <a:lnTo>
                    <a:pt x="348" y="246"/>
                  </a:lnTo>
                  <a:lnTo>
                    <a:pt x="354" y="240"/>
                  </a:lnTo>
                  <a:lnTo>
                    <a:pt x="360" y="234"/>
                  </a:lnTo>
                  <a:lnTo>
                    <a:pt x="366" y="222"/>
                  </a:lnTo>
                  <a:lnTo>
                    <a:pt x="372" y="216"/>
                  </a:lnTo>
                  <a:lnTo>
                    <a:pt x="378" y="204"/>
                  </a:lnTo>
                  <a:lnTo>
                    <a:pt x="384" y="198"/>
                  </a:lnTo>
                  <a:lnTo>
                    <a:pt x="390" y="186"/>
                  </a:lnTo>
                  <a:lnTo>
                    <a:pt x="396" y="180"/>
                  </a:lnTo>
                  <a:lnTo>
                    <a:pt x="402" y="168"/>
                  </a:lnTo>
                  <a:lnTo>
                    <a:pt x="408" y="162"/>
                  </a:lnTo>
                  <a:lnTo>
                    <a:pt x="414" y="150"/>
                  </a:lnTo>
                  <a:lnTo>
                    <a:pt x="420" y="144"/>
                  </a:lnTo>
                  <a:lnTo>
                    <a:pt x="426" y="132"/>
                  </a:lnTo>
                  <a:lnTo>
                    <a:pt x="432" y="126"/>
                  </a:lnTo>
                  <a:lnTo>
                    <a:pt x="438" y="114"/>
                  </a:lnTo>
                  <a:lnTo>
                    <a:pt x="444" y="108"/>
                  </a:lnTo>
                  <a:lnTo>
                    <a:pt x="450" y="96"/>
                  </a:lnTo>
                  <a:lnTo>
                    <a:pt x="456" y="90"/>
                  </a:lnTo>
                  <a:lnTo>
                    <a:pt x="462" y="78"/>
                  </a:lnTo>
                  <a:lnTo>
                    <a:pt x="468" y="72"/>
                  </a:lnTo>
                  <a:lnTo>
                    <a:pt x="474" y="60"/>
                  </a:lnTo>
                  <a:lnTo>
                    <a:pt x="480" y="54"/>
                  </a:lnTo>
                  <a:lnTo>
                    <a:pt x="486" y="42"/>
                  </a:lnTo>
                  <a:lnTo>
                    <a:pt x="492" y="36"/>
                  </a:lnTo>
                  <a:lnTo>
                    <a:pt x="498" y="24"/>
                  </a:lnTo>
                  <a:lnTo>
                    <a:pt x="504" y="18"/>
                  </a:lnTo>
                  <a:lnTo>
                    <a:pt x="504" y="12"/>
                  </a:lnTo>
                  <a:lnTo>
                    <a:pt x="510" y="0"/>
                  </a:lnTo>
                  <a:lnTo>
                    <a:pt x="516" y="1770"/>
                  </a:lnTo>
                  <a:lnTo>
                    <a:pt x="522" y="1770"/>
                  </a:lnTo>
                  <a:lnTo>
                    <a:pt x="528" y="1770"/>
                  </a:lnTo>
                  <a:lnTo>
                    <a:pt x="534" y="1770"/>
                  </a:lnTo>
                  <a:lnTo>
                    <a:pt x="540" y="1770"/>
                  </a:lnTo>
                  <a:lnTo>
                    <a:pt x="546" y="1770"/>
                  </a:lnTo>
                  <a:lnTo>
                    <a:pt x="552" y="1770"/>
                  </a:lnTo>
                  <a:lnTo>
                    <a:pt x="558" y="1770"/>
                  </a:lnTo>
                  <a:lnTo>
                    <a:pt x="564" y="1770"/>
                  </a:lnTo>
                  <a:lnTo>
                    <a:pt x="570" y="1770"/>
                  </a:lnTo>
                  <a:lnTo>
                    <a:pt x="576" y="1770"/>
                  </a:lnTo>
                  <a:lnTo>
                    <a:pt x="582" y="1770"/>
                  </a:lnTo>
                  <a:lnTo>
                    <a:pt x="588" y="1770"/>
                  </a:lnTo>
                  <a:lnTo>
                    <a:pt x="594" y="1770"/>
                  </a:lnTo>
                  <a:lnTo>
                    <a:pt x="600" y="1770"/>
                  </a:lnTo>
                  <a:lnTo>
                    <a:pt x="606" y="1770"/>
                  </a:lnTo>
                  <a:lnTo>
                    <a:pt x="612" y="1770"/>
                  </a:lnTo>
                  <a:lnTo>
                    <a:pt x="618" y="1770"/>
                  </a:lnTo>
                  <a:lnTo>
                    <a:pt x="624" y="1770"/>
                  </a:lnTo>
                  <a:lnTo>
                    <a:pt x="630" y="1770"/>
                  </a:lnTo>
                  <a:lnTo>
                    <a:pt x="636" y="1770"/>
                  </a:lnTo>
                  <a:lnTo>
                    <a:pt x="642" y="1770"/>
                  </a:lnTo>
                  <a:lnTo>
                    <a:pt x="648" y="1770"/>
                  </a:lnTo>
                  <a:lnTo>
                    <a:pt x="654" y="1770"/>
                  </a:lnTo>
                  <a:lnTo>
                    <a:pt x="660" y="1770"/>
                  </a:lnTo>
                  <a:lnTo>
                    <a:pt x="666" y="1770"/>
                  </a:lnTo>
                  <a:lnTo>
                    <a:pt x="672" y="1770"/>
                  </a:lnTo>
                  <a:lnTo>
                    <a:pt x="678" y="1770"/>
                  </a:lnTo>
                  <a:lnTo>
                    <a:pt x="684" y="1770"/>
                  </a:lnTo>
                  <a:lnTo>
                    <a:pt x="690" y="1770"/>
                  </a:lnTo>
                  <a:lnTo>
                    <a:pt x="696" y="1770"/>
                  </a:lnTo>
                  <a:lnTo>
                    <a:pt x="702" y="1770"/>
                  </a:lnTo>
                  <a:lnTo>
                    <a:pt x="708" y="1770"/>
                  </a:lnTo>
                  <a:lnTo>
                    <a:pt x="714" y="1770"/>
                  </a:lnTo>
                  <a:lnTo>
                    <a:pt x="720" y="1770"/>
                  </a:lnTo>
                  <a:lnTo>
                    <a:pt x="726" y="1770"/>
                  </a:lnTo>
                  <a:lnTo>
                    <a:pt x="732" y="1770"/>
                  </a:lnTo>
                  <a:lnTo>
                    <a:pt x="738" y="177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35" name="Freeform 43"/>
            <p:cNvSpPr>
              <a:spLocks/>
            </p:cNvSpPr>
            <p:nvPr/>
          </p:nvSpPr>
          <p:spPr bwMode="auto">
            <a:xfrm>
              <a:off x="5287962" y="1485900"/>
              <a:ext cx="1190625" cy="2724150"/>
            </a:xfrm>
            <a:custGeom>
              <a:avLst/>
              <a:gdLst/>
              <a:ahLst/>
              <a:cxnLst>
                <a:cxn ang="0">
                  <a:pos x="12" y="1716"/>
                </a:cxn>
                <a:cxn ang="0">
                  <a:pos x="30" y="1716"/>
                </a:cxn>
                <a:cxn ang="0">
                  <a:pos x="48" y="1716"/>
                </a:cxn>
                <a:cxn ang="0">
                  <a:pos x="66" y="1716"/>
                </a:cxn>
                <a:cxn ang="0">
                  <a:pos x="84" y="1716"/>
                </a:cxn>
                <a:cxn ang="0">
                  <a:pos x="102" y="1716"/>
                </a:cxn>
                <a:cxn ang="0">
                  <a:pos x="120" y="1716"/>
                </a:cxn>
                <a:cxn ang="0">
                  <a:pos x="138" y="1704"/>
                </a:cxn>
                <a:cxn ang="0">
                  <a:pos x="156" y="1692"/>
                </a:cxn>
                <a:cxn ang="0">
                  <a:pos x="174" y="1680"/>
                </a:cxn>
                <a:cxn ang="0">
                  <a:pos x="192" y="1662"/>
                </a:cxn>
                <a:cxn ang="0">
                  <a:pos x="210" y="1650"/>
                </a:cxn>
                <a:cxn ang="0">
                  <a:pos x="228" y="1638"/>
                </a:cxn>
                <a:cxn ang="0">
                  <a:pos x="246" y="1626"/>
                </a:cxn>
                <a:cxn ang="0">
                  <a:pos x="264" y="1596"/>
                </a:cxn>
                <a:cxn ang="0">
                  <a:pos x="276" y="1572"/>
                </a:cxn>
                <a:cxn ang="0">
                  <a:pos x="294" y="1542"/>
                </a:cxn>
                <a:cxn ang="0">
                  <a:pos x="312" y="1518"/>
                </a:cxn>
                <a:cxn ang="0">
                  <a:pos x="330" y="1494"/>
                </a:cxn>
                <a:cxn ang="0">
                  <a:pos x="348" y="1464"/>
                </a:cxn>
                <a:cxn ang="0">
                  <a:pos x="366" y="1434"/>
                </a:cxn>
                <a:cxn ang="0">
                  <a:pos x="384" y="1392"/>
                </a:cxn>
                <a:cxn ang="0">
                  <a:pos x="402" y="1356"/>
                </a:cxn>
                <a:cxn ang="0">
                  <a:pos x="420" y="1314"/>
                </a:cxn>
                <a:cxn ang="0">
                  <a:pos x="438" y="1194"/>
                </a:cxn>
                <a:cxn ang="0">
                  <a:pos x="450" y="1074"/>
                </a:cxn>
                <a:cxn ang="0">
                  <a:pos x="468" y="954"/>
                </a:cxn>
                <a:cxn ang="0">
                  <a:pos x="486" y="792"/>
                </a:cxn>
                <a:cxn ang="0">
                  <a:pos x="504" y="606"/>
                </a:cxn>
                <a:cxn ang="0">
                  <a:pos x="522" y="426"/>
                </a:cxn>
                <a:cxn ang="0">
                  <a:pos x="540" y="240"/>
                </a:cxn>
                <a:cxn ang="0">
                  <a:pos x="558" y="60"/>
                </a:cxn>
                <a:cxn ang="0">
                  <a:pos x="576" y="1716"/>
                </a:cxn>
                <a:cxn ang="0">
                  <a:pos x="594" y="1716"/>
                </a:cxn>
                <a:cxn ang="0">
                  <a:pos x="612" y="1716"/>
                </a:cxn>
                <a:cxn ang="0">
                  <a:pos x="630" y="1716"/>
                </a:cxn>
                <a:cxn ang="0">
                  <a:pos x="648" y="1716"/>
                </a:cxn>
                <a:cxn ang="0">
                  <a:pos x="666" y="1716"/>
                </a:cxn>
                <a:cxn ang="0">
                  <a:pos x="684" y="1716"/>
                </a:cxn>
                <a:cxn ang="0">
                  <a:pos x="702" y="1716"/>
                </a:cxn>
                <a:cxn ang="0">
                  <a:pos x="720" y="1716"/>
                </a:cxn>
                <a:cxn ang="0">
                  <a:pos x="738" y="1716"/>
                </a:cxn>
              </a:cxnLst>
              <a:rect l="0" t="0" r="r" b="b"/>
              <a:pathLst>
                <a:path w="750" h="1716">
                  <a:moveTo>
                    <a:pt x="0" y="1716"/>
                  </a:moveTo>
                  <a:lnTo>
                    <a:pt x="6" y="1716"/>
                  </a:lnTo>
                  <a:lnTo>
                    <a:pt x="12" y="1716"/>
                  </a:lnTo>
                  <a:lnTo>
                    <a:pt x="18" y="1716"/>
                  </a:lnTo>
                  <a:lnTo>
                    <a:pt x="24" y="1716"/>
                  </a:lnTo>
                  <a:lnTo>
                    <a:pt x="30" y="1716"/>
                  </a:lnTo>
                  <a:lnTo>
                    <a:pt x="36" y="1716"/>
                  </a:lnTo>
                  <a:lnTo>
                    <a:pt x="42" y="1716"/>
                  </a:lnTo>
                  <a:lnTo>
                    <a:pt x="48" y="1716"/>
                  </a:lnTo>
                  <a:lnTo>
                    <a:pt x="54" y="1716"/>
                  </a:lnTo>
                  <a:lnTo>
                    <a:pt x="60" y="1716"/>
                  </a:lnTo>
                  <a:lnTo>
                    <a:pt x="66" y="1716"/>
                  </a:lnTo>
                  <a:lnTo>
                    <a:pt x="72" y="1716"/>
                  </a:lnTo>
                  <a:lnTo>
                    <a:pt x="78" y="1716"/>
                  </a:lnTo>
                  <a:lnTo>
                    <a:pt x="84" y="1716"/>
                  </a:lnTo>
                  <a:lnTo>
                    <a:pt x="90" y="1716"/>
                  </a:lnTo>
                  <a:lnTo>
                    <a:pt x="96" y="1716"/>
                  </a:lnTo>
                  <a:lnTo>
                    <a:pt x="102" y="1716"/>
                  </a:lnTo>
                  <a:lnTo>
                    <a:pt x="108" y="1716"/>
                  </a:lnTo>
                  <a:lnTo>
                    <a:pt x="114" y="1716"/>
                  </a:lnTo>
                  <a:lnTo>
                    <a:pt x="120" y="1716"/>
                  </a:lnTo>
                  <a:lnTo>
                    <a:pt x="126" y="1716"/>
                  </a:lnTo>
                  <a:lnTo>
                    <a:pt x="132" y="1710"/>
                  </a:lnTo>
                  <a:lnTo>
                    <a:pt x="138" y="1704"/>
                  </a:lnTo>
                  <a:lnTo>
                    <a:pt x="144" y="1698"/>
                  </a:lnTo>
                  <a:lnTo>
                    <a:pt x="150" y="1698"/>
                  </a:lnTo>
                  <a:lnTo>
                    <a:pt x="156" y="1692"/>
                  </a:lnTo>
                  <a:lnTo>
                    <a:pt x="162" y="1686"/>
                  </a:lnTo>
                  <a:lnTo>
                    <a:pt x="168" y="1680"/>
                  </a:lnTo>
                  <a:lnTo>
                    <a:pt x="174" y="1680"/>
                  </a:lnTo>
                  <a:lnTo>
                    <a:pt x="180" y="1674"/>
                  </a:lnTo>
                  <a:lnTo>
                    <a:pt x="186" y="1668"/>
                  </a:lnTo>
                  <a:lnTo>
                    <a:pt x="192" y="1662"/>
                  </a:lnTo>
                  <a:lnTo>
                    <a:pt x="198" y="1662"/>
                  </a:lnTo>
                  <a:lnTo>
                    <a:pt x="204" y="1656"/>
                  </a:lnTo>
                  <a:lnTo>
                    <a:pt x="210" y="1650"/>
                  </a:lnTo>
                  <a:lnTo>
                    <a:pt x="216" y="1644"/>
                  </a:lnTo>
                  <a:lnTo>
                    <a:pt x="222" y="1644"/>
                  </a:lnTo>
                  <a:lnTo>
                    <a:pt x="228" y="1638"/>
                  </a:lnTo>
                  <a:lnTo>
                    <a:pt x="234" y="1632"/>
                  </a:lnTo>
                  <a:lnTo>
                    <a:pt x="240" y="1626"/>
                  </a:lnTo>
                  <a:lnTo>
                    <a:pt x="246" y="1626"/>
                  </a:lnTo>
                  <a:lnTo>
                    <a:pt x="252" y="1614"/>
                  </a:lnTo>
                  <a:lnTo>
                    <a:pt x="258" y="1608"/>
                  </a:lnTo>
                  <a:lnTo>
                    <a:pt x="264" y="1596"/>
                  </a:lnTo>
                  <a:lnTo>
                    <a:pt x="270" y="1590"/>
                  </a:lnTo>
                  <a:lnTo>
                    <a:pt x="270" y="1578"/>
                  </a:lnTo>
                  <a:lnTo>
                    <a:pt x="276" y="1572"/>
                  </a:lnTo>
                  <a:lnTo>
                    <a:pt x="282" y="1560"/>
                  </a:lnTo>
                  <a:lnTo>
                    <a:pt x="288" y="1554"/>
                  </a:lnTo>
                  <a:lnTo>
                    <a:pt x="294" y="1542"/>
                  </a:lnTo>
                  <a:lnTo>
                    <a:pt x="300" y="1536"/>
                  </a:lnTo>
                  <a:lnTo>
                    <a:pt x="306" y="1524"/>
                  </a:lnTo>
                  <a:lnTo>
                    <a:pt x="312" y="1518"/>
                  </a:lnTo>
                  <a:lnTo>
                    <a:pt x="318" y="1506"/>
                  </a:lnTo>
                  <a:lnTo>
                    <a:pt x="324" y="1500"/>
                  </a:lnTo>
                  <a:lnTo>
                    <a:pt x="330" y="1494"/>
                  </a:lnTo>
                  <a:lnTo>
                    <a:pt x="336" y="1482"/>
                  </a:lnTo>
                  <a:lnTo>
                    <a:pt x="342" y="1476"/>
                  </a:lnTo>
                  <a:lnTo>
                    <a:pt x="348" y="1464"/>
                  </a:lnTo>
                  <a:lnTo>
                    <a:pt x="354" y="1458"/>
                  </a:lnTo>
                  <a:lnTo>
                    <a:pt x="360" y="1446"/>
                  </a:lnTo>
                  <a:lnTo>
                    <a:pt x="366" y="1434"/>
                  </a:lnTo>
                  <a:lnTo>
                    <a:pt x="372" y="1422"/>
                  </a:lnTo>
                  <a:lnTo>
                    <a:pt x="378" y="1404"/>
                  </a:lnTo>
                  <a:lnTo>
                    <a:pt x="384" y="1392"/>
                  </a:lnTo>
                  <a:lnTo>
                    <a:pt x="390" y="1380"/>
                  </a:lnTo>
                  <a:lnTo>
                    <a:pt x="396" y="1368"/>
                  </a:lnTo>
                  <a:lnTo>
                    <a:pt x="402" y="1356"/>
                  </a:lnTo>
                  <a:lnTo>
                    <a:pt x="408" y="1338"/>
                  </a:lnTo>
                  <a:lnTo>
                    <a:pt x="414" y="1326"/>
                  </a:lnTo>
                  <a:lnTo>
                    <a:pt x="420" y="1314"/>
                  </a:lnTo>
                  <a:lnTo>
                    <a:pt x="426" y="1272"/>
                  </a:lnTo>
                  <a:lnTo>
                    <a:pt x="432" y="1236"/>
                  </a:lnTo>
                  <a:lnTo>
                    <a:pt x="438" y="1194"/>
                  </a:lnTo>
                  <a:lnTo>
                    <a:pt x="438" y="1152"/>
                  </a:lnTo>
                  <a:lnTo>
                    <a:pt x="444" y="1116"/>
                  </a:lnTo>
                  <a:lnTo>
                    <a:pt x="450" y="1074"/>
                  </a:lnTo>
                  <a:lnTo>
                    <a:pt x="456" y="1032"/>
                  </a:lnTo>
                  <a:lnTo>
                    <a:pt x="462" y="996"/>
                  </a:lnTo>
                  <a:lnTo>
                    <a:pt x="468" y="954"/>
                  </a:lnTo>
                  <a:lnTo>
                    <a:pt x="474" y="912"/>
                  </a:lnTo>
                  <a:lnTo>
                    <a:pt x="480" y="852"/>
                  </a:lnTo>
                  <a:lnTo>
                    <a:pt x="486" y="792"/>
                  </a:lnTo>
                  <a:lnTo>
                    <a:pt x="492" y="732"/>
                  </a:lnTo>
                  <a:lnTo>
                    <a:pt x="498" y="672"/>
                  </a:lnTo>
                  <a:lnTo>
                    <a:pt x="504" y="606"/>
                  </a:lnTo>
                  <a:lnTo>
                    <a:pt x="510" y="546"/>
                  </a:lnTo>
                  <a:lnTo>
                    <a:pt x="516" y="486"/>
                  </a:lnTo>
                  <a:lnTo>
                    <a:pt x="522" y="426"/>
                  </a:lnTo>
                  <a:lnTo>
                    <a:pt x="528" y="366"/>
                  </a:lnTo>
                  <a:lnTo>
                    <a:pt x="534" y="306"/>
                  </a:lnTo>
                  <a:lnTo>
                    <a:pt x="540" y="240"/>
                  </a:lnTo>
                  <a:lnTo>
                    <a:pt x="546" y="180"/>
                  </a:lnTo>
                  <a:lnTo>
                    <a:pt x="552" y="120"/>
                  </a:lnTo>
                  <a:lnTo>
                    <a:pt x="558" y="60"/>
                  </a:lnTo>
                  <a:lnTo>
                    <a:pt x="564" y="0"/>
                  </a:lnTo>
                  <a:lnTo>
                    <a:pt x="570" y="1716"/>
                  </a:lnTo>
                  <a:lnTo>
                    <a:pt x="576" y="1716"/>
                  </a:lnTo>
                  <a:lnTo>
                    <a:pt x="582" y="1716"/>
                  </a:lnTo>
                  <a:lnTo>
                    <a:pt x="588" y="1716"/>
                  </a:lnTo>
                  <a:lnTo>
                    <a:pt x="594" y="1716"/>
                  </a:lnTo>
                  <a:lnTo>
                    <a:pt x="600" y="1716"/>
                  </a:lnTo>
                  <a:lnTo>
                    <a:pt x="606" y="1716"/>
                  </a:lnTo>
                  <a:lnTo>
                    <a:pt x="612" y="1716"/>
                  </a:lnTo>
                  <a:lnTo>
                    <a:pt x="618" y="1716"/>
                  </a:lnTo>
                  <a:lnTo>
                    <a:pt x="624" y="1716"/>
                  </a:lnTo>
                  <a:lnTo>
                    <a:pt x="630" y="1716"/>
                  </a:lnTo>
                  <a:lnTo>
                    <a:pt x="636" y="1716"/>
                  </a:lnTo>
                  <a:lnTo>
                    <a:pt x="642" y="1716"/>
                  </a:lnTo>
                  <a:lnTo>
                    <a:pt x="648" y="1716"/>
                  </a:lnTo>
                  <a:lnTo>
                    <a:pt x="654" y="1716"/>
                  </a:lnTo>
                  <a:lnTo>
                    <a:pt x="660" y="1716"/>
                  </a:lnTo>
                  <a:lnTo>
                    <a:pt x="666" y="1716"/>
                  </a:lnTo>
                  <a:lnTo>
                    <a:pt x="672" y="1716"/>
                  </a:lnTo>
                  <a:lnTo>
                    <a:pt x="678" y="1716"/>
                  </a:lnTo>
                  <a:lnTo>
                    <a:pt x="684" y="1716"/>
                  </a:lnTo>
                  <a:lnTo>
                    <a:pt x="690" y="1716"/>
                  </a:lnTo>
                  <a:lnTo>
                    <a:pt x="696" y="1716"/>
                  </a:lnTo>
                  <a:lnTo>
                    <a:pt x="702" y="1716"/>
                  </a:lnTo>
                  <a:lnTo>
                    <a:pt x="708" y="1716"/>
                  </a:lnTo>
                  <a:lnTo>
                    <a:pt x="714" y="1716"/>
                  </a:lnTo>
                  <a:lnTo>
                    <a:pt x="720" y="1716"/>
                  </a:lnTo>
                  <a:lnTo>
                    <a:pt x="726" y="1716"/>
                  </a:lnTo>
                  <a:lnTo>
                    <a:pt x="732" y="1716"/>
                  </a:lnTo>
                  <a:lnTo>
                    <a:pt x="738" y="1716"/>
                  </a:lnTo>
                  <a:lnTo>
                    <a:pt x="744" y="1716"/>
                  </a:lnTo>
                  <a:lnTo>
                    <a:pt x="750" y="171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36" name="Freeform 44"/>
            <p:cNvSpPr>
              <a:spLocks/>
            </p:cNvSpPr>
            <p:nvPr/>
          </p:nvSpPr>
          <p:spPr bwMode="auto">
            <a:xfrm>
              <a:off x="6478588" y="4210050"/>
              <a:ext cx="31432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30" y="0"/>
                </a:cxn>
                <a:cxn ang="0">
                  <a:pos x="36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0"/>
                </a:cxn>
                <a:cxn ang="0">
                  <a:pos x="72" y="0"/>
                </a:cxn>
                <a:cxn ang="0">
                  <a:pos x="78" y="0"/>
                </a:cxn>
                <a:cxn ang="0">
                  <a:pos x="84" y="0"/>
                </a:cxn>
                <a:cxn ang="0">
                  <a:pos x="90" y="0"/>
                </a:cxn>
                <a:cxn ang="0">
                  <a:pos x="96" y="0"/>
                </a:cxn>
                <a:cxn ang="0">
                  <a:pos x="102" y="0"/>
                </a:cxn>
                <a:cxn ang="0">
                  <a:pos x="108" y="0"/>
                </a:cxn>
                <a:cxn ang="0">
                  <a:pos x="114" y="0"/>
                </a:cxn>
                <a:cxn ang="0">
                  <a:pos x="120" y="0"/>
                </a:cxn>
                <a:cxn ang="0">
                  <a:pos x="126" y="0"/>
                </a:cxn>
                <a:cxn ang="0">
                  <a:pos x="132" y="0"/>
                </a:cxn>
                <a:cxn ang="0">
                  <a:pos x="138" y="0"/>
                </a:cxn>
                <a:cxn ang="0">
                  <a:pos x="144" y="0"/>
                </a:cxn>
                <a:cxn ang="0">
                  <a:pos x="150" y="0"/>
                </a:cxn>
                <a:cxn ang="0">
                  <a:pos x="156" y="0"/>
                </a:cxn>
                <a:cxn ang="0">
                  <a:pos x="162" y="0"/>
                </a:cxn>
                <a:cxn ang="0">
                  <a:pos x="168" y="0"/>
                </a:cxn>
                <a:cxn ang="0">
                  <a:pos x="174" y="0"/>
                </a:cxn>
                <a:cxn ang="0">
                  <a:pos x="180" y="0"/>
                </a:cxn>
                <a:cxn ang="0">
                  <a:pos x="186" y="0"/>
                </a:cxn>
                <a:cxn ang="0">
                  <a:pos x="192" y="0"/>
                </a:cxn>
                <a:cxn ang="0">
                  <a:pos x="198" y="0"/>
                </a:cxn>
              </a:cxnLst>
              <a:rect l="0" t="0" r="r" b="b"/>
              <a:pathLst>
                <a:path w="198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37" name="Freeform 45"/>
            <p:cNvSpPr>
              <a:spLocks/>
            </p:cNvSpPr>
            <p:nvPr/>
          </p:nvSpPr>
          <p:spPr bwMode="auto">
            <a:xfrm>
              <a:off x="1725612" y="2352675"/>
              <a:ext cx="1181100" cy="1857375"/>
            </a:xfrm>
            <a:custGeom>
              <a:avLst/>
              <a:gdLst/>
              <a:ahLst/>
              <a:cxnLst>
                <a:cxn ang="0">
                  <a:pos x="12" y="1170"/>
                </a:cxn>
                <a:cxn ang="0">
                  <a:pos x="30" y="1170"/>
                </a:cxn>
                <a:cxn ang="0">
                  <a:pos x="48" y="1170"/>
                </a:cxn>
                <a:cxn ang="0">
                  <a:pos x="66" y="450"/>
                </a:cxn>
                <a:cxn ang="0">
                  <a:pos x="84" y="426"/>
                </a:cxn>
                <a:cxn ang="0">
                  <a:pos x="102" y="426"/>
                </a:cxn>
                <a:cxn ang="0">
                  <a:pos x="120" y="426"/>
                </a:cxn>
                <a:cxn ang="0">
                  <a:pos x="138" y="408"/>
                </a:cxn>
                <a:cxn ang="0">
                  <a:pos x="156" y="414"/>
                </a:cxn>
                <a:cxn ang="0">
                  <a:pos x="174" y="414"/>
                </a:cxn>
                <a:cxn ang="0">
                  <a:pos x="192" y="444"/>
                </a:cxn>
                <a:cxn ang="0">
                  <a:pos x="210" y="408"/>
                </a:cxn>
                <a:cxn ang="0">
                  <a:pos x="228" y="408"/>
                </a:cxn>
                <a:cxn ang="0">
                  <a:pos x="246" y="408"/>
                </a:cxn>
                <a:cxn ang="0">
                  <a:pos x="264" y="408"/>
                </a:cxn>
                <a:cxn ang="0">
                  <a:pos x="282" y="420"/>
                </a:cxn>
                <a:cxn ang="0">
                  <a:pos x="300" y="438"/>
                </a:cxn>
                <a:cxn ang="0">
                  <a:pos x="318" y="426"/>
                </a:cxn>
                <a:cxn ang="0">
                  <a:pos x="330" y="408"/>
                </a:cxn>
                <a:cxn ang="0">
                  <a:pos x="348" y="1170"/>
                </a:cxn>
                <a:cxn ang="0">
                  <a:pos x="366" y="1170"/>
                </a:cxn>
                <a:cxn ang="0">
                  <a:pos x="384" y="1170"/>
                </a:cxn>
                <a:cxn ang="0">
                  <a:pos x="402" y="1170"/>
                </a:cxn>
                <a:cxn ang="0">
                  <a:pos x="420" y="1170"/>
                </a:cxn>
                <a:cxn ang="0">
                  <a:pos x="438" y="1170"/>
                </a:cxn>
                <a:cxn ang="0">
                  <a:pos x="456" y="1170"/>
                </a:cxn>
                <a:cxn ang="0">
                  <a:pos x="474" y="60"/>
                </a:cxn>
                <a:cxn ang="0">
                  <a:pos x="492" y="132"/>
                </a:cxn>
                <a:cxn ang="0">
                  <a:pos x="504" y="120"/>
                </a:cxn>
                <a:cxn ang="0">
                  <a:pos x="522" y="162"/>
                </a:cxn>
                <a:cxn ang="0">
                  <a:pos x="540" y="204"/>
                </a:cxn>
                <a:cxn ang="0">
                  <a:pos x="558" y="144"/>
                </a:cxn>
                <a:cxn ang="0">
                  <a:pos x="576" y="192"/>
                </a:cxn>
                <a:cxn ang="0">
                  <a:pos x="594" y="156"/>
                </a:cxn>
                <a:cxn ang="0">
                  <a:pos x="612" y="102"/>
                </a:cxn>
                <a:cxn ang="0">
                  <a:pos x="630" y="132"/>
                </a:cxn>
                <a:cxn ang="0">
                  <a:pos x="648" y="174"/>
                </a:cxn>
                <a:cxn ang="0">
                  <a:pos x="666" y="72"/>
                </a:cxn>
                <a:cxn ang="0">
                  <a:pos x="678" y="114"/>
                </a:cxn>
                <a:cxn ang="0">
                  <a:pos x="696" y="102"/>
                </a:cxn>
                <a:cxn ang="0">
                  <a:pos x="714" y="78"/>
                </a:cxn>
                <a:cxn ang="0">
                  <a:pos x="732" y="36"/>
                </a:cxn>
              </a:cxnLst>
              <a:rect l="0" t="0" r="r" b="b"/>
              <a:pathLst>
                <a:path w="744" h="1170">
                  <a:moveTo>
                    <a:pt x="0" y="1170"/>
                  </a:moveTo>
                  <a:lnTo>
                    <a:pt x="6" y="1170"/>
                  </a:lnTo>
                  <a:lnTo>
                    <a:pt x="12" y="1170"/>
                  </a:lnTo>
                  <a:lnTo>
                    <a:pt x="18" y="1170"/>
                  </a:lnTo>
                  <a:lnTo>
                    <a:pt x="24" y="1170"/>
                  </a:lnTo>
                  <a:lnTo>
                    <a:pt x="30" y="1170"/>
                  </a:lnTo>
                  <a:lnTo>
                    <a:pt x="36" y="1170"/>
                  </a:lnTo>
                  <a:lnTo>
                    <a:pt x="42" y="1170"/>
                  </a:lnTo>
                  <a:lnTo>
                    <a:pt x="48" y="1170"/>
                  </a:lnTo>
                  <a:lnTo>
                    <a:pt x="54" y="1170"/>
                  </a:lnTo>
                  <a:lnTo>
                    <a:pt x="60" y="444"/>
                  </a:lnTo>
                  <a:lnTo>
                    <a:pt x="66" y="450"/>
                  </a:lnTo>
                  <a:lnTo>
                    <a:pt x="72" y="444"/>
                  </a:lnTo>
                  <a:lnTo>
                    <a:pt x="78" y="426"/>
                  </a:lnTo>
                  <a:lnTo>
                    <a:pt x="84" y="426"/>
                  </a:lnTo>
                  <a:lnTo>
                    <a:pt x="90" y="426"/>
                  </a:lnTo>
                  <a:lnTo>
                    <a:pt x="96" y="420"/>
                  </a:lnTo>
                  <a:lnTo>
                    <a:pt x="102" y="426"/>
                  </a:lnTo>
                  <a:lnTo>
                    <a:pt x="108" y="420"/>
                  </a:lnTo>
                  <a:lnTo>
                    <a:pt x="114" y="420"/>
                  </a:lnTo>
                  <a:lnTo>
                    <a:pt x="120" y="426"/>
                  </a:lnTo>
                  <a:lnTo>
                    <a:pt x="126" y="408"/>
                  </a:lnTo>
                  <a:lnTo>
                    <a:pt x="132" y="408"/>
                  </a:lnTo>
                  <a:lnTo>
                    <a:pt x="138" y="408"/>
                  </a:lnTo>
                  <a:lnTo>
                    <a:pt x="144" y="414"/>
                  </a:lnTo>
                  <a:lnTo>
                    <a:pt x="150" y="414"/>
                  </a:lnTo>
                  <a:lnTo>
                    <a:pt x="156" y="414"/>
                  </a:lnTo>
                  <a:lnTo>
                    <a:pt x="162" y="420"/>
                  </a:lnTo>
                  <a:lnTo>
                    <a:pt x="168" y="426"/>
                  </a:lnTo>
                  <a:lnTo>
                    <a:pt x="174" y="414"/>
                  </a:lnTo>
                  <a:lnTo>
                    <a:pt x="180" y="414"/>
                  </a:lnTo>
                  <a:lnTo>
                    <a:pt x="186" y="432"/>
                  </a:lnTo>
                  <a:lnTo>
                    <a:pt x="192" y="444"/>
                  </a:lnTo>
                  <a:lnTo>
                    <a:pt x="198" y="432"/>
                  </a:lnTo>
                  <a:lnTo>
                    <a:pt x="204" y="408"/>
                  </a:lnTo>
                  <a:lnTo>
                    <a:pt x="210" y="408"/>
                  </a:lnTo>
                  <a:lnTo>
                    <a:pt x="216" y="408"/>
                  </a:lnTo>
                  <a:lnTo>
                    <a:pt x="222" y="408"/>
                  </a:lnTo>
                  <a:lnTo>
                    <a:pt x="228" y="408"/>
                  </a:lnTo>
                  <a:lnTo>
                    <a:pt x="234" y="408"/>
                  </a:lnTo>
                  <a:lnTo>
                    <a:pt x="240" y="414"/>
                  </a:lnTo>
                  <a:lnTo>
                    <a:pt x="246" y="408"/>
                  </a:lnTo>
                  <a:lnTo>
                    <a:pt x="252" y="396"/>
                  </a:lnTo>
                  <a:lnTo>
                    <a:pt x="258" y="396"/>
                  </a:lnTo>
                  <a:lnTo>
                    <a:pt x="264" y="408"/>
                  </a:lnTo>
                  <a:lnTo>
                    <a:pt x="270" y="420"/>
                  </a:lnTo>
                  <a:lnTo>
                    <a:pt x="276" y="426"/>
                  </a:lnTo>
                  <a:lnTo>
                    <a:pt x="282" y="420"/>
                  </a:lnTo>
                  <a:lnTo>
                    <a:pt x="288" y="456"/>
                  </a:lnTo>
                  <a:lnTo>
                    <a:pt x="294" y="420"/>
                  </a:lnTo>
                  <a:lnTo>
                    <a:pt x="300" y="438"/>
                  </a:lnTo>
                  <a:lnTo>
                    <a:pt x="306" y="408"/>
                  </a:lnTo>
                  <a:lnTo>
                    <a:pt x="312" y="396"/>
                  </a:lnTo>
                  <a:lnTo>
                    <a:pt x="318" y="426"/>
                  </a:lnTo>
                  <a:lnTo>
                    <a:pt x="324" y="408"/>
                  </a:lnTo>
                  <a:lnTo>
                    <a:pt x="330" y="420"/>
                  </a:lnTo>
                  <a:lnTo>
                    <a:pt x="330" y="408"/>
                  </a:lnTo>
                  <a:lnTo>
                    <a:pt x="336" y="390"/>
                  </a:lnTo>
                  <a:lnTo>
                    <a:pt x="342" y="390"/>
                  </a:lnTo>
                  <a:lnTo>
                    <a:pt x="348" y="1170"/>
                  </a:lnTo>
                  <a:lnTo>
                    <a:pt x="354" y="1170"/>
                  </a:lnTo>
                  <a:lnTo>
                    <a:pt x="360" y="1170"/>
                  </a:lnTo>
                  <a:lnTo>
                    <a:pt x="366" y="1170"/>
                  </a:lnTo>
                  <a:lnTo>
                    <a:pt x="372" y="1170"/>
                  </a:lnTo>
                  <a:lnTo>
                    <a:pt x="378" y="1170"/>
                  </a:lnTo>
                  <a:lnTo>
                    <a:pt x="384" y="1170"/>
                  </a:lnTo>
                  <a:lnTo>
                    <a:pt x="390" y="1170"/>
                  </a:lnTo>
                  <a:lnTo>
                    <a:pt x="396" y="1170"/>
                  </a:lnTo>
                  <a:lnTo>
                    <a:pt x="402" y="1170"/>
                  </a:lnTo>
                  <a:lnTo>
                    <a:pt x="408" y="1170"/>
                  </a:lnTo>
                  <a:lnTo>
                    <a:pt x="414" y="1170"/>
                  </a:lnTo>
                  <a:lnTo>
                    <a:pt x="420" y="1170"/>
                  </a:lnTo>
                  <a:lnTo>
                    <a:pt x="426" y="1170"/>
                  </a:lnTo>
                  <a:lnTo>
                    <a:pt x="432" y="1170"/>
                  </a:lnTo>
                  <a:lnTo>
                    <a:pt x="438" y="1170"/>
                  </a:lnTo>
                  <a:lnTo>
                    <a:pt x="444" y="1170"/>
                  </a:lnTo>
                  <a:lnTo>
                    <a:pt x="450" y="1170"/>
                  </a:lnTo>
                  <a:lnTo>
                    <a:pt x="456" y="1170"/>
                  </a:lnTo>
                  <a:lnTo>
                    <a:pt x="462" y="1170"/>
                  </a:lnTo>
                  <a:lnTo>
                    <a:pt x="468" y="0"/>
                  </a:lnTo>
                  <a:lnTo>
                    <a:pt x="474" y="60"/>
                  </a:lnTo>
                  <a:lnTo>
                    <a:pt x="480" y="90"/>
                  </a:lnTo>
                  <a:lnTo>
                    <a:pt x="486" y="102"/>
                  </a:lnTo>
                  <a:lnTo>
                    <a:pt x="492" y="132"/>
                  </a:lnTo>
                  <a:lnTo>
                    <a:pt x="498" y="84"/>
                  </a:lnTo>
                  <a:lnTo>
                    <a:pt x="498" y="132"/>
                  </a:lnTo>
                  <a:lnTo>
                    <a:pt x="504" y="120"/>
                  </a:lnTo>
                  <a:lnTo>
                    <a:pt x="510" y="192"/>
                  </a:lnTo>
                  <a:lnTo>
                    <a:pt x="516" y="186"/>
                  </a:lnTo>
                  <a:lnTo>
                    <a:pt x="522" y="162"/>
                  </a:lnTo>
                  <a:lnTo>
                    <a:pt x="528" y="204"/>
                  </a:lnTo>
                  <a:lnTo>
                    <a:pt x="534" y="84"/>
                  </a:lnTo>
                  <a:lnTo>
                    <a:pt x="540" y="204"/>
                  </a:lnTo>
                  <a:lnTo>
                    <a:pt x="546" y="252"/>
                  </a:lnTo>
                  <a:lnTo>
                    <a:pt x="552" y="228"/>
                  </a:lnTo>
                  <a:lnTo>
                    <a:pt x="558" y="144"/>
                  </a:lnTo>
                  <a:lnTo>
                    <a:pt x="564" y="234"/>
                  </a:lnTo>
                  <a:lnTo>
                    <a:pt x="570" y="252"/>
                  </a:lnTo>
                  <a:lnTo>
                    <a:pt x="576" y="192"/>
                  </a:lnTo>
                  <a:lnTo>
                    <a:pt x="582" y="132"/>
                  </a:lnTo>
                  <a:lnTo>
                    <a:pt x="588" y="204"/>
                  </a:lnTo>
                  <a:lnTo>
                    <a:pt x="594" y="156"/>
                  </a:lnTo>
                  <a:lnTo>
                    <a:pt x="600" y="150"/>
                  </a:lnTo>
                  <a:lnTo>
                    <a:pt x="606" y="156"/>
                  </a:lnTo>
                  <a:lnTo>
                    <a:pt x="612" y="102"/>
                  </a:lnTo>
                  <a:lnTo>
                    <a:pt x="618" y="186"/>
                  </a:lnTo>
                  <a:lnTo>
                    <a:pt x="624" y="144"/>
                  </a:lnTo>
                  <a:lnTo>
                    <a:pt x="630" y="132"/>
                  </a:lnTo>
                  <a:lnTo>
                    <a:pt x="636" y="174"/>
                  </a:lnTo>
                  <a:lnTo>
                    <a:pt x="642" y="162"/>
                  </a:lnTo>
                  <a:lnTo>
                    <a:pt x="648" y="174"/>
                  </a:lnTo>
                  <a:lnTo>
                    <a:pt x="654" y="126"/>
                  </a:lnTo>
                  <a:lnTo>
                    <a:pt x="660" y="108"/>
                  </a:lnTo>
                  <a:lnTo>
                    <a:pt x="666" y="72"/>
                  </a:lnTo>
                  <a:lnTo>
                    <a:pt x="666" y="168"/>
                  </a:lnTo>
                  <a:lnTo>
                    <a:pt x="672" y="120"/>
                  </a:lnTo>
                  <a:lnTo>
                    <a:pt x="678" y="114"/>
                  </a:lnTo>
                  <a:lnTo>
                    <a:pt x="684" y="90"/>
                  </a:lnTo>
                  <a:lnTo>
                    <a:pt x="690" y="96"/>
                  </a:lnTo>
                  <a:lnTo>
                    <a:pt x="696" y="102"/>
                  </a:lnTo>
                  <a:lnTo>
                    <a:pt x="702" y="114"/>
                  </a:lnTo>
                  <a:lnTo>
                    <a:pt x="708" y="72"/>
                  </a:lnTo>
                  <a:lnTo>
                    <a:pt x="714" y="78"/>
                  </a:lnTo>
                  <a:lnTo>
                    <a:pt x="720" y="54"/>
                  </a:lnTo>
                  <a:lnTo>
                    <a:pt x="726" y="48"/>
                  </a:lnTo>
                  <a:lnTo>
                    <a:pt x="732" y="36"/>
                  </a:lnTo>
                  <a:lnTo>
                    <a:pt x="738" y="54"/>
                  </a:lnTo>
                  <a:lnTo>
                    <a:pt x="744" y="78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38" name="Freeform 46"/>
            <p:cNvSpPr>
              <a:spLocks/>
            </p:cNvSpPr>
            <p:nvPr/>
          </p:nvSpPr>
          <p:spPr bwMode="auto">
            <a:xfrm>
              <a:off x="2906712" y="2419350"/>
              <a:ext cx="1190625" cy="1790700"/>
            </a:xfrm>
            <a:custGeom>
              <a:avLst/>
              <a:gdLst/>
              <a:ahLst/>
              <a:cxnLst>
                <a:cxn ang="0">
                  <a:pos x="12" y="1128"/>
                </a:cxn>
                <a:cxn ang="0">
                  <a:pos x="30" y="1128"/>
                </a:cxn>
                <a:cxn ang="0">
                  <a:pos x="48" y="1128"/>
                </a:cxn>
                <a:cxn ang="0">
                  <a:pos x="66" y="1128"/>
                </a:cxn>
                <a:cxn ang="0">
                  <a:pos x="84" y="1128"/>
                </a:cxn>
                <a:cxn ang="0">
                  <a:pos x="102" y="1128"/>
                </a:cxn>
                <a:cxn ang="0">
                  <a:pos x="120" y="1128"/>
                </a:cxn>
                <a:cxn ang="0">
                  <a:pos x="138" y="1128"/>
                </a:cxn>
                <a:cxn ang="0">
                  <a:pos x="156" y="1128"/>
                </a:cxn>
                <a:cxn ang="0">
                  <a:pos x="174" y="1092"/>
                </a:cxn>
                <a:cxn ang="0">
                  <a:pos x="192" y="1062"/>
                </a:cxn>
                <a:cxn ang="0">
                  <a:pos x="210" y="1032"/>
                </a:cxn>
                <a:cxn ang="0">
                  <a:pos x="228" y="1032"/>
                </a:cxn>
                <a:cxn ang="0">
                  <a:pos x="246" y="1020"/>
                </a:cxn>
                <a:cxn ang="0">
                  <a:pos x="258" y="954"/>
                </a:cxn>
                <a:cxn ang="0">
                  <a:pos x="276" y="948"/>
                </a:cxn>
                <a:cxn ang="0">
                  <a:pos x="294" y="924"/>
                </a:cxn>
                <a:cxn ang="0">
                  <a:pos x="312" y="912"/>
                </a:cxn>
                <a:cxn ang="0">
                  <a:pos x="330" y="900"/>
                </a:cxn>
                <a:cxn ang="0">
                  <a:pos x="348" y="882"/>
                </a:cxn>
                <a:cxn ang="0">
                  <a:pos x="366" y="852"/>
                </a:cxn>
                <a:cxn ang="0">
                  <a:pos x="384" y="852"/>
                </a:cxn>
                <a:cxn ang="0">
                  <a:pos x="402" y="822"/>
                </a:cxn>
                <a:cxn ang="0">
                  <a:pos x="420" y="792"/>
                </a:cxn>
                <a:cxn ang="0">
                  <a:pos x="432" y="762"/>
                </a:cxn>
                <a:cxn ang="0">
                  <a:pos x="450" y="738"/>
                </a:cxn>
                <a:cxn ang="0">
                  <a:pos x="468" y="744"/>
                </a:cxn>
                <a:cxn ang="0">
                  <a:pos x="486" y="720"/>
                </a:cxn>
                <a:cxn ang="0">
                  <a:pos x="504" y="690"/>
                </a:cxn>
                <a:cxn ang="0">
                  <a:pos x="522" y="606"/>
                </a:cxn>
                <a:cxn ang="0">
                  <a:pos x="540" y="636"/>
                </a:cxn>
                <a:cxn ang="0">
                  <a:pos x="558" y="618"/>
                </a:cxn>
                <a:cxn ang="0">
                  <a:pos x="576" y="588"/>
                </a:cxn>
                <a:cxn ang="0">
                  <a:pos x="594" y="582"/>
                </a:cxn>
                <a:cxn ang="0">
                  <a:pos x="612" y="534"/>
                </a:cxn>
                <a:cxn ang="0">
                  <a:pos x="630" y="522"/>
                </a:cxn>
                <a:cxn ang="0">
                  <a:pos x="648" y="510"/>
                </a:cxn>
                <a:cxn ang="0">
                  <a:pos x="666" y="450"/>
                </a:cxn>
                <a:cxn ang="0">
                  <a:pos x="684" y="438"/>
                </a:cxn>
                <a:cxn ang="0">
                  <a:pos x="702" y="408"/>
                </a:cxn>
                <a:cxn ang="0">
                  <a:pos x="720" y="390"/>
                </a:cxn>
                <a:cxn ang="0">
                  <a:pos x="738" y="366"/>
                </a:cxn>
              </a:cxnLst>
              <a:rect l="0" t="0" r="r" b="b"/>
              <a:pathLst>
                <a:path w="750" h="1128">
                  <a:moveTo>
                    <a:pt x="0" y="36"/>
                  </a:moveTo>
                  <a:lnTo>
                    <a:pt x="6" y="0"/>
                  </a:lnTo>
                  <a:lnTo>
                    <a:pt x="12" y="1128"/>
                  </a:lnTo>
                  <a:lnTo>
                    <a:pt x="18" y="1128"/>
                  </a:lnTo>
                  <a:lnTo>
                    <a:pt x="24" y="1128"/>
                  </a:lnTo>
                  <a:lnTo>
                    <a:pt x="30" y="1128"/>
                  </a:lnTo>
                  <a:lnTo>
                    <a:pt x="36" y="1128"/>
                  </a:lnTo>
                  <a:lnTo>
                    <a:pt x="42" y="1128"/>
                  </a:lnTo>
                  <a:lnTo>
                    <a:pt x="48" y="1128"/>
                  </a:lnTo>
                  <a:lnTo>
                    <a:pt x="54" y="1128"/>
                  </a:lnTo>
                  <a:lnTo>
                    <a:pt x="60" y="1128"/>
                  </a:lnTo>
                  <a:lnTo>
                    <a:pt x="66" y="1128"/>
                  </a:lnTo>
                  <a:lnTo>
                    <a:pt x="72" y="1128"/>
                  </a:lnTo>
                  <a:lnTo>
                    <a:pt x="78" y="1128"/>
                  </a:lnTo>
                  <a:lnTo>
                    <a:pt x="84" y="1128"/>
                  </a:lnTo>
                  <a:lnTo>
                    <a:pt x="90" y="1128"/>
                  </a:lnTo>
                  <a:lnTo>
                    <a:pt x="96" y="1128"/>
                  </a:lnTo>
                  <a:lnTo>
                    <a:pt x="102" y="1128"/>
                  </a:lnTo>
                  <a:lnTo>
                    <a:pt x="108" y="1128"/>
                  </a:lnTo>
                  <a:lnTo>
                    <a:pt x="114" y="1128"/>
                  </a:lnTo>
                  <a:lnTo>
                    <a:pt x="120" y="1128"/>
                  </a:lnTo>
                  <a:lnTo>
                    <a:pt x="126" y="1128"/>
                  </a:lnTo>
                  <a:lnTo>
                    <a:pt x="132" y="1128"/>
                  </a:lnTo>
                  <a:lnTo>
                    <a:pt x="138" y="1128"/>
                  </a:lnTo>
                  <a:lnTo>
                    <a:pt x="144" y="1128"/>
                  </a:lnTo>
                  <a:lnTo>
                    <a:pt x="150" y="1128"/>
                  </a:lnTo>
                  <a:lnTo>
                    <a:pt x="156" y="1128"/>
                  </a:lnTo>
                  <a:lnTo>
                    <a:pt x="162" y="1128"/>
                  </a:lnTo>
                  <a:lnTo>
                    <a:pt x="168" y="1110"/>
                  </a:lnTo>
                  <a:lnTo>
                    <a:pt x="174" y="1092"/>
                  </a:lnTo>
                  <a:lnTo>
                    <a:pt x="180" y="1080"/>
                  </a:lnTo>
                  <a:lnTo>
                    <a:pt x="186" y="1074"/>
                  </a:lnTo>
                  <a:lnTo>
                    <a:pt x="192" y="1062"/>
                  </a:lnTo>
                  <a:lnTo>
                    <a:pt x="198" y="1062"/>
                  </a:lnTo>
                  <a:lnTo>
                    <a:pt x="204" y="1050"/>
                  </a:lnTo>
                  <a:lnTo>
                    <a:pt x="210" y="1032"/>
                  </a:lnTo>
                  <a:lnTo>
                    <a:pt x="216" y="1032"/>
                  </a:lnTo>
                  <a:lnTo>
                    <a:pt x="222" y="1032"/>
                  </a:lnTo>
                  <a:lnTo>
                    <a:pt x="228" y="1032"/>
                  </a:lnTo>
                  <a:lnTo>
                    <a:pt x="234" y="1032"/>
                  </a:lnTo>
                  <a:lnTo>
                    <a:pt x="240" y="1026"/>
                  </a:lnTo>
                  <a:lnTo>
                    <a:pt x="246" y="1020"/>
                  </a:lnTo>
                  <a:lnTo>
                    <a:pt x="252" y="996"/>
                  </a:lnTo>
                  <a:lnTo>
                    <a:pt x="258" y="990"/>
                  </a:lnTo>
                  <a:lnTo>
                    <a:pt x="258" y="954"/>
                  </a:lnTo>
                  <a:lnTo>
                    <a:pt x="264" y="960"/>
                  </a:lnTo>
                  <a:lnTo>
                    <a:pt x="270" y="948"/>
                  </a:lnTo>
                  <a:lnTo>
                    <a:pt x="276" y="948"/>
                  </a:lnTo>
                  <a:lnTo>
                    <a:pt x="282" y="948"/>
                  </a:lnTo>
                  <a:lnTo>
                    <a:pt x="288" y="936"/>
                  </a:lnTo>
                  <a:lnTo>
                    <a:pt x="294" y="924"/>
                  </a:lnTo>
                  <a:lnTo>
                    <a:pt x="300" y="912"/>
                  </a:lnTo>
                  <a:lnTo>
                    <a:pt x="306" y="912"/>
                  </a:lnTo>
                  <a:lnTo>
                    <a:pt x="312" y="912"/>
                  </a:lnTo>
                  <a:lnTo>
                    <a:pt x="318" y="912"/>
                  </a:lnTo>
                  <a:lnTo>
                    <a:pt x="324" y="906"/>
                  </a:lnTo>
                  <a:lnTo>
                    <a:pt x="330" y="900"/>
                  </a:lnTo>
                  <a:lnTo>
                    <a:pt x="336" y="900"/>
                  </a:lnTo>
                  <a:lnTo>
                    <a:pt x="342" y="888"/>
                  </a:lnTo>
                  <a:lnTo>
                    <a:pt x="348" y="882"/>
                  </a:lnTo>
                  <a:lnTo>
                    <a:pt x="354" y="876"/>
                  </a:lnTo>
                  <a:lnTo>
                    <a:pt x="360" y="864"/>
                  </a:lnTo>
                  <a:lnTo>
                    <a:pt x="366" y="852"/>
                  </a:lnTo>
                  <a:lnTo>
                    <a:pt x="372" y="846"/>
                  </a:lnTo>
                  <a:lnTo>
                    <a:pt x="378" y="852"/>
                  </a:lnTo>
                  <a:lnTo>
                    <a:pt x="384" y="852"/>
                  </a:lnTo>
                  <a:lnTo>
                    <a:pt x="390" y="846"/>
                  </a:lnTo>
                  <a:lnTo>
                    <a:pt x="396" y="846"/>
                  </a:lnTo>
                  <a:lnTo>
                    <a:pt x="402" y="822"/>
                  </a:lnTo>
                  <a:lnTo>
                    <a:pt x="408" y="810"/>
                  </a:lnTo>
                  <a:lnTo>
                    <a:pt x="414" y="798"/>
                  </a:lnTo>
                  <a:lnTo>
                    <a:pt x="420" y="792"/>
                  </a:lnTo>
                  <a:lnTo>
                    <a:pt x="426" y="798"/>
                  </a:lnTo>
                  <a:lnTo>
                    <a:pt x="426" y="774"/>
                  </a:lnTo>
                  <a:lnTo>
                    <a:pt x="432" y="762"/>
                  </a:lnTo>
                  <a:lnTo>
                    <a:pt x="438" y="762"/>
                  </a:lnTo>
                  <a:lnTo>
                    <a:pt x="444" y="750"/>
                  </a:lnTo>
                  <a:lnTo>
                    <a:pt x="450" y="738"/>
                  </a:lnTo>
                  <a:lnTo>
                    <a:pt x="456" y="744"/>
                  </a:lnTo>
                  <a:lnTo>
                    <a:pt x="462" y="726"/>
                  </a:lnTo>
                  <a:lnTo>
                    <a:pt x="468" y="744"/>
                  </a:lnTo>
                  <a:lnTo>
                    <a:pt x="474" y="744"/>
                  </a:lnTo>
                  <a:lnTo>
                    <a:pt x="480" y="750"/>
                  </a:lnTo>
                  <a:lnTo>
                    <a:pt x="486" y="720"/>
                  </a:lnTo>
                  <a:lnTo>
                    <a:pt x="492" y="720"/>
                  </a:lnTo>
                  <a:lnTo>
                    <a:pt x="498" y="708"/>
                  </a:lnTo>
                  <a:lnTo>
                    <a:pt x="504" y="690"/>
                  </a:lnTo>
                  <a:lnTo>
                    <a:pt x="510" y="654"/>
                  </a:lnTo>
                  <a:lnTo>
                    <a:pt x="516" y="642"/>
                  </a:lnTo>
                  <a:lnTo>
                    <a:pt x="522" y="606"/>
                  </a:lnTo>
                  <a:lnTo>
                    <a:pt x="528" y="624"/>
                  </a:lnTo>
                  <a:lnTo>
                    <a:pt x="534" y="642"/>
                  </a:lnTo>
                  <a:lnTo>
                    <a:pt x="540" y="636"/>
                  </a:lnTo>
                  <a:lnTo>
                    <a:pt x="546" y="618"/>
                  </a:lnTo>
                  <a:lnTo>
                    <a:pt x="552" y="600"/>
                  </a:lnTo>
                  <a:lnTo>
                    <a:pt x="558" y="618"/>
                  </a:lnTo>
                  <a:lnTo>
                    <a:pt x="564" y="570"/>
                  </a:lnTo>
                  <a:lnTo>
                    <a:pt x="570" y="564"/>
                  </a:lnTo>
                  <a:lnTo>
                    <a:pt x="576" y="588"/>
                  </a:lnTo>
                  <a:lnTo>
                    <a:pt x="582" y="588"/>
                  </a:lnTo>
                  <a:lnTo>
                    <a:pt x="588" y="588"/>
                  </a:lnTo>
                  <a:lnTo>
                    <a:pt x="594" y="582"/>
                  </a:lnTo>
                  <a:lnTo>
                    <a:pt x="600" y="582"/>
                  </a:lnTo>
                  <a:lnTo>
                    <a:pt x="606" y="570"/>
                  </a:lnTo>
                  <a:lnTo>
                    <a:pt x="612" y="534"/>
                  </a:lnTo>
                  <a:lnTo>
                    <a:pt x="618" y="558"/>
                  </a:lnTo>
                  <a:lnTo>
                    <a:pt x="624" y="534"/>
                  </a:lnTo>
                  <a:lnTo>
                    <a:pt x="630" y="522"/>
                  </a:lnTo>
                  <a:lnTo>
                    <a:pt x="636" y="510"/>
                  </a:lnTo>
                  <a:lnTo>
                    <a:pt x="642" y="516"/>
                  </a:lnTo>
                  <a:lnTo>
                    <a:pt x="648" y="510"/>
                  </a:lnTo>
                  <a:lnTo>
                    <a:pt x="654" y="498"/>
                  </a:lnTo>
                  <a:lnTo>
                    <a:pt x="660" y="468"/>
                  </a:lnTo>
                  <a:lnTo>
                    <a:pt x="666" y="450"/>
                  </a:lnTo>
                  <a:lnTo>
                    <a:pt x="672" y="450"/>
                  </a:lnTo>
                  <a:lnTo>
                    <a:pt x="678" y="438"/>
                  </a:lnTo>
                  <a:lnTo>
                    <a:pt x="684" y="438"/>
                  </a:lnTo>
                  <a:lnTo>
                    <a:pt x="690" y="426"/>
                  </a:lnTo>
                  <a:lnTo>
                    <a:pt x="696" y="420"/>
                  </a:lnTo>
                  <a:lnTo>
                    <a:pt x="702" y="408"/>
                  </a:lnTo>
                  <a:lnTo>
                    <a:pt x="708" y="402"/>
                  </a:lnTo>
                  <a:lnTo>
                    <a:pt x="714" y="414"/>
                  </a:lnTo>
                  <a:lnTo>
                    <a:pt x="720" y="390"/>
                  </a:lnTo>
                  <a:lnTo>
                    <a:pt x="726" y="378"/>
                  </a:lnTo>
                  <a:lnTo>
                    <a:pt x="732" y="366"/>
                  </a:lnTo>
                  <a:lnTo>
                    <a:pt x="738" y="366"/>
                  </a:lnTo>
                  <a:lnTo>
                    <a:pt x="744" y="348"/>
                  </a:lnTo>
                  <a:lnTo>
                    <a:pt x="750" y="354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39" name="Freeform 47"/>
            <p:cNvSpPr>
              <a:spLocks/>
            </p:cNvSpPr>
            <p:nvPr/>
          </p:nvSpPr>
          <p:spPr bwMode="auto">
            <a:xfrm>
              <a:off x="4097337" y="2419350"/>
              <a:ext cx="1171575" cy="1790700"/>
            </a:xfrm>
            <a:custGeom>
              <a:avLst/>
              <a:gdLst/>
              <a:ahLst/>
              <a:cxnLst>
                <a:cxn ang="0">
                  <a:pos x="12" y="336"/>
                </a:cxn>
                <a:cxn ang="0">
                  <a:pos x="24" y="312"/>
                </a:cxn>
                <a:cxn ang="0">
                  <a:pos x="42" y="300"/>
                </a:cxn>
                <a:cxn ang="0">
                  <a:pos x="60" y="270"/>
                </a:cxn>
                <a:cxn ang="0">
                  <a:pos x="78" y="282"/>
                </a:cxn>
                <a:cxn ang="0">
                  <a:pos x="96" y="222"/>
                </a:cxn>
                <a:cxn ang="0">
                  <a:pos x="114" y="186"/>
                </a:cxn>
                <a:cxn ang="0">
                  <a:pos x="132" y="168"/>
                </a:cxn>
                <a:cxn ang="0">
                  <a:pos x="150" y="186"/>
                </a:cxn>
                <a:cxn ang="0">
                  <a:pos x="168" y="174"/>
                </a:cxn>
                <a:cxn ang="0">
                  <a:pos x="180" y="132"/>
                </a:cxn>
                <a:cxn ang="0">
                  <a:pos x="198" y="132"/>
                </a:cxn>
                <a:cxn ang="0">
                  <a:pos x="216" y="54"/>
                </a:cxn>
                <a:cxn ang="0">
                  <a:pos x="234" y="120"/>
                </a:cxn>
                <a:cxn ang="0">
                  <a:pos x="252" y="186"/>
                </a:cxn>
                <a:cxn ang="0">
                  <a:pos x="270" y="174"/>
                </a:cxn>
                <a:cxn ang="0">
                  <a:pos x="288" y="264"/>
                </a:cxn>
                <a:cxn ang="0">
                  <a:pos x="306" y="282"/>
                </a:cxn>
                <a:cxn ang="0">
                  <a:pos x="324" y="174"/>
                </a:cxn>
                <a:cxn ang="0">
                  <a:pos x="342" y="228"/>
                </a:cxn>
                <a:cxn ang="0">
                  <a:pos x="354" y="198"/>
                </a:cxn>
                <a:cxn ang="0">
                  <a:pos x="372" y="144"/>
                </a:cxn>
                <a:cxn ang="0">
                  <a:pos x="390" y="150"/>
                </a:cxn>
                <a:cxn ang="0">
                  <a:pos x="408" y="102"/>
                </a:cxn>
                <a:cxn ang="0">
                  <a:pos x="426" y="138"/>
                </a:cxn>
                <a:cxn ang="0">
                  <a:pos x="444" y="66"/>
                </a:cxn>
                <a:cxn ang="0">
                  <a:pos x="462" y="78"/>
                </a:cxn>
                <a:cxn ang="0">
                  <a:pos x="480" y="72"/>
                </a:cxn>
                <a:cxn ang="0">
                  <a:pos x="498" y="18"/>
                </a:cxn>
                <a:cxn ang="0">
                  <a:pos x="516" y="6"/>
                </a:cxn>
                <a:cxn ang="0">
                  <a:pos x="528" y="0"/>
                </a:cxn>
                <a:cxn ang="0">
                  <a:pos x="546" y="1128"/>
                </a:cxn>
                <a:cxn ang="0">
                  <a:pos x="564" y="1128"/>
                </a:cxn>
                <a:cxn ang="0">
                  <a:pos x="582" y="1128"/>
                </a:cxn>
                <a:cxn ang="0">
                  <a:pos x="600" y="1128"/>
                </a:cxn>
                <a:cxn ang="0">
                  <a:pos x="618" y="1128"/>
                </a:cxn>
                <a:cxn ang="0">
                  <a:pos x="636" y="1128"/>
                </a:cxn>
                <a:cxn ang="0">
                  <a:pos x="654" y="1128"/>
                </a:cxn>
                <a:cxn ang="0">
                  <a:pos x="672" y="1128"/>
                </a:cxn>
                <a:cxn ang="0">
                  <a:pos x="690" y="1128"/>
                </a:cxn>
                <a:cxn ang="0">
                  <a:pos x="708" y="1128"/>
                </a:cxn>
                <a:cxn ang="0">
                  <a:pos x="726" y="1128"/>
                </a:cxn>
              </a:cxnLst>
              <a:rect l="0" t="0" r="r" b="b"/>
              <a:pathLst>
                <a:path w="738" h="1128">
                  <a:moveTo>
                    <a:pt x="0" y="354"/>
                  </a:moveTo>
                  <a:lnTo>
                    <a:pt x="6" y="336"/>
                  </a:lnTo>
                  <a:lnTo>
                    <a:pt x="12" y="336"/>
                  </a:lnTo>
                  <a:lnTo>
                    <a:pt x="12" y="318"/>
                  </a:lnTo>
                  <a:lnTo>
                    <a:pt x="18" y="312"/>
                  </a:lnTo>
                  <a:lnTo>
                    <a:pt x="24" y="312"/>
                  </a:lnTo>
                  <a:lnTo>
                    <a:pt x="30" y="300"/>
                  </a:lnTo>
                  <a:lnTo>
                    <a:pt x="36" y="300"/>
                  </a:lnTo>
                  <a:lnTo>
                    <a:pt x="42" y="300"/>
                  </a:lnTo>
                  <a:lnTo>
                    <a:pt x="48" y="300"/>
                  </a:lnTo>
                  <a:lnTo>
                    <a:pt x="54" y="294"/>
                  </a:lnTo>
                  <a:lnTo>
                    <a:pt x="60" y="270"/>
                  </a:lnTo>
                  <a:lnTo>
                    <a:pt x="66" y="282"/>
                  </a:lnTo>
                  <a:lnTo>
                    <a:pt x="72" y="276"/>
                  </a:lnTo>
                  <a:lnTo>
                    <a:pt x="78" y="282"/>
                  </a:lnTo>
                  <a:lnTo>
                    <a:pt x="84" y="216"/>
                  </a:lnTo>
                  <a:lnTo>
                    <a:pt x="90" y="222"/>
                  </a:lnTo>
                  <a:lnTo>
                    <a:pt x="96" y="222"/>
                  </a:lnTo>
                  <a:lnTo>
                    <a:pt x="102" y="216"/>
                  </a:lnTo>
                  <a:lnTo>
                    <a:pt x="108" y="204"/>
                  </a:lnTo>
                  <a:lnTo>
                    <a:pt x="114" y="186"/>
                  </a:lnTo>
                  <a:lnTo>
                    <a:pt x="120" y="180"/>
                  </a:lnTo>
                  <a:lnTo>
                    <a:pt x="126" y="174"/>
                  </a:lnTo>
                  <a:lnTo>
                    <a:pt x="132" y="168"/>
                  </a:lnTo>
                  <a:lnTo>
                    <a:pt x="138" y="192"/>
                  </a:lnTo>
                  <a:lnTo>
                    <a:pt x="144" y="180"/>
                  </a:lnTo>
                  <a:lnTo>
                    <a:pt x="150" y="186"/>
                  </a:lnTo>
                  <a:lnTo>
                    <a:pt x="156" y="156"/>
                  </a:lnTo>
                  <a:lnTo>
                    <a:pt x="162" y="186"/>
                  </a:lnTo>
                  <a:lnTo>
                    <a:pt x="168" y="174"/>
                  </a:lnTo>
                  <a:lnTo>
                    <a:pt x="174" y="198"/>
                  </a:lnTo>
                  <a:lnTo>
                    <a:pt x="180" y="144"/>
                  </a:lnTo>
                  <a:lnTo>
                    <a:pt x="180" y="132"/>
                  </a:lnTo>
                  <a:lnTo>
                    <a:pt x="186" y="150"/>
                  </a:lnTo>
                  <a:lnTo>
                    <a:pt x="192" y="132"/>
                  </a:lnTo>
                  <a:lnTo>
                    <a:pt x="198" y="132"/>
                  </a:lnTo>
                  <a:lnTo>
                    <a:pt x="204" y="108"/>
                  </a:lnTo>
                  <a:lnTo>
                    <a:pt x="210" y="102"/>
                  </a:lnTo>
                  <a:lnTo>
                    <a:pt x="216" y="54"/>
                  </a:lnTo>
                  <a:lnTo>
                    <a:pt x="222" y="66"/>
                  </a:lnTo>
                  <a:lnTo>
                    <a:pt x="228" y="84"/>
                  </a:lnTo>
                  <a:lnTo>
                    <a:pt x="234" y="120"/>
                  </a:lnTo>
                  <a:lnTo>
                    <a:pt x="240" y="150"/>
                  </a:lnTo>
                  <a:lnTo>
                    <a:pt x="246" y="198"/>
                  </a:lnTo>
                  <a:lnTo>
                    <a:pt x="252" y="186"/>
                  </a:lnTo>
                  <a:lnTo>
                    <a:pt x="258" y="156"/>
                  </a:lnTo>
                  <a:lnTo>
                    <a:pt x="264" y="180"/>
                  </a:lnTo>
                  <a:lnTo>
                    <a:pt x="270" y="174"/>
                  </a:lnTo>
                  <a:lnTo>
                    <a:pt x="276" y="240"/>
                  </a:lnTo>
                  <a:lnTo>
                    <a:pt x="282" y="228"/>
                  </a:lnTo>
                  <a:lnTo>
                    <a:pt x="288" y="264"/>
                  </a:lnTo>
                  <a:lnTo>
                    <a:pt x="294" y="258"/>
                  </a:lnTo>
                  <a:lnTo>
                    <a:pt x="300" y="228"/>
                  </a:lnTo>
                  <a:lnTo>
                    <a:pt x="306" y="282"/>
                  </a:lnTo>
                  <a:lnTo>
                    <a:pt x="312" y="252"/>
                  </a:lnTo>
                  <a:lnTo>
                    <a:pt x="318" y="174"/>
                  </a:lnTo>
                  <a:lnTo>
                    <a:pt x="324" y="174"/>
                  </a:lnTo>
                  <a:lnTo>
                    <a:pt x="330" y="222"/>
                  </a:lnTo>
                  <a:lnTo>
                    <a:pt x="336" y="204"/>
                  </a:lnTo>
                  <a:lnTo>
                    <a:pt x="342" y="228"/>
                  </a:lnTo>
                  <a:lnTo>
                    <a:pt x="348" y="162"/>
                  </a:lnTo>
                  <a:lnTo>
                    <a:pt x="348" y="168"/>
                  </a:lnTo>
                  <a:lnTo>
                    <a:pt x="354" y="198"/>
                  </a:lnTo>
                  <a:lnTo>
                    <a:pt x="360" y="186"/>
                  </a:lnTo>
                  <a:lnTo>
                    <a:pt x="366" y="156"/>
                  </a:lnTo>
                  <a:lnTo>
                    <a:pt x="372" y="144"/>
                  </a:lnTo>
                  <a:lnTo>
                    <a:pt x="378" y="120"/>
                  </a:lnTo>
                  <a:lnTo>
                    <a:pt x="384" y="162"/>
                  </a:lnTo>
                  <a:lnTo>
                    <a:pt x="390" y="150"/>
                  </a:lnTo>
                  <a:lnTo>
                    <a:pt x="396" y="120"/>
                  </a:lnTo>
                  <a:lnTo>
                    <a:pt x="402" y="138"/>
                  </a:lnTo>
                  <a:lnTo>
                    <a:pt x="408" y="102"/>
                  </a:lnTo>
                  <a:lnTo>
                    <a:pt x="414" y="144"/>
                  </a:lnTo>
                  <a:lnTo>
                    <a:pt x="420" y="150"/>
                  </a:lnTo>
                  <a:lnTo>
                    <a:pt x="426" y="138"/>
                  </a:lnTo>
                  <a:lnTo>
                    <a:pt x="432" y="78"/>
                  </a:lnTo>
                  <a:lnTo>
                    <a:pt x="438" y="60"/>
                  </a:lnTo>
                  <a:lnTo>
                    <a:pt x="444" y="66"/>
                  </a:lnTo>
                  <a:lnTo>
                    <a:pt x="450" y="126"/>
                  </a:lnTo>
                  <a:lnTo>
                    <a:pt x="456" y="60"/>
                  </a:lnTo>
                  <a:lnTo>
                    <a:pt x="462" y="78"/>
                  </a:lnTo>
                  <a:lnTo>
                    <a:pt x="468" y="48"/>
                  </a:lnTo>
                  <a:lnTo>
                    <a:pt x="474" y="78"/>
                  </a:lnTo>
                  <a:lnTo>
                    <a:pt x="480" y="72"/>
                  </a:lnTo>
                  <a:lnTo>
                    <a:pt x="486" y="66"/>
                  </a:lnTo>
                  <a:lnTo>
                    <a:pt x="492" y="30"/>
                  </a:lnTo>
                  <a:lnTo>
                    <a:pt x="498" y="18"/>
                  </a:lnTo>
                  <a:lnTo>
                    <a:pt x="504" y="18"/>
                  </a:lnTo>
                  <a:lnTo>
                    <a:pt x="510" y="18"/>
                  </a:lnTo>
                  <a:lnTo>
                    <a:pt x="516" y="6"/>
                  </a:lnTo>
                  <a:lnTo>
                    <a:pt x="516" y="30"/>
                  </a:lnTo>
                  <a:lnTo>
                    <a:pt x="522" y="60"/>
                  </a:lnTo>
                  <a:lnTo>
                    <a:pt x="528" y="0"/>
                  </a:lnTo>
                  <a:lnTo>
                    <a:pt x="534" y="1128"/>
                  </a:lnTo>
                  <a:lnTo>
                    <a:pt x="540" y="1128"/>
                  </a:lnTo>
                  <a:lnTo>
                    <a:pt x="546" y="1128"/>
                  </a:lnTo>
                  <a:lnTo>
                    <a:pt x="552" y="1128"/>
                  </a:lnTo>
                  <a:lnTo>
                    <a:pt x="558" y="1128"/>
                  </a:lnTo>
                  <a:lnTo>
                    <a:pt x="564" y="1128"/>
                  </a:lnTo>
                  <a:lnTo>
                    <a:pt x="570" y="1128"/>
                  </a:lnTo>
                  <a:lnTo>
                    <a:pt x="576" y="1128"/>
                  </a:lnTo>
                  <a:lnTo>
                    <a:pt x="582" y="1128"/>
                  </a:lnTo>
                  <a:lnTo>
                    <a:pt x="588" y="1128"/>
                  </a:lnTo>
                  <a:lnTo>
                    <a:pt x="594" y="1128"/>
                  </a:lnTo>
                  <a:lnTo>
                    <a:pt x="600" y="1128"/>
                  </a:lnTo>
                  <a:lnTo>
                    <a:pt x="606" y="1128"/>
                  </a:lnTo>
                  <a:lnTo>
                    <a:pt x="612" y="1128"/>
                  </a:lnTo>
                  <a:lnTo>
                    <a:pt x="618" y="1128"/>
                  </a:lnTo>
                  <a:lnTo>
                    <a:pt x="624" y="1128"/>
                  </a:lnTo>
                  <a:lnTo>
                    <a:pt x="630" y="1128"/>
                  </a:lnTo>
                  <a:lnTo>
                    <a:pt x="636" y="1128"/>
                  </a:lnTo>
                  <a:lnTo>
                    <a:pt x="642" y="1128"/>
                  </a:lnTo>
                  <a:lnTo>
                    <a:pt x="648" y="1128"/>
                  </a:lnTo>
                  <a:lnTo>
                    <a:pt x="654" y="1128"/>
                  </a:lnTo>
                  <a:lnTo>
                    <a:pt x="660" y="1128"/>
                  </a:lnTo>
                  <a:lnTo>
                    <a:pt x="666" y="1128"/>
                  </a:lnTo>
                  <a:lnTo>
                    <a:pt x="672" y="1128"/>
                  </a:lnTo>
                  <a:lnTo>
                    <a:pt x="678" y="1128"/>
                  </a:lnTo>
                  <a:lnTo>
                    <a:pt x="684" y="1128"/>
                  </a:lnTo>
                  <a:lnTo>
                    <a:pt x="690" y="1128"/>
                  </a:lnTo>
                  <a:lnTo>
                    <a:pt x="696" y="1128"/>
                  </a:lnTo>
                  <a:lnTo>
                    <a:pt x="702" y="1128"/>
                  </a:lnTo>
                  <a:lnTo>
                    <a:pt x="708" y="1128"/>
                  </a:lnTo>
                  <a:lnTo>
                    <a:pt x="714" y="1128"/>
                  </a:lnTo>
                  <a:lnTo>
                    <a:pt x="720" y="1128"/>
                  </a:lnTo>
                  <a:lnTo>
                    <a:pt x="726" y="1128"/>
                  </a:lnTo>
                  <a:lnTo>
                    <a:pt x="732" y="1128"/>
                  </a:lnTo>
                  <a:lnTo>
                    <a:pt x="738" y="1128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40" name="Freeform 48"/>
            <p:cNvSpPr>
              <a:spLocks/>
            </p:cNvSpPr>
            <p:nvPr/>
          </p:nvSpPr>
          <p:spPr bwMode="auto">
            <a:xfrm>
              <a:off x="5268912" y="2590800"/>
              <a:ext cx="1190625" cy="1619250"/>
            </a:xfrm>
            <a:custGeom>
              <a:avLst/>
              <a:gdLst/>
              <a:ahLst/>
              <a:cxnLst>
                <a:cxn ang="0">
                  <a:pos x="12" y="1020"/>
                </a:cxn>
                <a:cxn ang="0">
                  <a:pos x="30" y="1020"/>
                </a:cxn>
                <a:cxn ang="0">
                  <a:pos x="48" y="1020"/>
                </a:cxn>
                <a:cxn ang="0">
                  <a:pos x="66" y="1020"/>
                </a:cxn>
                <a:cxn ang="0">
                  <a:pos x="84" y="1020"/>
                </a:cxn>
                <a:cxn ang="0">
                  <a:pos x="102" y="1020"/>
                </a:cxn>
                <a:cxn ang="0">
                  <a:pos x="120" y="1020"/>
                </a:cxn>
                <a:cxn ang="0">
                  <a:pos x="138" y="1020"/>
                </a:cxn>
                <a:cxn ang="0">
                  <a:pos x="156" y="1020"/>
                </a:cxn>
                <a:cxn ang="0">
                  <a:pos x="174" y="1020"/>
                </a:cxn>
                <a:cxn ang="0">
                  <a:pos x="192" y="1020"/>
                </a:cxn>
                <a:cxn ang="0">
                  <a:pos x="210" y="1020"/>
                </a:cxn>
                <a:cxn ang="0">
                  <a:pos x="228" y="1008"/>
                </a:cxn>
                <a:cxn ang="0">
                  <a:pos x="246" y="978"/>
                </a:cxn>
                <a:cxn ang="0">
                  <a:pos x="264" y="960"/>
                </a:cxn>
                <a:cxn ang="0">
                  <a:pos x="282" y="948"/>
                </a:cxn>
                <a:cxn ang="0">
                  <a:pos x="294" y="924"/>
                </a:cxn>
                <a:cxn ang="0">
                  <a:pos x="312" y="918"/>
                </a:cxn>
                <a:cxn ang="0">
                  <a:pos x="330" y="858"/>
                </a:cxn>
                <a:cxn ang="0">
                  <a:pos x="348" y="840"/>
                </a:cxn>
                <a:cxn ang="0">
                  <a:pos x="366" y="816"/>
                </a:cxn>
                <a:cxn ang="0">
                  <a:pos x="384" y="804"/>
                </a:cxn>
                <a:cxn ang="0">
                  <a:pos x="402" y="792"/>
                </a:cxn>
                <a:cxn ang="0">
                  <a:pos x="420" y="738"/>
                </a:cxn>
                <a:cxn ang="0">
                  <a:pos x="438" y="714"/>
                </a:cxn>
                <a:cxn ang="0">
                  <a:pos x="450" y="630"/>
                </a:cxn>
                <a:cxn ang="0">
                  <a:pos x="468" y="480"/>
                </a:cxn>
                <a:cxn ang="0">
                  <a:pos x="486" y="366"/>
                </a:cxn>
                <a:cxn ang="0">
                  <a:pos x="504" y="222"/>
                </a:cxn>
                <a:cxn ang="0">
                  <a:pos x="522" y="210"/>
                </a:cxn>
                <a:cxn ang="0">
                  <a:pos x="540" y="156"/>
                </a:cxn>
                <a:cxn ang="0">
                  <a:pos x="558" y="0"/>
                </a:cxn>
                <a:cxn ang="0">
                  <a:pos x="576" y="30"/>
                </a:cxn>
                <a:cxn ang="0">
                  <a:pos x="594" y="1020"/>
                </a:cxn>
                <a:cxn ang="0">
                  <a:pos x="612" y="1020"/>
                </a:cxn>
                <a:cxn ang="0">
                  <a:pos x="630" y="1020"/>
                </a:cxn>
                <a:cxn ang="0">
                  <a:pos x="648" y="1020"/>
                </a:cxn>
                <a:cxn ang="0">
                  <a:pos x="666" y="1020"/>
                </a:cxn>
                <a:cxn ang="0">
                  <a:pos x="684" y="1020"/>
                </a:cxn>
                <a:cxn ang="0">
                  <a:pos x="702" y="1020"/>
                </a:cxn>
                <a:cxn ang="0">
                  <a:pos x="720" y="1020"/>
                </a:cxn>
                <a:cxn ang="0">
                  <a:pos x="738" y="1020"/>
                </a:cxn>
              </a:cxnLst>
              <a:rect l="0" t="0" r="r" b="b"/>
              <a:pathLst>
                <a:path w="750" h="1020">
                  <a:moveTo>
                    <a:pt x="0" y="1020"/>
                  </a:moveTo>
                  <a:lnTo>
                    <a:pt x="6" y="1020"/>
                  </a:lnTo>
                  <a:lnTo>
                    <a:pt x="12" y="1020"/>
                  </a:lnTo>
                  <a:lnTo>
                    <a:pt x="18" y="1020"/>
                  </a:lnTo>
                  <a:lnTo>
                    <a:pt x="24" y="1020"/>
                  </a:lnTo>
                  <a:lnTo>
                    <a:pt x="30" y="1020"/>
                  </a:lnTo>
                  <a:lnTo>
                    <a:pt x="36" y="1020"/>
                  </a:lnTo>
                  <a:lnTo>
                    <a:pt x="42" y="1020"/>
                  </a:lnTo>
                  <a:lnTo>
                    <a:pt x="48" y="1020"/>
                  </a:lnTo>
                  <a:lnTo>
                    <a:pt x="54" y="1020"/>
                  </a:lnTo>
                  <a:lnTo>
                    <a:pt x="60" y="1020"/>
                  </a:lnTo>
                  <a:lnTo>
                    <a:pt x="66" y="1020"/>
                  </a:lnTo>
                  <a:lnTo>
                    <a:pt x="72" y="1020"/>
                  </a:lnTo>
                  <a:lnTo>
                    <a:pt x="78" y="1020"/>
                  </a:lnTo>
                  <a:lnTo>
                    <a:pt x="84" y="1020"/>
                  </a:lnTo>
                  <a:lnTo>
                    <a:pt x="90" y="1020"/>
                  </a:lnTo>
                  <a:lnTo>
                    <a:pt x="96" y="1020"/>
                  </a:lnTo>
                  <a:lnTo>
                    <a:pt x="102" y="1020"/>
                  </a:lnTo>
                  <a:lnTo>
                    <a:pt x="108" y="1020"/>
                  </a:lnTo>
                  <a:lnTo>
                    <a:pt x="114" y="1020"/>
                  </a:lnTo>
                  <a:lnTo>
                    <a:pt x="120" y="1020"/>
                  </a:lnTo>
                  <a:lnTo>
                    <a:pt x="126" y="1020"/>
                  </a:lnTo>
                  <a:lnTo>
                    <a:pt x="132" y="1020"/>
                  </a:lnTo>
                  <a:lnTo>
                    <a:pt x="138" y="1020"/>
                  </a:lnTo>
                  <a:lnTo>
                    <a:pt x="144" y="1020"/>
                  </a:lnTo>
                  <a:lnTo>
                    <a:pt x="150" y="1020"/>
                  </a:lnTo>
                  <a:lnTo>
                    <a:pt x="156" y="1020"/>
                  </a:lnTo>
                  <a:lnTo>
                    <a:pt x="162" y="1020"/>
                  </a:lnTo>
                  <a:lnTo>
                    <a:pt x="168" y="1020"/>
                  </a:lnTo>
                  <a:lnTo>
                    <a:pt x="174" y="1020"/>
                  </a:lnTo>
                  <a:lnTo>
                    <a:pt x="180" y="1020"/>
                  </a:lnTo>
                  <a:lnTo>
                    <a:pt x="186" y="1020"/>
                  </a:lnTo>
                  <a:lnTo>
                    <a:pt x="192" y="1020"/>
                  </a:lnTo>
                  <a:lnTo>
                    <a:pt x="198" y="1020"/>
                  </a:lnTo>
                  <a:lnTo>
                    <a:pt x="204" y="1020"/>
                  </a:lnTo>
                  <a:lnTo>
                    <a:pt x="210" y="1020"/>
                  </a:lnTo>
                  <a:lnTo>
                    <a:pt x="216" y="1020"/>
                  </a:lnTo>
                  <a:lnTo>
                    <a:pt x="222" y="1008"/>
                  </a:lnTo>
                  <a:lnTo>
                    <a:pt x="228" y="1008"/>
                  </a:lnTo>
                  <a:lnTo>
                    <a:pt x="234" y="996"/>
                  </a:lnTo>
                  <a:lnTo>
                    <a:pt x="240" y="996"/>
                  </a:lnTo>
                  <a:lnTo>
                    <a:pt x="246" y="978"/>
                  </a:lnTo>
                  <a:lnTo>
                    <a:pt x="252" y="984"/>
                  </a:lnTo>
                  <a:lnTo>
                    <a:pt x="258" y="972"/>
                  </a:lnTo>
                  <a:lnTo>
                    <a:pt x="264" y="960"/>
                  </a:lnTo>
                  <a:lnTo>
                    <a:pt x="270" y="954"/>
                  </a:lnTo>
                  <a:lnTo>
                    <a:pt x="276" y="948"/>
                  </a:lnTo>
                  <a:lnTo>
                    <a:pt x="282" y="948"/>
                  </a:lnTo>
                  <a:lnTo>
                    <a:pt x="282" y="924"/>
                  </a:lnTo>
                  <a:lnTo>
                    <a:pt x="288" y="924"/>
                  </a:lnTo>
                  <a:lnTo>
                    <a:pt x="294" y="924"/>
                  </a:lnTo>
                  <a:lnTo>
                    <a:pt x="300" y="924"/>
                  </a:lnTo>
                  <a:lnTo>
                    <a:pt x="306" y="918"/>
                  </a:lnTo>
                  <a:lnTo>
                    <a:pt x="312" y="918"/>
                  </a:lnTo>
                  <a:lnTo>
                    <a:pt x="318" y="912"/>
                  </a:lnTo>
                  <a:lnTo>
                    <a:pt x="324" y="894"/>
                  </a:lnTo>
                  <a:lnTo>
                    <a:pt x="330" y="858"/>
                  </a:lnTo>
                  <a:lnTo>
                    <a:pt x="336" y="852"/>
                  </a:lnTo>
                  <a:lnTo>
                    <a:pt x="342" y="840"/>
                  </a:lnTo>
                  <a:lnTo>
                    <a:pt x="348" y="840"/>
                  </a:lnTo>
                  <a:lnTo>
                    <a:pt x="354" y="840"/>
                  </a:lnTo>
                  <a:lnTo>
                    <a:pt x="360" y="840"/>
                  </a:lnTo>
                  <a:lnTo>
                    <a:pt x="366" y="816"/>
                  </a:lnTo>
                  <a:lnTo>
                    <a:pt x="372" y="816"/>
                  </a:lnTo>
                  <a:lnTo>
                    <a:pt x="378" y="804"/>
                  </a:lnTo>
                  <a:lnTo>
                    <a:pt x="384" y="804"/>
                  </a:lnTo>
                  <a:lnTo>
                    <a:pt x="390" y="804"/>
                  </a:lnTo>
                  <a:lnTo>
                    <a:pt x="396" y="792"/>
                  </a:lnTo>
                  <a:lnTo>
                    <a:pt x="402" y="792"/>
                  </a:lnTo>
                  <a:lnTo>
                    <a:pt x="408" y="768"/>
                  </a:lnTo>
                  <a:lnTo>
                    <a:pt x="414" y="768"/>
                  </a:lnTo>
                  <a:lnTo>
                    <a:pt x="420" y="738"/>
                  </a:lnTo>
                  <a:lnTo>
                    <a:pt x="426" y="732"/>
                  </a:lnTo>
                  <a:lnTo>
                    <a:pt x="432" y="732"/>
                  </a:lnTo>
                  <a:lnTo>
                    <a:pt x="438" y="714"/>
                  </a:lnTo>
                  <a:lnTo>
                    <a:pt x="444" y="648"/>
                  </a:lnTo>
                  <a:lnTo>
                    <a:pt x="450" y="636"/>
                  </a:lnTo>
                  <a:lnTo>
                    <a:pt x="450" y="630"/>
                  </a:lnTo>
                  <a:lnTo>
                    <a:pt x="456" y="612"/>
                  </a:lnTo>
                  <a:lnTo>
                    <a:pt x="462" y="516"/>
                  </a:lnTo>
                  <a:lnTo>
                    <a:pt x="468" y="480"/>
                  </a:lnTo>
                  <a:lnTo>
                    <a:pt x="474" y="462"/>
                  </a:lnTo>
                  <a:lnTo>
                    <a:pt x="480" y="420"/>
                  </a:lnTo>
                  <a:lnTo>
                    <a:pt x="486" y="366"/>
                  </a:lnTo>
                  <a:lnTo>
                    <a:pt x="492" y="318"/>
                  </a:lnTo>
                  <a:lnTo>
                    <a:pt x="498" y="240"/>
                  </a:lnTo>
                  <a:lnTo>
                    <a:pt x="504" y="222"/>
                  </a:lnTo>
                  <a:lnTo>
                    <a:pt x="510" y="234"/>
                  </a:lnTo>
                  <a:lnTo>
                    <a:pt x="516" y="210"/>
                  </a:lnTo>
                  <a:lnTo>
                    <a:pt x="522" y="210"/>
                  </a:lnTo>
                  <a:lnTo>
                    <a:pt x="528" y="168"/>
                  </a:lnTo>
                  <a:lnTo>
                    <a:pt x="534" y="180"/>
                  </a:lnTo>
                  <a:lnTo>
                    <a:pt x="540" y="156"/>
                  </a:lnTo>
                  <a:lnTo>
                    <a:pt x="546" y="66"/>
                  </a:lnTo>
                  <a:lnTo>
                    <a:pt x="552" y="12"/>
                  </a:lnTo>
                  <a:lnTo>
                    <a:pt x="558" y="0"/>
                  </a:lnTo>
                  <a:lnTo>
                    <a:pt x="564" y="18"/>
                  </a:lnTo>
                  <a:lnTo>
                    <a:pt x="570" y="24"/>
                  </a:lnTo>
                  <a:lnTo>
                    <a:pt x="576" y="30"/>
                  </a:lnTo>
                  <a:lnTo>
                    <a:pt x="582" y="12"/>
                  </a:lnTo>
                  <a:lnTo>
                    <a:pt x="588" y="1020"/>
                  </a:lnTo>
                  <a:lnTo>
                    <a:pt x="594" y="1020"/>
                  </a:lnTo>
                  <a:lnTo>
                    <a:pt x="600" y="1020"/>
                  </a:lnTo>
                  <a:lnTo>
                    <a:pt x="606" y="1020"/>
                  </a:lnTo>
                  <a:lnTo>
                    <a:pt x="612" y="1020"/>
                  </a:lnTo>
                  <a:lnTo>
                    <a:pt x="618" y="1020"/>
                  </a:lnTo>
                  <a:lnTo>
                    <a:pt x="624" y="1020"/>
                  </a:lnTo>
                  <a:lnTo>
                    <a:pt x="630" y="1020"/>
                  </a:lnTo>
                  <a:lnTo>
                    <a:pt x="636" y="1020"/>
                  </a:lnTo>
                  <a:lnTo>
                    <a:pt x="642" y="1020"/>
                  </a:lnTo>
                  <a:lnTo>
                    <a:pt x="648" y="1020"/>
                  </a:lnTo>
                  <a:lnTo>
                    <a:pt x="654" y="1020"/>
                  </a:lnTo>
                  <a:lnTo>
                    <a:pt x="660" y="1020"/>
                  </a:lnTo>
                  <a:lnTo>
                    <a:pt x="666" y="1020"/>
                  </a:lnTo>
                  <a:lnTo>
                    <a:pt x="672" y="1020"/>
                  </a:lnTo>
                  <a:lnTo>
                    <a:pt x="678" y="1020"/>
                  </a:lnTo>
                  <a:lnTo>
                    <a:pt x="684" y="1020"/>
                  </a:lnTo>
                  <a:lnTo>
                    <a:pt x="690" y="1020"/>
                  </a:lnTo>
                  <a:lnTo>
                    <a:pt x="696" y="1020"/>
                  </a:lnTo>
                  <a:lnTo>
                    <a:pt x="702" y="1020"/>
                  </a:lnTo>
                  <a:lnTo>
                    <a:pt x="708" y="1020"/>
                  </a:lnTo>
                  <a:lnTo>
                    <a:pt x="714" y="1020"/>
                  </a:lnTo>
                  <a:lnTo>
                    <a:pt x="720" y="1020"/>
                  </a:lnTo>
                  <a:lnTo>
                    <a:pt x="726" y="1020"/>
                  </a:lnTo>
                  <a:lnTo>
                    <a:pt x="732" y="1020"/>
                  </a:lnTo>
                  <a:lnTo>
                    <a:pt x="738" y="1020"/>
                  </a:lnTo>
                  <a:lnTo>
                    <a:pt x="744" y="1020"/>
                  </a:lnTo>
                  <a:lnTo>
                    <a:pt x="750" y="102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41" name="Freeform 49"/>
            <p:cNvSpPr>
              <a:spLocks/>
            </p:cNvSpPr>
            <p:nvPr/>
          </p:nvSpPr>
          <p:spPr bwMode="auto">
            <a:xfrm>
              <a:off x="6459538" y="4210050"/>
              <a:ext cx="3333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30" y="0"/>
                </a:cxn>
                <a:cxn ang="0">
                  <a:pos x="36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0"/>
                </a:cxn>
                <a:cxn ang="0">
                  <a:pos x="72" y="0"/>
                </a:cxn>
                <a:cxn ang="0">
                  <a:pos x="78" y="0"/>
                </a:cxn>
                <a:cxn ang="0">
                  <a:pos x="84" y="0"/>
                </a:cxn>
                <a:cxn ang="0">
                  <a:pos x="90" y="0"/>
                </a:cxn>
                <a:cxn ang="0">
                  <a:pos x="96" y="0"/>
                </a:cxn>
                <a:cxn ang="0">
                  <a:pos x="102" y="0"/>
                </a:cxn>
                <a:cxn ang="0">
                  <a:pos x="108" y="0"/>
                </a:cxn>
                <a:cxn ang="0">
                  <a:pos x="114" y="0"/>
                </a:cxn>
                <a:cxn ang="0">
                  <a:pos x="120" y="0"/>
                </a:cxn>
                <a:cxn ang="0">
                  <a:pos x="126" y="0"/>
                </a:cxn>
                <a:cxn ang="0">
                  <a:pos x="132" y="0"/>
                </a:cxn>
                <a:cxn ang="0">
                  <a:pos x="138" y="0"/>
                </a:cxn>
                <a:cxn ang="0">
                  <a:pos x="144" y="0"/>
                </a:cxn>
                <a:cxn ang="0">
                  <a:pos x="150" y="0"/>
                </a:cxn>
                <a:cxn ang="0">
                  <a:pos x="156" y="0"/>
                </a:cxn>
                <a:cxn ang="0">
                  <a:pos x="162" y="0"/>
                </a:cxn>
                <a:cxn ang="0">
                  <a:pos x="168" y="0"/>
                </a:cxn>
                <a:cxn ang="0">
                  <a:pos x="174" y="0"/>
                </a:cxn>
                <a:cxn ang="0">
                  <a:pos x="180" y="0"/>
                </a:cxn>
                <a:cxn ang="0">
                  <a:pos x="186" y="0"/>
                </a:cxn>
                <a:cxn ang="0">
                  <a:pos x="192" y="0"/>
                </a:cxn>
                <a:cxn ang="0">
                  <a:pos x="198" y="0"/>
                </a:cxn>
                <a:cxn ang="0">
                  <a:pos x="204" y="0"/>
                </a:cxn>
                <a:cxn ang="0">
                  <a:pos x="210" y="0"/>
                </a:cxn>
              </a:cxnLst>
              <a:rect l="0" t="0" r="r" b="b"/>
              <a:pathLst>
                <a:path w="210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42" name="Freeform 50"/>
            <p:cNvSpPr>
              <a:spLocks/>
            </p:cNvSpPr>
            <p:nvPr/>
          </p:nvSpPr>
          <p:spPr bwMode="auto">
            <a:xfrm>
              <a:off x="1725612" y="3333750"/>
              <a:ext cx="1200150" cy="876300"/>
            </a:xfrm>
            <a:custGeom>
              <a:avLst/>
              <a:gdLst/>
              <a:ahLst/>
              <a:cxnLst>
                <a:cxn ang="0">
                  <a:pos x="12" y="552"/>
                </a:cxn>
                <a:cxn ang="0">
                  <a:pos x="30" y="552"/>
                </a:cxn>
                <a:cxn ang="0">
                  <a:pos x="48" y="552"/>
                </a:cxn>
                <a:cxn ang="0">
                  <a:pos x="66" y="24"/>
                </a:cxn>
                <a:cxn ang="0">
                  <a:pos x="84" y="552"/>
                </a:cxn>
                <a:cxn ang="0">
                  <a:pos x="102" y="552"/>
                </a:cxn>
                <a:cxn ang="0">
                  <a:pos x="120" y="552"/>
                </a:cxn>
                <a:cxn ang="0">
                  <a:pos x="138" y="552"/>
                </a:cxn>
                <a:cxn ang="0">
                  <a:pos x="156" y="552"/>
                </a:cxn>
                <a:cxn ang="0">
                  <a:pos x="174" y="552"/>
                </a:cxn>
                <a:cxn ang="0">
                  <a:pos x="192" y="552"/>
                </a:cxn>
                <a:cxn ang="0">
                  <a:pos x="210" y="552"/>
                </a:cxn>
                <a:cxn ang="0">
                  <a:pos x="228" y="552"/>
                </a:cxn>
                <a:cxn ang="0">
                  <a:pos x="246" y="390"/>
                </a:cxn>
                <a:cxn ang="0">
                  <a:pos x="264" y="390"/>
                </a:cxn>
                <a:cxn ang="0">
                  <a:pos x="282" y="390"/>
                </a:cxn>
                <a:cxn ang="0">
                  <a:pos x="300" y="234"/>
                </a:cxn>
                <a:cxn ang="0">
                  <a:pos x="318" y="234"/>
                </a:cxn>
                <a:cxn ang="0">
                  <a:pos x="330" y="156"/>
                </a:cxn>
                <a:cxn ang="0">
                  <a:pos x="348" y="552"/>
                </a:cxn>
                <a:cxn ang="0">
                  <a:pos x="366" y="552"/>
                </a:cxn>
                <a:cxn ang="0">
                  <a:pos x="384" y="552"/>
                </a:cxn>
                <a:cxn ang="0">
                  <a:pos x="402" y="552"/>
                </a:cxn>
                <a:cxn ang="0">
                  <a:pos x="420" y="552"/>
                </a:cxn>
                <a:cxn ang="0">
                  <a:pos x="438" y="552"/>
                </a:cxn>
                <a:cxn ang="0">
                  <a:pos x="456" y="552"/>
                </a:cxn>
                <a:cxn ang="0">
                  <a:pos x="474" y="552"/>
                </a:cxn>
                <a:cxn ang="0">
                  <a:pos x="492" y="552"/>
                </a:cxn>
                <a:cxn ang="0">
                  <a:pos x="510" y="552"/>
                </a:cxn>
                <a:cxn ang="0">
                  <a:pos x="528" y="552"/>
                </a:cxn>
                <a:cxn ang="0">
                  <a:pos x="546" y="552"/>
                </a:cxn>
                <a:cxn ang="0">
                  <a:pos x="564" y="552"/>
                </a:cxn>
                <a:cxn ang="0">
                  <a:pos x="582" y="552"/>
                </a:cxn>
                <a:cxn ang="0">
                  <a:pos x="600" y="234"/>
                </a:cxn>
                <a:cxn ang="0">
                  <a:pos x="618" y="552"/>
                </a:cxn>
                <a:cxn ang="0">
                  <a:pos x="636" y="552"/>
                </a:cxn>
                <a:cxn ang="0">
                  <a:pos x="654" y="552"/>
                </a:cxn>
                <a:cxn ang="0">
                  <a:pos x="672" y="552"/>
                </a:cxn>
                <a:cxn ang="0">
                  <a:pos x="690" y="552"/>
                </a:cxn>
                <a:cxn ang="0">
                  <a:pos x="708" y="552"/>
                </a:cxn>
                <a:cxn ang="0">
                  <a:pos x="726" y="552"/>
                </a:cxn>
                <a:cxn ang="0">
                  <a:pos x="744" y="552"/>
                </a:cxn>
              </a:cxnLst>
              <a:rect l="0" t="0" r="r" b="b"/>
              <a:pathLst>
                <a:path w="756" h="552">
                  <a:moveTo>
                    <a:pt x="0" y="552"/>
                  </a:moveTo>
                  <a:lnTo>
                    <a:pt x="6" y="552"/>
                  </a:lnTo>
                  <a:lnTo>
                    <a:pt x="12" y="552"/>
                  </a:lnTo>
                  <a:lnTo>
                    <a:pt x="18" y="552"/>
                  </a:lnTo>
                  <a:lnTo>
                    <a:pt x="24" y="552"/>
                  </a:lnTo>
                  <a:lnTo>
                    <a:pt x="30" y="552"/>
                  </a:lnTo>
                  <a:lnTo>
                    <a:pt x="36" y="552"/>
                  </a:lnTo>
                  <a:lnTo>
                    <a:pt x="42" y="552"/>
                  </a:lnTo>
                  <a:lnTo>
                    <a:pt x="48" y="552"/>
                  </a:lnTo>
                  <a:lnTo>
                    <a:pt x="54" y="552"/>
                  </a:lnTo>
                  <a:lnTo>
                    <a:pt x="60" y="24"/>
                  </a:lnTo>
                  <a:lnTo>
                    <a:pt x="66" y="24"/>
                  </a:lnTo>
                  <a:lnTo>
                    <a:pt x="72" y="552"/>
                  </a:lnTo>
                  <a:lnTo>
                    <a:pt x="78" y="552"/>
                  </a:lnTo>
                  <a:lnTo>
                    <a:pt x="84" y="552"/>
                  </a:lnTo>
                  <a:lnTo>
                    <a:pt x="90" y="552"/>
                  </a:lnTo>
                  <a:lnTo>
                    <a:pt x="96" y="552"/>
                  </a:lnTo>
                  <a:lnTo>
                    <a:pt x="102" y="552"/>
                  </a:lnTo>
                  <a:lnTo>
                    <a:pt x="108" y="552"/>
                  </a:lnTo>
                  <a:lnTo>
                    <a:pt x="114" y="552"/>
                  </a:lnTo>
                  <a:lnTo>
                    <a:pt x="120" y="552"/>
                  </a:lnTo>
                  <a:lnTo>
                    <a:pt x="126" y="552"/>
                  </a:lnTo>
                  <a:lnTo>
                    <a:pt x="132" y="552"/>
                  </a:lnTo>
                  <a:lnTo>
                    <a:pt x="138" y="552"/>
                  </a:lnTo>
                  <a:lnTo>
                    <a:pt x="144" y="552"/>
                  </a:lnTo>
                  <a:lnTo>
                    <a:pt x="150" y="552"/>
                  </a:lnTo>
                  <a:lnTo>
                    <a:pt x="156" y="552"/>
                  </a:lnTo>
                  <a:lnTo>
                    <a:pt x="162" y="552"/>
                  </a:lnTo>
                  <a:lnTo>
                    <a:pt x="168" y="552"/>
                  </a:lnTo>
                  <a:lnTo>
                    <a:pt x="174" y="552"/>
                  </a:lnTo>
                  <a:lnTo>
                    <a:pt x="180" y="552"/>
                  </a:lnTo>
                  <a:lnTo>
                    <a:pt x="186" y="552"/>
                  </a:lnTo>
                  <a:lnTo>
                    <a:pt x="192" y="552"/>
                  </a:lnTo>
                  <a:lnTo>
                    <a:pt x="198" y="552"/>
                  </a:lnTo>
                  <a:lnTo>
                    <a:pt x="204" y="552"/>
                  </a:lnTo>
                  <a:lnTo>
                    <a:pt x="210" y="552"/>
                  </a:lnTo>
                  <a:lnTo>
                    <a:pt x="216" y="552"/>
                  </a:lnTo>
                  <a:lnTo>
                    <a:pt x="222" y="552"/>
                  </a:lnTo>
                  <a:lnTo>
                    <a:pt x="228" y="552"/>
                  </a:lnTo>
                  <a:lnTo>
                    <a:pt x="234" y="390"/>
                  </a:lnTo>
                  <a:lnTo>
                    <a:pt x="240" y="390"/>
                  </a:lnTo>
                  <a:lnTo>
                    <a:pt x="246" y="390"/>
                  </a:lnTo>
                  <a:lnTo>
                    <a:pt x="252" y="390"/>
                  </a:lnTo>
                  <a:lnTo>
                    <a:pt x="258" y="390"/>
                  </a:lnTo>
                  <a:lnTo>
                    <a:pt x="264" y="390"/>
                  </a:lnTo>
                  <a:lnTo>
                    <a:pt x="270" y="390"/>
                  </a:lnTo>
                  <a:lnTo>
                    <a:pt x="276" y="390"/>
                  </a:lnTo>
                  <a:lnTo>
                    <a:pt x="282" y="390"/>
                  </a:lnTo>
                  <a:lnTo>
                    <a:pt x="288" y="390"/>
                  </a:lnTo>
                  <a:lnTo>
                    <a:pt x="294" y="234"/>
                  </a:lnTo>
                  <a:lnTo>
                    <a:pt x="300" y="234"/>
                  </a:lnTo>
                  <a:lnTo>
                    <a:pt x="306" y="234"/>
                  </a:lnTo>
                  <a:lnTo>
                    <a:pt x="312" y="234"/>
                  </a:lnTo>
                  <a:lnTo>
                    <a:pt x="318" y="234"/>
                  </a:lnTo>
                  <a:lnTo>
                    <a:pt x="324" y="234"/>
                  </a:lnTo>
                  <a:lnTo>
                    <a:pt x="330" y="234"/>
                  </a:lnTo>
                  <a:lnTo>
                    <a:pt x="330" y="156"/>
                  </a:lnTo>
                  <a:lnTo>
                    <a:pt x="336" y="156"/>
                  </a:lnTo>
                  <a:lnTo>
                    <a:pt x="342" y="156"/>
                  </a:lnTo>
                  <a:lnTo>
                    <a:pt x="348" y="552"/>
                  </a:lnTo>
                  <a:lnTo>
                    <a:pt x="354" y="552"/>
                  </a:lnTo>
                  <a:lnTo>
                    <a:pt x="360" y="552"/>
                  </a:lnTo>
                  <a:lnTo>
                    <a:pt x="366" y="552"/>
                  </a:lnTo>
                  <a:lnTo>
                    <a:pt x="372" y="552"/>
                  </a:lnTo>
                  <a:lnTo>
                    <a:pt x="378" y="552"/>
                  </a:lnTo>
                  <a:lnTo>
                    <a:pt x="384" y="552"/>
                  </a:lnTo>
                  <a:lnTo>
                    <a:pt x="390" y="552"/>
                  </a:lnTo>
                  <a:lnTo>
                    <a:pt x="396" y="552"/>
                  </a:lnTo>
                  <a:lnTo>
                    <a:pt x="402" y="552"/>
                  </a:lnTo>
                  <a:lnTo>
                    <a:pt x="408" y="552"/>
                  </a:lnTo>
                  <a:lnTo>
                    <a:pt x="414" y="552"/>
                  </a:lnTo>
                  <a:lnTo>
                    <a:pt x="420" y="552"/>
                  </a:lnTo>
                  <a:lnTo>
                    <a:pt x="426" y="552"/>
                  </a:lnTo>
                  <a:lnTo>
                    <a:pt x="432" y="552"/>
                  </a:lnTo>
                  <a:lnTo>
                    <a:pt x="438" y="552"/>
                  </a:lnTo>
                  <a:lnTo>
                    <a:pt x="444" y="552"/>
                  </a:lnTo>
                  <a:lnTo>
                    <a:pt x="450" y="552"/>
                  </a:lnTo>
                  <a:lnTo>
                    <a:pt x="456" y="552"/>
                  </a:lnTo>
                  <a:lnTo>
                    <a:pt x="462" y="552"/>
                  </a:lnTo>
                  <a:lnTo>
                    <a:pt x="468" y="552"/>
                  </a:lnTo>
                  <a:lnTo>
                    <a:pt x="474" y="552"/>
                  </a:lnTo>
                  <a:lnTo>
                    <a:pt x="480" y="552"/>
                  </a:lnTo>
                  <a:lnTo>
                    <a:pt x="486" y="552"/>
                  </a:lnTo>
                  <a:lnTo>
                    <a:pt x="492" y="552"/>
                  </a:lnTo>
                  <a:lnTo>
                    <a:pt x="498" y="552"/>
                  </a:lnTo>
                  <a:lnTo>
                    <a:pt x="504" y="552"/>
                  </a:lnTo>
                  <a:lnTo>
                    <a:pt x="510" y="552"/>
                  </a:lnTo>
                  <a:lnTo>
                    <a:pt x="516" y="552"/>
                  </a:lnTo>
                  <a:lnTo>
                    <a:pt x="522" y="552"/>
                  </a:lnTo>
                  <a:lnTo>
                    <a:pt x="528" y="552"/>
                  </a:lnTo>
                  <a:lnTo>
                    <a:pt x="534" y="552"/>
                  </a:lnTo>
                  <a:lnTo>
                    <a:pt x="540" y="552"/>
                  </a:lnTo>
                  <a:lnTo>
                    <a:pt x="546" y="552"/>
                  </a:lnTo>
                  <a:lnTo>
                    <a:pt x="552" y="552"/>
                  </a:lnTo>
                  <a:lnTo>
                    <a:pt x="558" y="552"/>
                  </a:lnTo>
                  <a:lnTo>
                    <a:pt x="564" y="552"/>
                  </a:lnTo>
                  <a:lnTo>
                    <a:pt x="570" y="552"/>
                  </a:lnTo>
                  <a:lnTo>
                    <a:pt x="576" y="552"/>
                  </a:lnTo>
                  <a:lnTo>
                    <a:pt x="582" y="552"/>
                  </a:lnTo>
                  <a:lnTo>
                    <a:pt x="588" y="552"/>
                  </a:lnTo>
                  <a:lnTo>
                    <a:pt x="594" y="552"/>
                  </a:lnTo>
                  <a:lnTo>
                    <a:pt x="600" y="234"/>
                  </a:lnTo>
                  <a:lnTo>
                    <a:pt x="606" y="552"/>
                  </a:lnTo>
                  <a:lnTo>
                    <a:pt x="612" y="552"/>
                  </a:lnTo>
                  <a:lnTo>
                    <a:pt x="618" y="552"/>
                  </a:lnTo>
                  <a:lnTo>
                    <a:pt x="624" y="552"/>
                  </a:lnTo>
                  <a:lnTo>
                    <a:pt x="630" y="552"/>
                  </a:lnTo>
                  <a:lnTo>
                    <a:pt x="636" y="552"/>
                  </a:lnTo>
                  <a:lnTo>
                    <a:pt x="642" y="552"/>
                  </a:lnTo>
                  <a:lnTo>
                    <a:pt x="648" y="552"/>
                  </a:lnTo>
                  <a:lnTo>
                    <a:pt x="654" y="552"/>
                  </a:lnTo>
                  <a:lnTo>
                    <a:pt x="660" y="552"/>
                  </a:lnTo>
                  <a:lnTo>
                    <a:pt x="666" y="552"/>
                  </a:lnTo>
                  <a:lnTo>
                    <a:pt x="672" y="552"/>
                  </a:lnTo>
                  <a:lnTo>
                    <a:pt x="678" y="552"/>
                  </a:lnTo>
                  <a:lnTo>
                    <a:pt x="684" y="552"/>
                  </a:lnTo>
                  <a:lnTo>
                    <a:pt x="690" y="552"/>
                  </a:lnTo>
                  <a:lnTo>
                    <a:pt x="696" y="552"/>
                  </a:lnTo>
                  <a:lnTo>
                    <a:pt x="702" y="552"/>
                  </a:lnTo>
                  <a:lnTo>
                    <a:pt x="708" y="552"/>
                  </a:lnTo>
                  <a:lnTo>
                    <a:pt x="714" y="552"/>
                  </a:lnTo>
                  <a:lnTo>
                    <a:pt x="720" y="552"/>
                  </a:lnTo>
                  <a:lnTo>
                    <a:pt x="726" y="552"/>
                  </a:lnTo>
                  <a:lnTo>
                    <a:pt x="732" y="552"/>
                  </a:lnTo>
                  <a:lnTo>
                    <a:pt x="738" y="0"/>
                  </a:lnTo>
                  <a:lnTo>
                    <a:pt x="744" y="552"/>
                  </a:lnTo>
                  <a:lnTo>
                    <a:pt x="750" y="552"/>
                  </a:lnTo>
                  <a:lnTo>
                    <a:pt x="756" y="552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43" name="Freeform 51"/>
            <p:cNvSpPr>
              <a:spLocks/>
            </p:cNvSpPr>
            <p:nvPr/>
          </p:nvSpPr>
          <p:spPr bwMode="auto">
            <a:xfrm>
              <a:off x="2925762" y="3371850"/>
              <a:ext cx="1209675" cy="838200"/>
            </a:xfrm>
            <a:custGeom>
              <a:avLst/>
              <a:gdLst/>
              <a:ahLst/>
              <a:cxnLst>
                <a:cxn ang="0">
                  <a:pos x="12" y="528"/>
                </a:cxn>
                <a:cxn ang="0">
                  <a:pos x="30" y="528"/>
                </a:cxn>
                <a:cxn ang="0">
                  <a:pos x="48" y="528"/>
                </a:cxn>
                <a:cxn ang="0">
                  <a:pos x="66" y="528"/>
                </a:cxn>
                <a:cxn ang="0">
                  <a:pos x="84" y="528"/>
                </a:cxn>
                <a:cxn ang="0">
                  <a:pos x="102" y="528"/>
                </a:cxn>
                <a:cxn ang="0">
                  <a:pos x="120" y="528"/>
                </a:cxn>
                <a:cxn ang="0">
                  <a:pos x="138" y="528"/>
                </a:cxn>
                <a:cxn ang="0">
                  <a:pos x="156" y="528"/>
                </a:cxn>
                <a:cxn ang="0">
                  <a:pos x="174" y="528"/>
                </a:cxn>
                <a:cxn ang="0">
                  <a:pos x="192" y="528"/>
                </a:cxn>
                <a:cxn ang="0">
                  <a:pos x="210" y="444"/>
                </a:cxn>
                <a:cxn ang="0">
                  <a:pos x="228" y="420"/>
                </a:cxn>
                <a:cxn ang="0">
                  <a:pos x="246" y="318"/>
                </a:cxn>
                <a:cxn ang="0">
                  <a:pos x="264" y="318"/>
                </a:cxn>
                <a:cxn ang="0">
                  <a:pos x="282" y="318"/>
                </a:cxn>
                <a:cxn ang="0">
                  <a:pos x="300" y="318"/>
                </a:cxn>
                <a:cxn ang="0">
                  <a:pos x="318" y="318"/>
                </a:cxn>
                <a:cxn ang="0">
                  <a:pos x="336" y="318"/>
                </a:cxn>
                <a:cxn ang="0">
                  <a:pos x="354" y="318"/>
                </a:cxn>
                <a:cxn ang="0">
                  <a:pos x="372" y="318"/>
                </a:cxn>
                <a:cxn ang="0">
                  <a:pos x="390" y="318"/>
                </a:cxn>
                <a:cxn ang="0">
                  <a:pos x="408" y="318"/>
                </a:cxn>
                <a:cxn ang="0">
                  <a:pos x="426" y="318"/>
                </a:cxn>
                <a:cxn ang="0">
                  <a:pos x="444" y="318"/>
                </a:cxn>
                <a:cxn ang="0">
                  <a:pos x="462" y="318"/>
                </a:cxn>
                <a:cxn ang="0">
                  <a:pos x="480" y="318"/>
                </a:cxn>
                <a:cxn ang="0">
                  <a:pos x="498" y="366"/>
                </a:cxn>
                <a:cxn ang="0">
                  <a:pos x="516" y="366"/>
                </a:cxn>
                <a:cxn ang="0">
                  <a:pos x="534" y="366"/>
                </a:cxn>
                <a:cxn ang="0">
                  <a:pos x="552" y="366"/>
                </a:cxn>
                <a:cxn ang="0">
                  <a:pos x="570" y="366"/>
                </a:cxn>
                <a:cxn ang="0">
                  <a:pos x="588" y="366"/>
                </a:cxn>
                <a:cxn ang="0">
                  <a:pos x="606" y="366"/>
                </a:cxn>
                <a:cxn ang="0">
                  <a:pos x="624" y="366"/>
                </a:cxn>
                <a:cxn ang="0">
                  <a:pos x="642" y="288"/>
                </a:cxn>
                <a:cxn ang="0">
                  <a:pos x="660" y="288"/>
                </a:cxn>
                <a:cxn ang="0">
                  <a:pos x="678" y="210"/>
                </a:cxn>
                <a:cxn ang="0">
                  <a:pos x="696" y="0"/>
                </a:cxn>
                <a:cxn ang="0">
                  <a:pos x="714" y="528"/>
                </a:cxn>
                <a:cxn ang="0">
                  <a:pos x="732" y="528"/>
                </a:cxn>
                <a:cxn ang="0">
                  <a:pos x="750" y="528"/>
                </a:cxn>
              </a:cxnLst>
              <a:rect l="0" t="0" r="r" b="b"/>
              <a:pathLst>
                <a:path w="762" h="528">
                  <a:moveTo>
                    <a:pt x="0" y="528"/>
                  </a:moveTo>
                  <a:lnTo>
                    <a:pt x="6" y="528"/>
                  </a:lnTo>
                  <a:lnTo>
                    <a:pt x="12" y="528"/>
                  </a:lnTo>
                  <a:lnTo>
                    <a:pt x="18" y="528"/>
                  </a:lnTo>
                  <a:lnTo>
                    <a:pt x="24" y="528"/>
                  </a:lnTo>
                  <a:lnTo>
                    <a:pt x="30" y="528"/>
                  </a:lnTo>
                  <a:lnTo>
                    <a:pt x="36" y="528"/>
                  </a:lnTo>
                  <a:lnTo>
                    <a:pt x="42" y="528"/>
                  </a:lnTo>
                  <a:lnTo>
                    <a:pt x="48" y="528"/>
                  </a:lnTo>
                  <a:lnTo>
                    <a:pt x="54" y="528"/>
                  </a:lnTo>
                  <a:lnTo>
                    <a:pt x="60" y="528"/>
                  </a:lnTo>
                  <a:lnTo>
                    <a:pt x="66" y="528"/>
                  </a:lnTo>
                  <a:lnTo>
                    <a:pt x="72" y="528"/>
                  </a:lnTo>
                  <a:lnTo>
                    <a:pt x="78" y="528"/>
                  </a:lnTo>
                  <a:lnTo>
                    <a:pt x="84" y="528"/>
                  </a:lnTo>
                  <a:lnTo>
                    <a:pt x="90" y="528"/>
                  </a:lnTo>
                  <a:lnTo>
                    <a:pt x="96" y="528"/>
                  </a:lnTo>
                  <a:lnTo>
                    <a:pt x="102" y="528"/>
                  </a:lnTo>
                  <a:lnTo>
                    <a:pt x="108" y="528"/>
                  </a:lnTo>
                  <a:lnTo>
                    <a:pt x="114" y="528"/>
                  </a:lnTo>
                  <a:lnTo>
                    <a:pt x="120" y="528"/>
                  </a:lnTo>
                  <a:lnTo>
                    <a:pt x="126" y="528"/>
                  </a:lnTo>
                  <a:lnTo>
                    <a:pt x="132" y="528"/>
                  </a:lnTo>
                  <a:lnTo>
                    <a:pt x="138" y="528"/>
                  </a:lnTo>
                  <a:lnTo>
                    <a:pt x="144" y="528"/>
                  </a:lnTo>
                  <a:lnTo>
                    <a:pt x="150" y="528"/>
                  </a:lnTo>
                  <a:lnTo>
                    <a:pt x="156" y="528"/>
                  </a:lnTo>
                  <a:lnTo>
                    <a:pt x="162" y="528"/>
                  </a:lnTo>
                  <a:lnTo>
                    <a:pt x="168" y="528"/>
                  </a:lnTo>
                  <a:lnTo>
                    <a:pt x="174" y="528"/>
                  </a:lnTo>
                  <a:lnTo>
                    <a:pt x="180" y="528"/>
                  </a:lnTo>
                  <a:lnTo>
                    <a:pt x="186" y="528"/>
                  </a:lnTo>
                  <a:lnTo>
                    <a:pt x="192" y="528"/>
                  </a:lnTo>
                  <a:lnTo>
                    <a:pt x="198" y="528"/>
                  </a:lnTo>
                  <a:lnTo>
                    <a:pt x="204" y="528"/>
                  </a:lnTo>
                  <a:lnTo>
                    <a:pt x="210" y="444"/>
                  </a:lnTo>
                  <a:lnTo>
                    <a:pt x="216" y="444"/>
                  </a:lnTo>
                  <a:lnTo>
                    <a:pt x="222" y="444"/>
                  </a:lnTo>
                  <a:lnTo>
                    <a:pt x="228" y="420"/>
                  </a:lnTo>
                  <a:lnTo>
                    <a:pt x="234" y="318"/>
                  </a:lnTo>
                  <a:lnTo>
                    <a:pt x="240" y="318"/>
                  </a:lnTo>
                  <a:lnTo>
                    <a:pt x="246" y="318"/>
                  </a:lnTo>
                  <a:lnTo>
                    <a:pt x="252" y="318"/>
                  </a:lnTo>
                  <a:lnTo>
                    <a:pt x="258" y="318"/>
                  </a:lnTo>
                  <a:lnTo>
                    <a:pt x="264" y="318"/>
                  </a:lnTo>
                  <a:lnTo>
                    <a:pt x="270" y="318"/>
                  </a:lnTo>
                  <a:lnTo>
                    <a:pt x="276" y="318"/>
                  </a:lnTo>
                  <a:lnTo>
                    <a:pt x="282" y="318"/>
                  </a:lnTo>
                  <a:lnTo>
                    <a:pt x="288" y="318"/>
                  </a:lnTo>
                  <a:lnTo>
                    <a:pt x="294" y="318"/>
                  </a:lnTo>
                  <a:lnTo>
                    <a:pt x="300" y="318"/>
                  </a:lnTo>
                  <a:lnTo>
                    <a:pt x="306" y="318"/>
                  </a:lnTo>
                  <a:lnTo>
                    <a:pt x="312" y="318"/>
                  </a:lnTo>
                  <a:lnTo>
                    <a:pt x="318" y="318"/>
                  </a:lnTo>
                  <a:lnTo>
                    <a:pt x="324" y="318"/>
                  </a:lnTo>
                  <a:lnTo>
                    <a:pt x="330" y="318"/>
                  </a:lnTo>
                  <a:lnTo>
                    <a:pt x="336" y="318"/>
                  </a:lnTo>
                  <a:lnTo>
                    <a:pt x="342" y="318"/>
                  </a:lnTo>
                  <a:lnTo>
                    <a:pt x="348" y="318"/>
                  </a:lnTo>
                  <a:lnTo>
                    <a:pt x="354" y="318"/>
                  </a:lnTo>
                  <a:lnTo>
                    <a:pt x="360" y="318"/>
                  </a:lnTo>
                  <a:lnTo>
                    <a:pt x="366" y="318"/>
                  </a:lnTo>
                  <a:lnTo>
                    <a:pt x="372" y="318"/>
                  </a:lnTo>
                  <a:lnTo>
                    <a:pt x="378" y="318"/>
                  </a:lnTo>
                  <a:lnTo>
                    <a:pt x="384" y="318"/>
                  </a:lnTo>
                  <a:lnTo>
                    <a:pt x="390" y="318"/>
                  </a:lnTo>
                  <a:lnTo>
                    <a:pt x="396" y="318"/>
                  </a:lnTo>
                  <a:lnTo>
                    <a:pt x="402" y="318"/>
                  </a:lnTo>
                  <a:lnTo>
                    <a:pt x="408" y="318"/>
                  </a:lnTo>
                  <a:lnTo>
                    <a:pt x="414" y="318"/>
                  </a:lnTo>
                  <a:lnTo>
                    <a:pt x="420" y="318"/>
                  </a:lnTo>
                  <a:lnTo>
                    <a:pt x="426" y="318"/>
                  </a:lnTo>
                  <a:lnTo>
                    <a:pt x="432" y="318"/>
                  </a:lnTo>
                  <a:lnTo>
                    <a:pt x="438" y="318"/>
                  </a:lnTo>
                  <a:lnTo>
                    <a:pt x="444" y="318"/>
                  </a:lnTo>
                  <a:lnTo>
                    <a:pt x="450" y="318"/>
                  </a:lnTo>
                  <a:lnTo>
                    <a:pt x="456" y="318"/>
                  </a:lnTo>
                  <a:lnTo>
                    <a:pt x="462" y="318"/>
                  </a:lnTo>
                  <a:lnTo>
                    <a:pt x="468" y="318"/>
                  </a:lnTo>
                  <a:lnTo>
                    <a:pt x="474" y="318"/>
                  </a:lnTo>
                  <a:lnTo>
                    <a:pt x="480" y="318"/>
                  </a:lnTo>
                  <a:lnTo>
                    <a:pt x="486" y="318"/>
                  </a:lnTo>
                  <a:lnTo>
                    <a:pt x="492" y="366"/>
                  </a:lnTo>
                  <a:lnTo>
                    <a:pt x="498" y="366"/>
                  </a:lnTo>
                  <a:lnTo>
                    <a:pt x="504" y="366"/>
                  </a:lnTo>
                  <a:lnTo>
                    <a:pt x="510" y="366"/>
                  </a:lnTo>
                  <a:lnTo>
                    <a:pt x="516" y="366"/>
                  </a:lnTo>
                  <a:lnTo>
                    <a:pt x="522" y="366"/>
                  </a:lnTo>
                  <a:lnTo>
                    <a:pt x="528" y="366"/>
                  </a:lnTo>
                  <a:lnTo>
                    <a:pt x="534" y="366"/>
                  </a:lnTo>
                  <a:lnTo>
                    <a:pt x="540" y="366"/>
                  </a:lnTo>
                  <a:lnTo>
                    <a:pt x="546" y="366"/>
                  </a:lnTo>
                  <a:lnTo>
                    <a:pt x="552" y="366"/>
                  </a:lnTo>
                  <a:lnTo>
                    <a:pt x="558" y="366"/>
                  </a:lnTo>
                  <a:lnTo>
                    <a:pt x="564" y="366"/>
                  </a:lnTo>
                  <a:lnTo>
                    <a:pt x="570" y="366"/>
                  </a:lnTo>
                  <a:lnTo>
                    <a:pt x="576" y="366"/>
                  </a:lnTo>
                  <a:lnTo>
                    <a:pt x="582" y="366"/>
                  </a:lnTo>
                  <a:lnTo>
                    <a:pt x="588" y="366"/>
                  </a:lnTo>
                  <a:lnTo>
                    <a:pt x="594" y="366"/>
                  </a:lnTo>
                  <a:lnTo>
                    <a:pt x="600" y="366"/>
                  </a:lnTo>
                  <a:lnTo>
                    <a:pt x="606" y="366"/>
                  </a:lnTo>
                  <a:lnTo>
                    <a:pt x="612" y="366"/>
                  </a:lnTo>
                  <a:lnTo>
                    <a:pt x="618" y="366"/>
                  </a:lnTo>
                  <a:lnTo>
                    <a:pt x="624" y="366"/>
                  </a:lnTo>
                  <a:lnTo>
                    <a:pt x="630" y="288"/>
                  </a:lnTo>
                  <a:lnTo>
                    <a:pt x="636" y="288"/>
                  </a:lnTo>
                  <a:lnTo>
                    <a:pt x="642" y="288"/>
                  </a:lnTo>
                  <a:lnTo>
                    <a:pt x="648" y="288"/>
                  </a:lnTo>
                  <a:lnTo>
                    <a:pt x="654" y="288"/>
                  </a:lnTo>
                  <a:lnTo>
                    <a:pt x="660" y="288"/>
                  </a:lnTo>
                  <a:lnTo>
                    <a:pt x="666" y="210"/>
                  </a:lnTo>
                  <a:lnTo>
                    <a:pt x="672" y="210"/>
                  </a:lnTo>
                  <a:lnTo>
                    <a:pt x="678" y="210"/>
                  </a:lnTo>
                  <a:lnTo>
                    <a:pt x="684" y="210"/>
                  </a:lnTo>
                  <a:lnTo>
                    <a:pt x="690" y="21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8" y="528"/>
                  </a:lnTo>
                  <a:lnTo>
                    <a:pt x="714" y="528"/>
                  </a:lnTo>
                  <a:lnTo>
                    <a:pt x="720" y="528"/>
                  </a:lnTo>
                  <a:lnTo>
                    <a:pt x="726" y="528"/>
                  </a:lnTo>
                  <a:lnTo>
                    <a:pt x="732" y="528"/>
                  </a:lnTo>
                  <a:lnTo>
                    <a:pt x="738" y="528"/>
                  </a:lnTo>
                  <a:lnTo>
                    <a:pt x="744" y="528"/>
                  </a:lnTo>
                  <a:lnTo>
                    <a:pt x="750" y="528"/>
                  </a:lnTo>
                  <a:lnTo>
                    <a:pt x="756" y="528"/>
                  </a:lnTo>
                  <a:lnTo>
                    <a:pt x="762" y="528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44" name="Freeform 52"/>
            <p:cNvSpPr>
              <a:spLocks/>
            </p:cNvSpPr>
            <p:nvPr/>
          </p:nvSpPr>
          <p:spPr bwMode="auto">
            <a:xfrm>
              <a:off x="4135437" y="3333750"/>
              <a:ext cx="1190625" cy="876300"/>
            </a:xfrm>
            <a:custGeom>
              <a:avLst/>
              <a:gdLst/>
              <a:ahLst/>
              <a:cxnLst>
                <a:cxn ang="0">
                  <a:pos x="12" y="552"/>
                </a:cxn>
                <a:cxn ang="0">
                  <a:pos x="30" y="552"/>
                </a:cxn>
                <a:cxn ang="0">
                  <a:pos x="48" y="552"/>
                </a:cxn>
                <a:cxn ang="0">
                  <a:pos x="66" y="552"/>
                </a:cxn>
                <a:cxn ang="0">
                  <a:pos x="84" y="552"/>
                </a:cxn>
                <a:cxn ang="0">
                  <a:pos x="102" y="552"/>
                </a:cxn>
                <a:cxn ang="0">
                  <a:pos x="120" y="390"/>
                </a:cxn>
                <a:cxn ang="0">
                  <a:pos x="138" y="390"/>
                </a:cxn>
                <a:cxn ang="0">
                  <a:pos x="156" y="24"/>
                </a:cxn>
                <a:cxn ang="0">
                  <a:pos x="168" y="0"/>
                </a:cxn>
                <a:cxn ang="0">
                  <a:pos x="186" y="552"/>
                </a:cxn>
                <a:cxn ang="0">
                  <a:pos x="204" y="552"/>
                </a:cxn>
                <a:cxn ang="0">
                  <a:pos x="222" y="552"/>
                </a:cxn>
                <a:cxn ang="0">
                  <a:pos x="240" y="552"/>
                </a:cxn>
                <a:cxn ang="0">
                  <a:pos x="258" y="552"/>
                </a:cxn>
                <a:cxn ang="0">
                  <a:pos x="276" y="552"/>
                </a:cxn>
                <a:cxn ang="0">
                  <a:pos x="294" y="390"/>
                </a:cxn>
                <a:cxn ang="0">
                  <a:pos x="312" y="390"/>
                </a:cxn>
                <a:cxn ang="0">
                  <a:pos x="324" y="78"/>
                </a:cxn>
                <a:cxn ang="0">
                  <a:pos x="342" y="78"/>
                </a:cxn>
                <a:cxn ang="0">
                  <a:pos x="360" y="0"/>
                </a:cxn>
                <a:cxn ang="0">
                  <a:pos x="378" y="552"/>
                </a:cxn>
                <a:cxn ang="0">
                  <a:pos x="396" y="552"/>
                </a:cxn>
                <a:cxn ang="0">
                  <a:pos x="414" y="552"/>
                </a:cxn>
                <a:cxn ang="0">
                  <a:pos x="432" y="552"/>
                </a:cxn>
                <a:cxn ang="0">
                  <a:pos x="450" y="552"/>
                </a:cxn>
                <a:cxn ang="0">
                  <a:pos x="468" y="552"/>
                </a:cxn>
                <a:cxn ang="0">
                  <a:pos x="486" y="552"/>
                </a:cxn>
                <a:cxn ang="0">
                  <a:pos x="504" y="552"/>
                </a:cxn>
                <a:cxn ang="0">
                  <a:pos x="522" y="552"/>
                </a:cxn>
                <a:cxn ang="0">
                  <a:pos x="540" y="552"/>
                </a:cxn>
                <a:cxn ang="0">
                  <a:pos x="558" y="552"/>
                </a:cxn>
                <a:cxn ang="0">
                  <a:pos x="576" y="552"/>
                </a:cxn>
                <a:cxn ang="0">
                  <a:pos x="594" y="552"/>
                </a:cxn>
                <a:cxn ang="0">
                  <a:pos x="612" y="552"/>
                </a:cxn>
                <a:cxn ang="0">
                  <a:pos x="630" y="552"/>
                </a:cxn>
                <a:cxn ang="0">
                  <a:pos x="648" y="552"/>
                </a:cxn>
                <a:cxn ang="0">
                  <a:pos x="666" y="552"/>
                </a:cxn>
                <a:cxn ang="0">
                  <a:pos x="684" y="552"/>
                </a:cxn>
                <a:cxn ang="0">
                  <a:pos x="702" y="552"/>
                </a:cxn>
                <a:cxn ang="0">
                  <a:pos x="720" y="552"/>
                </a:cxn>
                <a:cxn ang="0">
                  <a:pos x="738" y="552"/>
                </a:cxn>
              </a:cxnLst>
              <a:rect l="0" t="0" r="r" b="b"/>
              <a:pathLst>
                <a:path w="750" h="552">
                  <a:moveTo>
                    <a:pt x="0" y="552"/>
                  </a:moveTo>
                  <a:lnTo>
                    <a:pt x="6" y="552"/>
                  </a:lnTo>
                  <a:lnTo>
                    <a:pt x="12" y="552"/>
                  </a:lnTo>
                  <a:lnTo>
                    <a:pt x="18" y="552"/>
                  </a:lnTo>
                  <a:lnTo>
                    <a:pt x="24" y="552"/>
                  </a:lnTo>
                  <a:lnTo>
                    <a:pt x="30" y="552"/>
                  </a:lnTo>
                  <a:lnTo>
                    <a:pt x="36" y="552"/>
                  </a:lnTo>
                  <a:lnTo>
                    <a:pt x="42" y="552"/>
                  </a:lnTo>
                  <a:lnTo>
                    <a:pt x="48" y="552"/>
                  </a:lnTo>
                  <a:lnTo>
                    <a:pt x="54" y="552"/>
                  </a:lnTo>
                  <a:lnTo>
                    <a:pt x="60" y="552"/>
                  </a:lnTo>
                  <a:lnTo>
                    <a:pt x="66" y="552"/>
                  </a:lnTo>
                  <a:lnTo>
                    <a:pt x="72" y="552"/>
                  </a:lnTo>
                  <a:lnTo>
                    <a:pt x="78" y="552"/>
                  </a:lnTo>
                  <a:lnTo>
                    <a:pt x="84" y="552"/>
                  </a:lnTo>
                  <a:lnTo>
                    <a:pt x="90" y="552"/>
                  </a:lnTo>
                  <a:lnTo>
                    <a:pt x="96" y="552"/>
                  </a:lnTo>
                  <a:lnTo>
                    <a:pt x="102" y="552"/>
                  </a:lnTo>
                  <a:lnTo>
                    <a:pt x="108" y="552"/>
                  </a:lnTo>
                  <a:lnTo>
                    <a:pt x="114" y="552"/>
                  </a:lnTo>
                  <a:lnTo>
                    <a:pt x="120" y="390"/>
                  </a:lnTo>
                  <a:lnTo>
                    <a:pt x="126" y="390"/>
                  </a:lnTo>
                  <a:lnTo>
                    <a:pt x="132" y="390"/>
                  </a:lnTo>
                  <a:lnTo>
                    <a:pt x="138" y="390"/>
                  </a:lnTo>
                  <a:lnTo>
                    <a:pt x="144" y="390"/>
                  </a:lnTo>
                  <a:lnTo>
                    <a:pt x="150" y="390"/>
                  </a:lnTo>
                  <a:lnTo>
                    <a:pt x="156" y="24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552"/>
                  </a:lnTo>
                  <a:lnTo>
                    <a:pt x="180" y="552"/>
                  </a:lnTo>
                  <a:lnTo>
                    <a:pt x="186" y="552"/>
                  </a:lnTo>
                  <a:lnTo>
                    <a:pt x="192" y="552"/>
                  </a:lnTo>
                  <a:lnTo>
                    <a:pt x="198" y="552"/>
                  </a:lnTo>
                  <a:lnTo>
                    <a:pt x="204" y="552"/>
                  </a:lnTo>
                  <a:lnTo>
                    <a:pt x="210" y="552"/>
                  </a:lnTo>
                  <a:lnTo>
                    <a:pt x="216" y="552"/>
                  </a:lnTo>
                  <a:lnTo>
                    <a:pt x="222" y="552"/>
                  </a:lnTo>
                  <a:lnTo>
                    <a:pt x="228" y="552"/>
                  </a:lnTo>
                  <a:lnTo>
                    <a:pt x="234" y="552"/>
                  </a:lnTo>
                  <a:lnTo>
                    <a:pt x="240" y="552"/>
                  </a:lnTo>
                  <a:lnTo>
                    <a:pt x="246" y="552"/>
                  </a:lnTo>
                  <a:lnTo>
                    <a:pt x="252" y="552"/>
                  </a:lnTo>
                  <a:lnTo>
                    <a:pt x="258" y="552"/>
                  </a:lnTo>
                  <a:lnTo>
                    <a:pt x="264" y="552"/>
                  </a:lnTo>
                  <a:lnTo>
                    <a:pt x="270" y="552"/>
                  </a:lnTo>
                  <a:lnTo>
                    <a:pt x="276" y="552"/>
                  </a:lnTo>
                  <a:lnTo>
                    <a:pt x="282" y="390"/>
                  </a:lnTo>
                  <a:lnTo>
                    <a:pt x="288" y="390"/>
                  </a:lnTo>
                  <a:lnTo>
                    <a:pt x="294" y="390"/>
                  </a:lnTo>
                  <a:lnTo>
                    <a:pt x="300" y="390"/>
                  </a:lnTo>
                  <a:lnTo>
                    <a:pt x="306" y="390"/>
                  </a:lnTo>
                  <a:lnTo>
                    <a:pt x="312" y="390"/>
                  </a:lnTo>
                  <a:lnTo>
                    <a:pt x="318" y="312"/>
                  </a:lnTo>
                  <a:lnTo>
                    <a:pt x="324" y="234"/>
                  </a:lnTo>
                  <a:lnTo>
                    <a:pt x="324" y="78"/>
                  </a:lnTo>
                  <a:lnTo>
                    <a:pt x="330" y="156"/>
                  </a:lnTo>
                  <a:lnTo>
                    <a:pt x="336" y="234"/>
                  </a:lnTo>
                  <a:lnTo>
                    <a:pt x="342" y="78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552"/>
                  </a:lnTo>
                  <a:lnTo>
                    <a:pt x="372" y="552"/>
                  </a:lnTo>
                  <a:lnTo>
                    <a:pt x="378" y="552"/>
                  </a:lnTo>
                  <a:lnTo>
                    <a:pt x="384" y="552"/>
                  </a:lnTo>
                  <a:lnTo>
                    <a:pt x="390" y="552"/>
                  </a:lnTo>
                  <a:lnTo>
                    <a:pt x="396" y="552"/>
                  </a:lnTo>
                  <a:lnTo>
                    <a:pt x="402" y="552"/>
                  </a:lnTo>
                  <a:lnTo>
                    <a:pt x="408" y="552"/>
                  </a:lnTo>
                  <a:lnTo>
                    <a:pt x="414" y="552"/>
                  </a:lnTo>
                  <a:lnTo>
                    <a:pt x="420" y="552"/>
                  </a:lnTo>
                  <a:lnTo>
                    <a:pt x="426" y="552"/>
                  </a:lnTo>
                  <a:lnTo>
                    <a:pt x="432" y="552"/>
                  </a:lnTo>
                  <a:lnTo>
                    <a:pt x="438" y="552"/>
                  </a:lnTo>
                  <a:lnTo>
                    <a:pt x="444" y="552"/>
                  </a:lnTo>
                  <a:lnTo>
                    <a:pt x="450" y="552"/>
                  </a:lnTo>
                  <a:lnTo>
                    <a:pt x="456" y="552"/>
                  </a:lnTo>
                  <a:lnTo>
                    <a:pt x="462" y="552"/>
                  </a:lnTo>
                  <a:lnTo>
                    <a:pt x="468" y="552"/>
                  </a:lnTo>
                  <a:lnTo>
                    <a:pt x="474" y="552"/>
                  </a:lnTo>
                  <a:lnTo>
                    <a:pt x="480" y="552"/>
                  </a:lnTo>
                  <a:lnTo>
                    <a:pt x="486" y="552"/>
                  </a:lnTo>
                  <a:lnTo>
                    <a:pt x="492" y="0"/>
                  </a:lnTo>
                  <a:lnTo>
                    <a:pt x="498" y="552"/>
                  </a:lnTo>
                  <a:lnTo>
                    <a:pt x="504" y="552"/>
                  </a:lnTo>
                  <a:lnTo>
                    <a:pt x="510" y="552"/>
                  </a:lnTo>
                  <a:lnTo>
                    <a:pt x="516" y="552"/>
                  </a:lnTo>
                  <a:lnTo>
                    <a:pt x="522" y="552"/>
                  </a:lnTo>
                  <a:lnTo>
                    <a:pt x="528" y="552"/>
                  </a:lnTo>
                  <a:lnTo>
                    <a:pt x="534" y="552"/>
                  </a:lnTo>
                  <a:lnTo>
                    <a:pt x="540" y="552"/>
                  </a:lnTo>
                  <a:lnTo>
                    <a:pt x="546" y="552"/>
                  </a:lnTo>
                  <a:lnTo>
                    <a:pt x="552" y="552"/>
                  </a:lnTo>
                  <a:lnTo>
                    <a:pt x="558" y="552"/>
                  </a:lnTo>
                  <a:lnTo>
                    <a:pt x="564" y="552"/>
                  </a:lnTo>
                  <a:lnTo>
                    <a:pt x="570" y="552"/>
                  </a:lnTo>
                  <a:lnTo>
                    <a:pt x="576" y="552"/>
                  </a:lnTo>
                  <a:lnTo>
                    <a:pt x="582" y="552"/>
                  </a:lnTo>
                  <a:lnTo>
                    <a:pt x="588" y="552"/>
                  </a:lnTo>
                  <a:lnTo>
                    <a:pt x="594" y="552"/>
                  </a:lnTo>
                  <a:lnTo>
                    <a:pt x="600" y="552"/>
                  </a:lnTo>
                  <a:lnTo>
                    <a:pt x="606" y="552"/>
                  </a:lnTo>
                  <a:lnTo>
                    <a:pt x="612" y="552"/>
                  </a:lnTo>
                  <a:lnTo>
                    <a:pt x="618" y="552"/>
                  </a:lnTo>
                  <a:lnTo>
                    <a:pt x="624" y="552"/>
                  </a:lnTo>
                  <a:lnTo>
                    <a:pt x="630" y="552"/>
                  </a:lnTo>
                  <a:lnTo>
                    <a:pt x="636" y="552"/>
                  </a:lnTo>
                  <a:lnTo>
                    <a:pt x="642" y="552"/>
                  </a:lnTo>
                  <a:lnTo>
                    <a:pt x="648" y="552"/>
                  </a:lnTo>
                  <a:lnTo>
                    <a:pt x="654" y="552"/>
                  </a:lnTo>
                  <a:lnTo>
                    <a:pt x="660" y="552"/>
                  </a:lnTo>
                  <a:lnTo>
                    <a:pt x="666" y="552"/>
                  </a:lnTo>
                  <a:lnTo>
                    <a:pt x="672" y="552"/>
                  </a:lnTo>
                  <a:lnTo>
                    <a:pt x="678" y="552"/>
                  </a:lnTo>
                  <a:lnTo>
                    <a:pt x="684" y="552"/>
                  </a:lnTo>
                  <a:lnTo>
                    <a:pt x="690" y="552"/>
                  </a:lnTo>
                  <a:lnTo>
                    <a:pt x="696" y="552"/>
                  </a:lnTo>
                  <a:lnTo>
                    <a:pt x="702" y="552"/>
                  </a:lnTo>
                  <a:lnTo>
                    <a:pt x="708" y="552"/>
                  </a:lnTo>
                  <a:lnTo>
                    <a:pt x="714" y="552"/>
                  </a:lnTo>
                  <a:lnTo>
                    <a:pt x="720" y="552"/>
                  </a:lnTo>
                  <a:lnTo>
                    <a:pt x="726" y="552"/>
                  </a:lnTo>
                  <a:lnTo>
                    <a:pt x="732" y="552"/>
                  </a:lnTo>
                  <a:lnTo>
                    <a:pt x="738" y="552"/>
                  </a:lnTo>
                  <a:lnTo>
                    <a:pt x="744" y="552"/>
                  </a:lnTo>
                  <a:lnTo>
                    <a:pt x="750" y="552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45" name="Freeform 53"/>
            <p:cNvSpPr>
              <a:spLocks/>
            </p:cNvSpPr>
            <p:nvPr/>
          </p:nvSpPr>
          <p:spPr bwMode="auto">
            <a:xfrm>
              <a:off x="5326062" y="3876675"/>
              <a:ext cx="1209675" cy="333375"/>
            </a:xfrm>
            <a:custGeom>
              <a:avLst/>
              <a:gdLst/>
              <a:ahLst/>
              <a:cxnLst>
                <a:cxn ang="0">
                  <a:pos x="12" y="210"/>
                </a:cxn>
                <a:cxn ang="0">
                  <a:pos x="30" y="210"/>
                </a:cxn>
                <a:cxn ang="0">
                  <a:pos x="48" y="210"/>
                </a:cxn>
                <a:cxn ang="0">
                  <a:pos x="66" y="210"/>
                </a:cxn>
                <a:cxn ang="0">
                  <a:pos x="84" y="210"/>
                </a:cxn>
                <a:cxn ang="0">
                  <a:pos x="102" y="210"/>
                </a:cxn>
                <a:cxn ang="0">
                  <a:pos x="120" y="210"/>
                </a:cxn>
                <a:cxn ang="0">
                  <a:pos x="138" y="210"/>
                </a:cxn>
                <a:cxn ang="0">
                  <a:pos x="156" y="210"/>
                </a:cxn>
                <a:cxn ang="0">
                  <a:pos x="174" y="210"/>
                </a:cxn>
                <a:cxn ang="0">
                  <a:pos x="192" y="210"/>
                </a:cxn>
                <a:cxn ang="0">
                  <a:pos x="210" y="210"/>
                </a:cxn>
                <a:cxn ang="0">
                  <a:pos x="228" y="210"/>
                </a:cxn>
                <a:cxn ang="0">
                  <a:pos x="246" y="210"/>
                </a:cxn>
                <a:cxn ang="0">
                  <a:pos x="264" y="126"/>
                </a:cxn>
                <a:cxn ang="0">
                  <a:pos x="282" y="102"/>
                </a:cxn>
                <a:cxn ang="0">
                  <a:pos x="300" y="0"/>
                </a:cxn>
                <a:cxn ang="0">
                  <a:pos x="318" y="0"/>
                </a:cxn>
                <a:cxn ang="0">
                  <a:pos x="336" y="0"/>
                </a:cxn>
                <a:cxn ang="0">
                  <a:pos x="354" y="0"/>
                </a:cxn>
                <a:cxn ang="0">
                  <a:pos x="372" y="0"/>
                </a:cxn>
                <a:cxn ang="0">
                  <a:pos x="390" y="0"/>
                </a:cxn>
                <a:cxn ang="0">
                  <a:pos x="408" y="0"/>
                </a:cxn>
                <a:cxn ang="0">
                  <a:pos x="426" y="0"/>
                </a:cxn>
                <a:cxn ang="0">
                  <a:pos x="444" y="48"/>
                </a:cxn>
                <a:cxn ang="0">
                  <a:pos x="462" y="210"/>
                </a:cxn>
                <a:cxn ang="0">
                  <a:pos x="480" y="210"/>
                </a:cxn>
                <a:cxn ang="0">
                  <a:pos x="498" y="210"/>
                </a:cxn>
                <a:cxn ang="0">
                  <a:pos x="516" y="210"/>
                </a:cxn>
                <a:cxn ang="0">
                  <a:pos x="534" y="210"/>
                </a:cxn>
                <a:cxn ang="0">
                  <a:pos x="552" y="210"/>
                </a:cxn>
                <a:cxn ang="0">
                  <a:pos x="570" y="210"/>
                </a:cxn>
                <a:cxn ang="0">
                  <a:pos x="588" y="210"/>
                </a:cxn>
                <a:cxn ang="0">
                  <a:pos x="606" y="210"/>
                </a:cxn>
                <a:cxn ang="0">
                  <a:pos x="624" y="210"/>
                </a:cxn>
                <a:cxn ang="0">
                  <a:pos x="642" y="210"/>
                </a:cxn>
                <a:cxn ang="0">
                  <a:pos x="660" y="210"/>
                </a:cxn>
                <a:cxn ang="0">
                  <a:pos x="678" y="210"/>
                </a:cxn>
                <a:cxn ang="0">
                  <a:pos x="696" y="210"/>
                </a:cxn>
                <a:cxn ang="0">
                  <a:pos x="714" y="210"/>
                </a:cxn>
                <a:cxn ang="0">
                  <a:pos x="732" y="210"/>
                </a:cxn>
                <a:cxn ang="0">
                  <a:pos x="750" y="210"/>
                </a:cxn>
              </a:cxnLst>
              <a:rect l="0" t="0" r="r" b="b"/>
              <a:pathLst>
                <a:path w="762" h="210">
                  <a:moveTo>
                    <a:pt x="0" y="210"/>
                  </a:moveTo>
                  <a:lnTo>
                    <a:pt x="6" y="210"/>
                  </a:lnTo>
                  <a:lnTo>
                    <a:pt x="12" y="210"/>
                  </a:lnTo>
                  <a:lnTo>
                    <a:pt x="18" y="210"/>
                  </a:lnTo>
                  <a:lnTo>
                    <a:pt x="24" y="210"/>
                  </a:lnTo>
                  <a:lnTo>
                    <a:pt x="30" y="210"/>
                  </a:lnTo>
                  <a:lnTo>
                    <a:pt x="36" y="210"/>
                  </a:lnTo>
                  <a:lnTo>
                    <a:pt x="42" y="210"/>
                  </a:lnTo>
                  <a:lnTo>
                    <a:pt x="48" y="210"/>
                  </a:lnTo>
                  <a:lnTo>
                    <a:pt x="54" y="210"/>
                  </a:lnTo>
                  <a:lnTo>
                    <a:pt x="60" y="210"/>
                  </a:lnTo>
                  <a:lnTo>
                    <a:pt x="66" y="210"/>
                  </a:lnTo>
                  <a:lnTo>
                    <a:pt x="72" y="210"/>
                  </a:lnTo>
                  <a:lnTo>
                    <a:pt x="78" y="210"/>
                  </a:lnTo>
                  <a:lnTo>
                    <a:pt x="84" y="210"/>
                  </a:lnTo>
                  <a:lnTo>
                    <a:pt x="90" y="210"/>
                  </a:lnTo>
                  <a:lnTo>
                    <a:pt x="96" y="210"/>
                  </a:lnTo>
                  <a:lnTo>
                    <a:pt x="102" y="210"/>
                  </a:lnTo>
                  <a:lnTo>
                    <a:pt x="108" y="210"/>
                  </a:lnTo>
                  <a:lnTo>
                    <a:pt x="114" y="210"/>
                  </a:lnTo>
                  <a:lnTo>
                    <a:pt x="120" y="210"/>
                  </a:lnTo>
                  <a:lnTo>
                    <a:pt x="126" y="210"/>
                  </a:lnTo>
                  <a:lnTo>
                    <a:pt x="132" y="210"/>
                  </a:lnTo>
                  <a:lnTo>
                    <a:pt x="138" y="210"/>
                  </a:lnTo>
                  <a:lnTo>
                    <a:pt x="144" y="210"/>
                  </a:lnTo>
                  <a:lnTo>
                    <a:pt x="150" y="210"/>
                  </a:lnTo>
                  <a:lnTo>
                    <a:pt x="156" y="210"/>
                  </a:lnTo>
                  <a:lnTo>
                    <a:pt x="162" y="210"/>
                  </a:lnTo>
                  <a:lnTo>
                    <a:pt x="168" y="210"/>
                  </a:lnTo>
                  <a:lnTo>
                    <a:pt x="174" y="210"/>
                  </a:lnTo>
                  <a:lnTo>
                    <a:pt x="180" y="210"/>
                  </a:lnTo>
                  <a:lnTo>
                    <a:pt x="186" y="210"/>
                  </a:lnTo>
                  <a:lnTo>
                    <a:pt x="192" y="210"/>
                  </a:lnTo>
                  <a:lnTo>
                    <a:pt x="198" y="210"/>
                  </a:lnTo>
                  <a:lnTo>
                    <a:pt x="204" y="210"/>
                  </a:lnTo>
                  <a:lnTo>
                    <a:pt x="210" y="210"/>
                  </a:lnTo>
                  <a:lnTo>
                    <a:pt x="216" y="210"/>
                  </a:lnTo>
                  <a:lnTo>
                    <a:pt x="222" y="210"/>
                  </a:lnTo>
                  <a:lnTo>
                    <a:pt x="228" y="210"/>
                  </a:lnTo>
                  <a:lnTo>
                    <a:pt x="234" y="210"/>
                  </a:lnTo>
                  <a:lnTo>
                    <a:pt x="240" y="210"/>
                  </a:lnTo>
                  <a:lnTo>
                    <a:pt x="246" y="210"/>
                  </a:lnTo>
                  <a:lnTo>
                    <a:pt x="252" y="210"/>
                  </a:lnTo>
                  <a:lnTo>
                    <a:pt x="258" y="126"/>
                  </a:lnTo>
                  <a:lnTo>
                    <a:pt x="264" y="126"/>
                  </a:lnTo>
                  <a:lnTo>
                    <a:pt x="270" y="102"/>
                  </a:lnTo>
                  <a:lnTo>
                    <a:pt x="276" y="0"/>
                  </a:lnTo>
                  <a:lnTo>
                    <a:pt x="282" y="102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402" y="0"/>
                  </a:lnTo>
                  <a:lnTo>
                    <a:pt x="408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0"/>
                  </a:lnTo>
                  <a:lnTo>
                    <a:pt x="432" y="0"/>
                  </a:lnTo>
                  <a:lnTo>
                    <a:pt x="438" y="48"/>
                  </a:lnTo>
                  <a:lnTo>
                    <a:pt x="444" y="48"/>
                  </a:lnTo>
                  <a:lnTo>
                    <a:pt x="450" y="210"/>
                  </a:lnTo>
                  <a:lnTo>
                    <a:pt x="456" y="210"/>
                  </a:lnTo>
                  <a:lnTo>
                    <a:pt x="462" y="210"/>
                  </a:lnTo>
                  <a:lnTo>
                    <a:pt x="468" y="210"/>
                  </a:lnTo>
                  <a:lnTo>
                    <a:pt x="474" y="210"/>
                  </a:lnTo>
                  <a:lnTo>
                    <a:pt x="480" y="210"/>
                  </a:lnTo>
                  <a:lnTo>
                    <a:pt x="486" y="210"/>
                  </a:lnTo>
                  <a:lnTo>
                    <a:pt x="492" y="210"/>
                  </a:lnTo>
                  <a:lnTo>
                    <a:pt x="498" y="210"/>
                  </a:lnTo>
                  <a:lnTo>
                    <a:pt x="504" y="210"/>
                  </a:lnTo>
                  <a:lnTo>
                    <a:pt x="510" y="210"/>
                  </a:lnTo>
                  <a:lnTo>
                    <a:pt x="516" y="210"/>
                  </a:lnTo>
                  <a:lnTo>
                    <a:pt x="522" y="210"/>
                  </a:lnTo>
                  <a:lnTo>
                    <a:pt x="528" y="210"/>
                  </a:lnTo>
                  <a:lnTo>
                    <a:pt x="534" y="210"/>
                  </a:lnTo>
                  <a:lnTo>
                    <a:pt x="540" y="210"/>
                  </a:lnTo>
                  <a:lnTo>
                    <a:pt x="546" y="210"/>
                  </a:lnTo>
                  <a:lnTo>
                    <a:pt x="552" y="210"/>
                  </a:lnTo>
                  <a:lnTo>
                    <a:pt x="558" y="210"/>
                  </a:lnTo>
                  <a:lnTo>
                    <a:pt x="564" y="210"/>
                  </a:lnTo>
                  <a:lnTo>
                    <a:pt x="570" y="210"/>
                  </a:lnTo>
                  <a:lnTo>
                    <a:pt x="576" y="210"/>
                  </a:lnTo>
                  <a:lnTo>
                    <a:pt x="582" y="210"/>
                  </a:lnTo>
                  <a:lnTo>
                    <a:pt x="588" y="210"/>
                  </a:lnTo>
                  <a:lnTo>
                    <a:pt x="594" y="210"/>
                  </a:lnTo>
                  <a:lnTo>
                    <a:pt x="600" y="210"/>
                  </a:lnTo>
                  <a:lnTo>
                    <a:pt x="606" y="210"/>
                  </a:lnTo>
                  <a:lnTo>
                    <a:pt x="612" y="210"/>
                  </a:lnTo>
                  <a:lnTo>
                    <a:pt x="618" y="210"/>
                  </a:lnTo>
                  <a:lnTo>
                    <a:pt x="624" y="210"/>
                  </a:lnTo>
                  <a:lnTo>
                    <a:pt x="630" y="210"/>
                  </a:lnTo>
                  <a:lnTo>
                    <a:pt x="636" y="210"/>
                  </a:lnTo>
                  <a:lnTo>
                    <a:pt x="642" y="210"/>
                  </a:lnTo>
                  <a:lnTo>
                    <a:pt x="648" y="210"/>
                  </a:lnTo>
                  <a:lnTo>
                    <a:pt x="654" y="210"/>
                  </a:lnTo>
                  <a:lnTo>
                    <a:pt x="660" y="210"/>
                  </a:lnTo>
                  <a:lnTo>
                    <a:pt x="666" y="210"/>
                  </a:lnTo>
                  <a:lnTo>
                    <a:pt x="672" y="210"/>
                  </a:lnTo>
                  <a:lnTo>
                    <a:pt x="678" y="210"/>
                  </a:lnTo>
                  <a:lnTo>
                    <a:pt x="684" y="210"/>
                  </a:lnTo>
                  <a:lnTo>
                    <a:pt x="690" y="210"/>
                  </a:lnTo>
                  <a:lnTo>
                    <a:pt x="696" y="210"/>
                  </a:lnTo>
                  <a:lnTo>
                    <a:pt x="702" y="210"/>
                  </a:lnTo>
                  <a:lnTo>
                    <a:pt x="708" y="210"/>
                  </a:lnTo>
                  <a:lnTo>
                    <a:pt x="714" y="210"/>
                  </a:lnTo>
                  <a:lnTo>
                    <a:pt x="720" y="210"/>
                  </a:lnTo>
                  <a:lnTo>
                    <a:pt x="726" y="210"/>
                  </a:lnTo>
                  <a:lnTo>
                    <a:pt x="732" y="210"/>
                  </a:lnTo>
                  <a:lnTo>
                    <a:pt x="738" y="210"/>
                  </a:lnTo>
                  <a:lnTo>
                    <a:pt x="744" y="210"/>
                  </a:lnTo>
                  <a:lnTo>
                    <a:pt x="750" y="210"/>
                  </a:lnTo>
                  <a:lnTo>
                    <a:pt x="756" y="210"/>
                  </a:lnTo>
                  <a:lnTo>
                    <a:pt x="762" y="21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46" name="Freeform 54"/>
            <p:cNvSpPr>
              <a:spLocks/>
            </p:cNvSpPr>
            <p:nvPr/>
          </p:nvSpPr>
          <p:spPr bwMode="auto">
            <a:xfrm>
              <a:off x="6535738" y="4210050"/>
              <a:ext cx="2571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30" y="0"/>
                </a:cxn>
                <a:cxn ang="0">
                  <a:pos x="36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0"/>
                </a:cxn>
                <a:cxn ang="0">
                  <a:pos x="72" y="0"/>
                </a:cxn>
                <a:cxn ang="0">
                  <a:pos x="78" y="0"/>
                </a:cxn>
                <a:cxn ang="0">
                  <a:pos x="84" y="0"/>
                </a:cxn>
                <a:cxn ang="0">
                  <a:pos x="90" y="0"/>
                </a:cxn>
                <a:cxn ang="0">
                  <a:pos x="96" y="0"/>
                </a:cxn>
                <a:cxn ang="0">
                  <a:pos x="102" y="0"/>
                </a:cxn>
                <a:cxn ang="0">
                  <a:pos x="108" y="0"/>
                </a:cxn>
                <a:cxn ang="0">
                  <a:pos x="114" y="0"/>
                </a:cxn>
                <a:cxn ang="0">
                  <a:pos x="120" y="0"/>
                </a:cxn>
                <a:cxn ang="0">
                  <a:pos x="126" y="0"/>
                </a:cxn>
                <a:cxn ang="0">
                  <a:pos x="132" y="0"/>
                </a:cxn>
                <a:cxn ang="0">
                  <a:pos x="138" y="0"/>
                </a:cxn>
                <a:cxn ang="0">
                  <a:pos x="144" y="0"/>
                </a:cxn>
                <a:cxn ang="0">
                  <a:pos x="150" y="0"/>
                </a:cxn>
                <a:cxn ang="0">
                  <a:pos x="156" y="0"/>
                </a:cxn>
                <a:cxn ang="0">
                  <a:pos x="162" y="0"/>
                </a:cxn>
              </a:cxnLst>
              <a:rect l="0" t="0" r="r" b="b"/>
              <a:pathLst>
                <a:path w="162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</a:path>
              </a:pathLst>
            </a:cu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47" name="Freeform 55"/>
            <p:cNvSpPr>
              <a:spLocks/>
            </p:cNvSpPr>
            <p:nvPr/>
          </p:nvSpPr>
          <p:spPr bwMode="auto">
            <a:xfrm>
              <a:off x="1725612" y="1619250"/>
              <a:ext cx="1171575" cy="2590800"/>
            </a:xfrm>
            <a:custGeom>
              <a:avLst/>
              <a:gdLst/>
              <a:ahLst/>
              <a:cxnLst>
                <a:cxn ang="0">
                  <a:pos x="12" y="1632"/>
                </a:cxn>
                <a:cxn ang="0">
                  <a:pos x="30" y="1632"/>
                </a:cxn>
                <a:cxn ang="0">
                  <a:pos x="48" y="1632"/>
                </a:cxn>
                <a:cxn ang="0">
                  <a:pos x="66" y="648"/>
                </a:cxn>
                <a:cxn ang="0">
                  <a:pos x="84" y="642"/>
                </a:cxn>
                <a:cxn ang="0">
                  <a:pos x="102" y="630"/>
                </a:cxn>
                <a:cxn ang="0">
                  <a:pos x="120" y="624"/>
                </a:cxn>
                <a:cxn ang="0">
                  <a:pos x="138" y="600"/>
                </a:cxn>
                <a:cxn ang="0">
                  <a:pos x="156" y="618"/>
                </a:cxn>
                <a:cxn ang="0">
                  <a:pos x="168" y="624"/>
                </a:cxn>
                <a:cxn ang="0">
                  <a:pos x="186" y="606"/>
                </a:cxn>
                <a:cxn ang="0">
                  <a:pos x="204" y="612"/>
                </a:cxn>
                <a:cxn ang="0">
                  <a:pos x="222" y="600"/>
                </a:cxn>
                <a:cxn ang="0">
                  <a:pos x="240" y="624"/>
                </a:cxn>
                <a:cxn ang="0">
                  <a:pos x="258" y="600"/>
                </a:cxn>
                <a:cxn ang="0">
                  <a:pos x="276" y="648"/>
                </a:cxn>
                <a:cxn ang="0">
                  <a:pos x="294" y="630"/>
                </a:cxn>
                <a:cxn ang="0">
                  <a:pos x="312" y="612"/>
                </a:cxn>
                <a:cxn ang="0">
                  <a:pos x="330" y="642"/>
                </a:cxn>
                <a:cxn ang="0">
                  <a:pos x="342" y="624"/>
                </a:cxn>
                <a:cxn ang="0">
                  <a:pos x="360" y="1632"/>
                </a:cxn>
                <a:cxn ang="0">
                  <a:pos x="378" y="1632"/>
                </a:cxn>
                <a:cxn ang="0">
                  <a:pos x="396" y="1632"/>
                </a:cxn>
                <a:cxn ang="0">
                  <a:pos x="414" y="1632"/>
                </a:cxn>
                <a:cxn ang="0">
                  <a:pos x="432" y="1632"/>
                </a:cxn>
                <a:cxn ang="0">
                  <a:pos x="450" y="1632"/>
                </a:cxn>
                <a:cxn ang="0">
                  <a:pos x="468" y="36"/>
                </a:cxn>
                <a:cxn ang="0">
                  <a:pos x="486" y="90"/>
                </a:cxn>
                <a:cxn ang="0">
                  <a:pos x="498" y="66"/>
                </a:cxn>
                <a:cxn ang="0">
                  <a:pos x="516" y="120"/>
                </a:cxn>
                <a:cxn ang="0">
                  <a:pos x="534" y="282"/>
                </a:cxn>
                <a:cxn ang="0">
                  <a:pos x="552" y="264"/>
                </a:cxn>
                <a:cxn ang="0">
                  <a:pos x="570" y="294"/>
                </a:cxn>
                <a:cxn ang="0">
                  <a:pos x="588" y="240"/>
                </a:cxn>
                <a:cxn ang="0">
                  <a:pos x="606" y="258"/>
                </a:cxn>
                <a:cxn ang="0">
                  <a:pos x="624" y="216"/>
                </a:cxn>
                <a:cxn ang="0">
                  <a:pos x="642" y="216"/>
                </a:cxn>
                <a:cxn ang="0">
                  <a:pos x="660" y="228"/>
                </a:cxn>
                <a:cxn ang="0">
                  <a:pos x="672" y="198"/>
                </a:cxn>
                <a:cxn ang="0">
                  <a:pos x="690" y="168"/>
                </a:cxn>
                <a:cxn ang="0">
                  <a:pos x="708" y="102"/>
                </a:cxn>
                <a:cxn ang="0">
                  <a:pos x="726" y="102"/>
                </a:cxn>
              </a:cxnLst>
              <a:rect l="0" t="0" r="r" b="b"/>
              <a:pathLst>
                <a:path w="738" h="1632">
                  <a:moveTo>
                    <a:pt x="0" y="1632"/>
                  </a:moveTo>
                  <a:lnTo>
                    <a:pt x="6" y="1632"/>
                  </a:lnTo>
                  <a:lnTo>
                    <a:pt x="12" y="1632"/>
                  </a:lnTo>
                  <a:lnTo>
                    <a:pt x="18" y="1632"/>
                  </a:lnTo>
                  <a:lnTo>
                    <a:pt x="24" y="1632"/>
                  </a:lnTo>
                  <a:lnTo>
                    <a:pt x="30" y="1632"/>
                  </a:lnTo>
                  <a:lnTo>
                    <a:pt x="36" y="1632"/>
                  </a:lnTo>
                  <a:lnTo>
                    <a:pt x="42" y="1632"/>
                  </a:lnTo>
                  <a:lnTo>
                    <a:pt x="48" y="1632"/>
                  </a:lnTo>
                  <a:lnTo>
                    <a:pt x="54" y="1632"/>
                  </a:lnTo>
                  <a:lnTo>
                    <a:pt x="60" y="648"/>
                  </a:lnTo>
                  <a:lnTo>
                    <a:pt x="66" y="648"/>
                  </a:lnTo>
                  <a:lnTo>
                    <a:pt x="72" y="660"/>
                  </a:lnTo>
                  <a:lnTo>
                    <a:pt x="78" y="654"/>
                  </a:lnTo>
                  <a:lnTo>
                    <a:pt x="84" y="642"/>
                  </a:lnTo>
                  <a:lnTo>
                    <a:pt x="90" y="624"/>
                  </a:lnTo>
                  <a:lnTo>
                    <a:pt x="96" y="624"/>
                  </a:lnTo>
                  <a:lnTo>
                    <a:pt x="102" y="630"/>
                  </a:lnTo>
                  <a:lnTo>
                    <a:pt x="108" y="618"/>
                  </a:lnTo>
                  <a:lnTo>
                    <a:pt x="114" y="624"/>
                  </a:lnTo>
                  <a:lnTo>
                    <a:pt x="120" y="624"/>
                  </a:lnTo>
                  <a:lnTo>
                    <a:pt x="126" y="606"/>
                  </a:lnTo>
                  <a:lnTo>
                    <a:pt x="132" y="594"/>
                  </a:lnTo>
                  <a:lnTo>
                    <a:pt x="138" y="600"/>
                  </a:lnTo>
                  <a:lnTo>
                    <a:pt x="144" y="618"/>
                  </a:lnTo>
                  <a:lnTo>
                    <a:pt x="150" y="606"/>
                  </a:lnTo>
                  <a:lnTo>
                    <a:pt x="156" y="618"/>
                  </a:lnTo>
                  <a:lnTo>
                    <a:pt x="162" y="594"/>
                  </a:lnTo>
                  <a:lnTo>
                    <a:pt x="162" y="618"/>
                  </a:lnTo>
                  <a:lnTo>
                    <a:pt x="168" y="624"/>
                  </a:lnTo>
                  <a:lnTo>
                    <a:pt x="174" y="606"/>
                  </a:lnTo>
                  <a:lnTo>
                    <a:pt x="180" y="612"/>
                  </a:lnTo>
                  <a:lnTo>
                    <a:pt x="186" y="606"/>
                  </a:lnTo>
                  <a:lnTo>
                    <a:pt x="192" y="624"/>
                  </a:lnTo>
                  <a:lnTo>
                    <a:pt x="198" y="612"/>
                  </a:lnTo>
                  <a:lnTo>
                    <a:pt x="204" y="612"/>
                  </a:lnTo>
                  <a:lnTo>
                    <a:pt x="210" y="600"/>
                  </a:lnTo>
                  <a:lnTo>
                    <a:pt x="216" y="594"/>
                  </a:lnTo>
                  <a:lnTo>
                    <a:pt x="222" y="600"/>
                  </a:lnTo>
                  <a:lnTo>
                    <a:pt x="228" y="606"/>
                  </a:lnTo>
                  <a:lnTo>
                    <a:pt x="234" y="612"/>
                  </a:lnTo>
                  <a:lnTo>
                    <a:pt x="240" y="624"/>
                  </a:lnTo>
                  <a:lnTo>
                    <a:pt x="246" y="594"/>
                  </a:lnTo>
                  <a:lnTo>
                    <a:pt x="252" y="600"/>
                  </a:lnTo>
                  <a:lnTo>
                    <a:pt x="258" y="600"/>
                  </a:lnTo>
                  <a:lnTo>
                    <a:pt x="264" y="600"/>
                  </a:lnTo>
                  <a:lnTo>
                    <a:pt x="270" y="618"/>
                  </a:lnTo>
                  <a:lnTo>
                    <a:pt x="276" y="648"/>
                  </a:lnTo>
                  <a:lnTo>
                    <a:pt x="282" y="630"/>
                  </a:lnTo>
                  <a:lnTo>
                    <a:pt x="288" y="654"/>
                  </a:lnTo>
                  <a:lnTo>
                    <a:pt x="294" y="630"/>
                  </a:lnTo>
                  <a:lnTo>
                    <a:pt x="300" y="630"/>
                  </a:lnTo>
                  <a:lnTo>
                    <a:pt x="306" y="618"/>
                  </a:lnTo>
                  <a:lnTo>
                    <a:pt x="312" y="612"/>
                  </a:lnTo>
                  <a:lnTo>
                    <a:pt x="318" y="636"/>
                  </a:lnTo>
                  <a:lnTo>
                    <a:pt x="324" y="642"/>
                  </a:lnTo>
                  <a:lnTo>
                    <a:pt x="330" y="642"/>
                  </a:lnTo>
                  <a:lnTo>
                    <a:pt x="330" y="618"/>
                  </a:lnTo>
                  <a:lnTo>
                    <a:pt x="336" y="648"/>
                  </a:lnTo>
                  <a:lnTo>
                    <a:pt x="342" y="624"/>
                  </a:lnTo>
                  <a:lnTo>
                    <a:pt x="348" y="1632"/>
                  </a:lnTo>
                  <a:lnTo>
                    <a:pt x="354" y="1632"/>
                  </a:lnTo>
                  <a:lnTo>
                    <a:pt x="360" y="1632"/>
                  </a:lnTo>
                  <a:lnTo>
                    <a:pt x="366" y="1632"/>
                  </a:lnTo>
                  <a:lnTo>
                    <a:pt x="372" y="1632"/>
                  </a:lnTo>
                  <a:lnTo>
                    <a:pt x="378" y="1632"/>
                  </a:lnTo>
                  <a:lnTo>
                    <a:pt x="384" y="1632"/>
                  </a:lnTo>
                  <a:lnTo>
                    <a:pt x="390" y="1632"/>
                  </a:lnTo>
                  <a:lnTo>
                    <a:pt x="396" y="1632"/>
                  </a:lnTo>
                  <a:lnTo>
                    <a:pt x="402" y="1632"/>
                  </a:lnTo>
                  <a:lnTo>
                    <a:pt x="408" y="1632"/>
                  </a:lnTo>
                  <a:lnTo>
                    <a:pt x="414" y="1632"/>
                  </a:lnTo>
                  <a:lnTo>
                    <a:pt x="420" y="1632"/>
                  </a:lnTo>
                  <a:lnTo>
                    <a:pt x="426" y="1632"/>
                  </a:lnTo>
                  <a:lnTo>
                    <a:pt x="432" y="1632"/>
                  </a:lnTo>
                  <a:lnTo>
                    <a:pt x="438" y="1632"/>
                  </a:lnTo>
                  <a:lnTo>
                    <a:pt x="444" y="1632"/>
                  </a:lnTo>
                  <a:lnTo>
                    <a:pt x="450" y="1632"/>
                  </a:lnTo>
                  <a:lnTo>
                    <a:pt x="456" y="1632"/>
                  </a:lnTo>
                  <a:lnTo>
                    <a:pt x="462" y="1632"/>
                  </a:lnTo>
                  <a:lnTo>
                    <a:pt x="468" y="36"/>
                  </a:lnTo>
                  <a:lnTo>
                    <a:pt x="474" y="48"/>
                  </a:lnTo>
                  <a:lnTo>
                    <a:pt x="480" y="66"/>
                  </a:lnTo>
                  <a:lnTo>
                    <a:pt x="486" y="90"/>
                  </a:lnTo>
                  <a:lnTo>
                    <a:pt x="492" y="132"/>
                  </a:lnTo>
                  <a:lnTo>
                    <a:pt x="498" y="0"/>
                  </a:lnTo>
                  <a:lnTo>
                    <a:pt x="498" y="66"/>
                  </a:lnTo>
                  <a:lnTo>
                    <a:pt x="504" y="108"/>
                  </a:lnTo>
                  <a:lnTo>
                    <a:pt x="510" y="114"/>
                  </a:lnTo>
                  <a:lnTo>
                    <a:pt x="516" y="120"/>
                  </a:lnTo>
                  <a:lnTo>
                    <a:pt x="522" y="222"/>
                  </a:lnTo>
                  <a:lnTo>
                    <a:pt x="528" y="228"/>
                  </a:lnTo>
                  <a:lnTo>
                    <a:pt x="534" y="282"/>
                  </a:lnTo>
                  <a:lnTo>
                    <a:pt x="540" y="324"/>
                  </a:lnTo>
                  <a:lnTo>
                    <a:pt x="546" y="276"/>
                  </a:lnTo>
                  <a:lnTo>
                    <a:pt x="552" y="264"/>
                  </a:lnTo>
                  <a:lnTo>
                    <a:pt x="558" y="354"/>
                  </a:lnTo>
                  <a:lnTo>
                    <a:pt x="564" y="366"/>
                  </a:lnTo>
                  <a:lnTo>
                    <a:pt x="570" y="294"/>
                  </a:lnTo>
                  <a:lnTo>
                    <a:pt x="576" y="324"/>
                  </a:lnTo>
                  <a:lnTo>
                    <a:pt x="582" y="276"/>
                  </a:lnTo>
                  <a:lnTo>
                    <a:pt x="588" y="240"/>
                  </a:lnTo>
                  <a:lnTo>
                    <a:pt x="594" y="144"/>
                  </a:lnTo>
                  <a:lnTo>
                    <a:pt x="600" y="210"/>
                  </a:lnTo>
                  <a:lnTo>
                    <a:pt x="606" y="258"/>
                  </a:lnTo>
                  <a:lnTo>
                    <a:pt x="612" y="150"/>
                  </a:lnTo>
                  <a:lnTo>
                    <a:pt x="618" y="162"/>
                  </a:lnTo>
                  <a:lnTo>
                    <a:pt x="624" y="216"/>
                  </a:lnTo>
                  <a:lnTo>
                    <a:pt x="630" y="174"/>
                  </a:lnTo>
                  <a:lnTo>
                    <a:pt x="636" y="192"/>
                  </a:lnTo>
                  <a:lnTo>
                    <a:pt x="642" y="216"/>
                  </a:lnTo>
                  <a:lnTo>
                    <a:pt x="648" y="252"/>
                  </a:lnTo>
                  <a:lnTo>
                    <a:pt x="654" y="276"/>
                  </a:lnTo>
                  <a:lnTo>
                    <a:pt x="660" y="228"/>
                  </a:lnTo>
                  <a:lnTo>
                    <a:pt x="666" y="210"/>
                  </a:lnTo>
                  <a:lnTo>
                    <a:pt x="666" y="174"/>
                  </a:lnTo>
                  <a:lnTo>
                    <a:pt x="672" y="198"/>
                  </a:lnTo>
                  <a:lnTo>
                    <a:pt x="678" y="234"/>
                  </a:lnTo>
                  <a:lnTo>
                    <a:pt x="684" y="222"/>
                  </a:lnTo>
                  <a:lnTo>
                    <a:pt x="690" y="168"/>
                  </a:lnTo>
                  <a:lnTo>
                    <a:pt x="696" y="168"/>
                  </a:lnTo>
                  <a:lnTo>
                    <a:pt x="702" y="108"/>
                  </a:lnTo>
                  <a:lnTo>
                    <a:pt x="708" y="102"/>
                  </a:lnTo>
                  <a:lnTo>
                    <a:pt x="714" y="78"/>
                  </a:lnTo>
                  <a:lnTo>
                    <a:pt x="720" y="72"/>
                  </a:lnTo>
                  <a:lnTo>
                    <a:pt x="726" y="102"/>
                  </a:lnTo>
                  <a:lnTo>
                    <a:pt x="732" y="102"/>
                  </a:lnTo>
                  <a:lnTo>
                    <a:pt x="738" y="138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48" name="Freeform 56"/>
            <p:cNvSpPr>
              <a:spLocks/>
            </p:cNvSpPr>
            <p:nvPr/>
          </p:nvSpPr>
          <p:spPr bwMode="auto">
            <a:xfrm>
              <a:off x="2897187" y="1724025"/>
              <a:ext cx="1181100" cy="2486025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30" y="1566"/>
                </a:cxn>
                <a:cxn ang="0">
                  <a:pos x="48" y="1566"/>
                </a:cxn>
                <a:cxn ang="0">
                  <a:pos x="66" y="1566"/>
                </a:cxn>
                <a:cxn ang="0">
                  <a:pos x="84" y="1566"/>
                </a:cxn>
                <a:cxn ang="0">
                  <a:pos x="102" y="1566"/>
                </a:cxn>
                <a:cxn ang="0">
                  <a:pos x="120" y="1566"/>
                </a:cxn>
                <a:cxn ang="0">
                  <a:pos x="138" y="1566"/>
                </a:cxn>
                <a:cxn ang="0">
                  <a:pos x="156" y="1566"/>
                </a:cxn>
                <a:cxn ang="0">
                  <a:pos x="174" y="1554"/>
                </a:cxn>
                <a:cxn ang="0">
                  <a:pos x="192" y="1488"/>
                </a:cxn>
                <a:cxn ang="0">
                  <a:pos x="210" y="1470"/>
                </a:cxn>
                <a:cxn ang="0">
                  <a:pos x="228" y="1434"/>
                </a:cxn>
                <a:cxn ang="0">
                  <a:pos x="246" y="1428"/>
                </a:cxn>
                <a:cxn ang="0">
                  <a:pos x="264" y="1404"/>
                </a:cxn>
                <a:cxn ang="0">
                  <a:pos x="276" y="1326"/>
                </a:cxn>
                <a:cxn ang="0">
                  <a:pos x="294" y="1314"/>
                </a:cxn>
                <a:cxn ang="0">
                  <a:pos x="312" y="1278"/>
                </a:cxn>
                <a:cxn ang="0">
                  <a:pos x="330" y="1254"/>
                </a:cxn>
                <a:cxn ang="0">
                  <a:pos x="348" y="1254"/>
                </a:cxn>
                <a:cxn ang="0">
                  <a:pos x="366" y="1212"/>
                </a:cxn>
                <a:cxn ang="0">
                  <a:pos x="384" y="1188"/>
                </a:cxn>
                <a:cxn ang="0">
                  <a:pos x="402" y="1194"/>
                </a:cxn>
                <a:cxn ang="0">
                  <a:pos x="420" y="1152"/>
                </a:cxn>
                <a:cxn ang="0">
                  <a:pos x="432" y="1092"/>
                </a:cxn>
                <a:cxn ang="0">
                  <a:pos x="450" y="1080"/>
                </a:cxn>
                <a:cxn ang="0">
                  <a:pos x="468" y="1080"/>
                </a:cxn>
                <a:cxn ang="0">
                  <a:pos x="486" y="1080"/>
                </a:cxn>
                <a:cxn ang="0">
                  <a:pos x="504" y="1062"/>
                </a:cxn>
                <a:cxn ang="0">
                  <a:pos x="522" y="918"/>
                </a:cxn>
                <a:cxn ang="0">
                  <a:pos x="540" y="870"/>
                </a:cxn>
                <a:cxn ang="0">
                  <a:pos x="558" y="846"/>
                </a:cxn>
                <a:cxn ang="0">
                  <a:pos x="576" y="870"/>
                </a:cxn>
                <a:cxn ang="0">
                  <a:pos x="594" y="852"/>
                </a:cxn>
                <a:cxn ang="0">
                  <a:pos x="606" y="804"/>
                </a:cxn>
                <a:cxn ang="0">
                  <a:pos x="624" y="768"/>
                </a:cxn>
                <a:cxn ang="0">
                  <a:pos x="642" y="726"/>
                </a:cxn>
                <a:cxn ang="0">
                  <a:pos x="660" y="720"/>
                </a:cxn>
                <a:cxn ang="0">
                  <a:pos x="678" y="678"/>
                </a:cxn>
                <a:cxn ang="0">
                  <a:pos x="696" y="624"/>
                </a:cxn>
                <a:cxn ang="0">
                  <a:pos x="714" y="582"/>
                </a:cxn>
                <a:cxn ang="0">
                  <a:pos x="732" y="570"/>
                </a:cxn>
              </a:cxnLst>
              <a:rect l="0" t="0" r="r" b="b"/>
              <a:pathLst>
                <a:path w="744" h="1566">
                  <a:moveTo>
                    <a:pt x="0" y="72"/>
                  </a:moveTo>
                  <a:lnTo>
                    <a:pt x="6" y="0"/>
                  </a:lnTo>
                  <a:lnTo>
                    <a:pt x="12" y="60"/>
                  </a:lnTo>
                  <a:lnTo>
                    <a:pt x="18" y="1566"/>
                  </a:lnTo>
                  <a:lnTo>
                    <a:pt x="24" y="1566"/>
                  </a:lnTo>
                  <a:lnTo>
                    <a:pt x="30" y="1566"/>
                  </a:lnTo>
                  <a:lnTo>
                    <a:pt x="36" y="1566"/>
                  </a:lnTo>
                  <a:lnTo>
                    <a:pt x="42" y="1566"/>
                  </a:lnTo>
                  <a:lnTo>
                    <a:pt x="48" y="1566"/>
                  </a:lnTo>
                  <a:lnTo>
                    <a:pt x="54" y="1566"/>
                  </a:lnTo>
                  <a:lnTo>
                    <a:pt x="60" y="1566"/>
                  </a:lnTo>
                  <a:lnTo>
                    <a:pt x="66" y="1566"/>
                  </a:lnTo>
                  <a:lnTo>
                    <a:pt x="72" y="1566"/>
                  </a:lnTo>
                  <a:lnTo>
                    <a:pt x="78" y="1566"/>
                  </a:lnTo>
                  <a:lnTo>
                    <a:pt x="84" y="1566"/>
                  </a:lnTo>
                  <a:lnTo>
                    <a:pt x="90" y="1566"/>
                  </a:lnTo>
                  <a:lnTo>
                    <a:pt x="96" y="1566"/>
                  </a:lnTo>
                  <a:lnTo>
                    <a:pt x="102" y="1566"/>
                  </a:lnTo>
                  <a:lnTo>
                    <a:pt x="108" y="1566"/>
                  </a:lnTo>
                  <a:lnTo>
                    <a:pt x="114" y="1566"/>
                  </a:lnTo>
                  <a:lnTo>
                    <a:pt x="120" y="1566"/>
                  </a:lnTo>
                  <a:lnTo>
                    <a:pt x="126" y="1566"/>
                  </a:lnTo>
                  <a:lnTo>
                    <a:pt x="132" y="1566"/>
                  </a:lnTo>
                  <a:lnTo>
                    <a:pt x="138" y="1566"/>
                  </a:lnTo>
                  <a:lnTo>
                    <a:pt x="144" y="1566"/>
                  </a:lnTo>
                  <a:lnTo>
                    <a:pt x="150" y="1566"/>
                  </a:lnTo>
                  <a:lnTo>
                    <a:pt x="156" y="1566"/>
                  </a:lnTo>
                  <a:lnTo>
                    <a:pt x="162" y="1566"/>
                  </a:lnTo>
                  <a:lnTo>
                    <a:pt x="168" y="1566"/>
                  </a:lnTo>
                  <a:lnTo>
                    <a:pt x="174" y="1554"/>
                  </a:lnTo>
                  <a:lnTo>
                    <a:pt x="180" y="1524"/>
                  </a:lnTo>
                  <a:lnTo>
                    <a:pt x="186" y="1506"/>
                  </a:lnTo>
                  <a:lnTo>
                    <a:pt x="192" y="1488"/>
                  </a:lnTo>
                  <a:lnTo>
                    <a:pt x="198" y="1482"/>
                  </a:lnTo>
                  <a:lnTo>
                    <a:pt x="204" y="1476"/>
                  </a:lnTo>
                  <a:lnTo>
                    <a:pt x="210" y="1470"/>
                  </a:lnTo>
                  <a:lnTo>
                    <a:pt x="216" y="1434"/>
                  </a:lnTo>
                  <a:lnTo>
                    <a:pt x="222" y="1434"/>
                  </a:lnTo>
                  <a:lnTo>
                    <a:pt x="228" y="1434"/>
                  </a:lnTo>
                  <a:lnTo>
                    <a:pt x="234" y="1434"/>
                  </a:lnTo>
                  <a:lnTo>
                    <a:pt x="240" y="1434"/>
                  </a:lnTo>
                  <a:lnTo>
                    <a:pt x="246" y="1428"/>
                  </a:lnTo>
                  <a:lnTo>
                    <a:pt x="252" y="1416"/>
                  </a:lnTo>
                  <a:lnTo>
                    <a:pt x="258" y="1410"/>
                  </a:lnTo>
                  <a:lnTo>
                    <a:pt x="264" y="1404"/>
                  </a:lnTo>
                  <a:lnTo>
                    <a:pt x="264" y="1344"/>
                  </a:lnTo>
                  <a:lnTo>
                    <a:pt x="270" y="1362"/>
                  </a:lnTo>
                  <a:lnTo>
                    <a:pt x="276" y="1326"/>
                  </a:lnTo>
                  <a:lnTo>
                    <a:pt x="282" y="1326"/>
                  </a:lnTo>
                  <a:lnTo>
                    <a:pt x="288" y="1320"/>
                  </a:lnTo>
                  <a:lnTo>
                    <a:pt x="294" y="1314"/>
                  </a:lnTo>
                  <a:lnTo>
                    <a:pt x="300" y="1278"/>
                  </a:lnTo>
                  <a:lnTo>
                    <a:pt x="306" y="1278"/>
                  </a:lnTo>
                  <a:lnTo>
                    <a:pt x="312" y="1278"/>
                  </a:lnTo>
                  <a:lnTo>
                    <a:pt x="318" y="1278"/>
                  </a:lnTo>
                  <a:lnTo>
                    <a:pt x="324" y="1254"/>
                  </a:lnTo>
                  <a:lnTo>
                    <a:pt x="330" y="1254"/>
                  </a:lnTo>
                  <a:lnTo>
                    <a:pt x="336" y="1254"/>
                  </a:lnTo>
                  <a:lnTo>
                    <a:pt x="342" y="1278"/>
                  </a:lnTo>
                  <a:lnTo>
                    <a:pt x="348" y="1254"/>
                  </a:lnTo>
                  <a:lnTo>
                    <a:pt x="354" y="1242"/>
                  </a:lnTo>
                  <a:lnTo>
                    <a:pt x="360" y="1236"/>
                  </a:lnTo>
                  <a:lnTo>
                    <a:pt x="366" y="1212"/>
                  </a:lnTo>
                  <a:lnTo>
                    <a:pt x="372" y="1200"/>
                  </a:lnTo>
                  <a:lnTo>
                    <a:pt x="378" y="1176"/>
                  </a:lnTo>
                  <a:lnTo>
                    <a:pt x="384" y="1188"/>
                  </a:lnTo>
                  <a:lnTo>
                    <a:pt x="390" y="1188"/>
                  </a:lnTo>
                  <a:lnTo>
                    <a:pt x="396" y="1188"/>
                  </a:lnTo>
                  <a:lnTo>
                    <a:pt x="402" y="1194"/>
                  </a:lnTo>
                  <a:lnTo>
                    <a:pt x="408" y="1194"/>
                  </a:lnTo>
                  <a:lnTo>
                    <a:pt x="414" y="1158"/>
                  </a:lnTo>
                  <a:lnTo>
                    <a:pt x="420" y="1152"/>
                  </a:lnTo>
                  <a:lnTo>
                    <a:pt x="426" y="1134"/>
                  </a:lnTo>
                  <a:lnTo>
                    <a:pt x="432" y="1134"/>
                  </a:lnTo>
                  <a:lnTo>
                    <a:pt x="432" y="1092"/>
                  </a:lnTo>
                  <a:lnTo>
                    <a:pt x="438" y="1074"/>
                  </a:lnTo>
                  <a:lnTo>
                    <a:pt x="444" y="1080"/>
                  </a:lnTo>
                  <a:lnTo>
                    <a:pt x="450" y="1080"/>
                  </a:lnTo>
                  <a:lnTo>
                    <a:pt x="456" y="1080"/>
                  </a:lnTo>
                  <a:lnTo>
                    <a:pt x="462" y="1086"/>
                  </a:lnTo>
                  <a:lnTo>
                    <a:pt x="468" y="1080"/>
                  </a:lnTo>
                  <a:lnTo>
                    <a:pt x="474" y="1080"/>
                  </a:lnTo>
                  <a:lnTo>
                    <a:pt x="480" y="1080"/>
                  </a:lnTo>
                  <a:lnTo>
                    <a:pt x="486" y="1080"/>
                  </a:lnTo>
                  <a:lnTo>
                    <a:pt x="492" y="1074"/>
                  </a:lnTo>
                  <a:lnTo>
                    <a:pt x="498" y="1074"/>
                  </a:lnTo>
                  <a:lnTo>
                    <a:pt x="504" y="1062"/>
                  </a:lnTo>
                  <a:lnTo>
                    <a:pt x="510" y="1032"/>
                  </a:lnTo>
                  <a:lnTo>
                    <a:pt x="516" y="984"/>
                  </a:lnTo>
                  <a:lnTo>
                    <a:pt x="522" y="918"/>
                  </a:lnTo>
                  <a:lnTo>
                    <a:pt x="528" y="924"/>
                  </a:lnTo>
                  <a:lnTo>
                    <a:pt x="534" y="930"/>
                  </a:lnTo>
                  <a:lnTo>
                    <a:pt x="540" y="870"/>
                  </a:lnTo>
                  <a:lnTo>
                    <a:pt x="546" y="870"/>
                  </a:lnTo>
                  <a:lnTo>
                    <a:pt x="552" y="870"/>
                  </a:lnTo>
                  <a:lnTo>
                    <a:pt x="558" y="846"/>
                  </a:lnTo>
                  <a:lnTo>
                    <a:pt x="564" y="894"/>
                  </a:lnTo>
                  <a:lnTo>
                    <a:pt x="570" y="852"/>
                  </a:lnTo>
                  <a:lnTo>
                    <a:pt x="576" y="870"/>
                  </a:lnTo>
                  <a:lnTo>
                    <a:pt x="582" y="870"/>
                  </a:lnTo>
                  <a:lnTo>
                    <a:pt x="588" y="852"/>
                  </a:lnTo>
                  <a:lnTo>
                    <a:pt x="594" y="852"/>
                  </a:lnTo>
                  <a:lnTo>
                    <a:pt x="600" y="852"/>
                  </a:lnTo>
                  <a:lnTo>
                    <a:pt x="600" y="822"/>
                  </a:lnTo>
                  <a:lnTo>
                    <a:pt x="606" y="804"/>
                  </a:lnTo>
                  <a:lnTo>
                    <a:pt x="612" y="798"/>
                  </a:lnTo>
                  <a:lnTo>
                    <a:pt x="618" y="780"/>
                  </a:lnTo>
                  <a:lnTo>
                    <a:pt x="624" y="768"/>
                  </a:lnTo>
                  <a:lnTo>
                    <a:pt x="630" y="756"/>
                  </a:lnTo>
                  <a:lnTo>
                    <a:pt x="636" y="744"/>
                  </a:lnTo>
                  <a:lnTo>
                    <a:pt x="642" y="726"/>
                  </a:lnTo>
                  <a:lnTo>
                    <a:pt x="648" y="726"/>
                  </a:lnTo>
                  <a:lnTo>
                    <a:pt x="654" y="720"/>
                  </a:lnTo>
                  <a:lnTo>
                    <a:pt x="660" y="720"/>
                  </a:lnTo>
                  <a:lnTo>
                    <a:pt x="666" y="690"/>
                  </a:lnTo>
                  <a:lnTo>
                    <a:pt x="672" y="696"/>
                  </a:lnTo>
                  <a:lnTo>
                    <a:pt x="678" y="678"/>
                  </a:lnTo>
                  <a:lnTo>
                    <a:pt x="684" y="636"/>
                  </a:lnTo>
                  <a:lnTo>
                    <a:pt x="690" y="618"/>
                  </a:lnTo>
                  <a:lnTo>
                    <a:pt x="696" y="624"/>
                  </a:lnTo>
                  <a:lnTo>
                    <a:pt x="702" y="588"/>
                  </a:lnTo>
                  <a:lnTo>
                    <a:pt x="708" y="570"/>
                  </a:lnTo>
                  <a:lnTo>
                    <a:pt x="714" y="582"/>
                  </a:lnTo>
                  <a:lnTo>
                    <a:pt x="720" y="582"/>
                  </a:lnTo>
                  <a:lnTo>
                    <a:pt x="726" y="570"/>
                  </a:lnTo>
                  <a:lnTo>
                    <a:pt x="732" y="570"/>
                  </a:lnTo>
                  <a:lnTo>
                    <a:pt x="738" y="540"/>
                  </a:lnTo>
                  <a:lnTo>
                    <a:pt x="744" y="516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49" name="Freeform 57"/>
            <p:cNvSpPr>
              <a:spLocks/>
            </p:cNvSpPr>
            <p:nvPr/>
          </p:nvSpPr>
          <p:spPr bwMode="auto">
            <a:xfrm>
              <a:off x="4078287" y="1733550"/>
              <a:ext cx="1190625" cy="2476500"/>
            </a:xfrm>
            <a:custGeom>
              <a:avLst/>
              <a:gdLst/>
              <a:ahLst/>
              <a:cxnLst>
                <a:cxn ang="0">
                  <a:pos x="12" y="504"/>
                </a:cxn>
                <a:cxn ang="0">
                  <a:pos x="24" y="486"/>
                </a:cxn>
                <a:cxn ang="0">
                  <a:pos x="42" y="468"/>
                </a:cxn>
                <a:cxn ang="0">
                  <a:pos x="60" y="450"/>
                </a:cxn>
                <a:cxn ang="0">
                  <a:pos x="78" y="426"/>
                </a:cxn>
                <a:cxn ang="0">
                  <a:pos x="96" y="384"/>
                </a:cxn>
                <a:cxn ang="0">
                  <a:pos x="114" y="330"/>
                </a:cxn>
                <a:cxn ang="0">
                  <a:pos x="132" y="282"/>
                </a:cxn>
                <a:cxn ang="0">
                  <a:pos x="150" y="318"/>
                </a:cxn>
                <a:cxn ang="0">
                  <a:pos x="168" y="300"/>
                </a:cxn>
                <a:cxn ang="0">
                  <a:pos x="186" y="228"/>
                </a:cxn>
                <a:cxn ang="0">
                  <a:pos x="204" y="210"/>
                </a:cxn>
                <a:cxn ang="0">
                  <a:pos x="222" y="264"/>
                </a:cxn>
                <a:cxn ang="0">
                  <a:pos x="240" y="342"/>
                </a:cxn>
                <a:cxn ang="0">
                  <a:pos x="258" y="204"/>
                </a:cxn>
                <a:cxn ang="0">
                  <a:pos x="276" y="210"/>
                </a:cxn>
                <a:cxn ang="0">
                  <a:pos x="294" y="258"/>
                </a:cxn>
                <a:cxn ang="0">
                  <a:pos x="312" y="246"/>
                </a:cxn>
                <a:cxn ang="0">
                  <a:pos x="330" y="342"/>
                </a:cxn>
                <a:cxn ang="0">
                  <a:pos x="348" y="336"/>
                </a:cxn>
                <a:cxn ang="0">
                  <a:pos x="360" y="252"/>
                </a:cxn>
                <a:cxn ang="0">
                  <a:pos x="378" y="150"/>
                </a:cxn>
                <a:cxn ang="0">
                  <a:pos x="396" y="102"/>
                </a:cxn>
                <a:cxn ang="0">
                  <a:pos x="414" y="168"/>
                </a:cxn>
                <a:cxn ang="0">
                  <a:pos x="432" y="180"/>
                </a:cxn>
                <a:cxn ang="0">
                  <a:pos x="450" y="150"/>
                </a:cxn>
                <a:cxn ang="0">
                  <a:pos x="468" y="102"/>
                </a:cxn>
                <a:cxn ang="0">
                  <a:pos x="486" y="102"/>
                </a:cxn>
                <a:cxn ang="0">
                  <a:pos x="504" y="66"/>
                </a:cxn>
                <a:cxn ang="0">
                  <a:pos x="522" y="12"/>
                </a:cxn>
                <a:cxn ang="0">
                  <a:pos x="540" y="36"/>
                </a:cxn>
                <a:cxn ang="0">
                  <a:pos x="558" y="1560"/>
                </a:cxn>
                <a:cxn ang="0">
                  <a:pos x="576" y="1560"/>
                </a:cxn>
                <a:cxn ang="0">
                  <a:pos x="594" y="1560"/>
                </a:cxn>
                <a:cxn ang="0">
                  <a:pos x="612" y="1560"/>
                </a:cxn>
                <a:cxn ang="0">
                  <a:pos x="630" y="1560"/>
                </a:cxn>
                <a:cxn ang="0">
                  <a:pos x="648" y="1560"/>
                </a:cxn>
                <a:cxn ang="0">
                  <a:pos x="666" y="1560"/>
                </a:cxn>
                <a:cxn ang="0">
                  <a:pos x="684" y="1560"/>
                </a:cxn>
                <a:cxn ang="0">
                  <a:pos x="702" y="1560"/>
                </a:cxn>
                <a:cxn ang="0">
                  <a:pos x="720" y="1560"/>
                </a:cxn>
                <a:cxn ang="0">
                  <a:pos x="738" y="1560"/>
                </a:cxn>
              </a:cxnLst>
              <a:rect l="0" t="0" r="r" b="b"/>
              <a:pathLst>
                <a:path w="750" h="1560">
                  <a:moveTo>
                    <a:pt x="0" y="510"/>
                  </a:moveTo>
                  <a:lnTo>
                    <a:pt x="6" y="492"/>
                  </a:lnTo>
                  <a:lnTo>
                    <a:pt x="12" y="504"/>
                  </a:lnTo>
                  <a:lnTo>
                    <a:pt x="18" y="486"/>
                  </a:lnTo>
                  <a:lnTo>
                    <a:pt x="24" y="498"/>
                  </a:lnTo>
                  <a:lnTo>
                    <a:pt x="24" y="486"/>
                  </a:lnTo>
                  <a:lnTo>
                    <a:pt x="30" y="492"/>
                  </a:lnTo>
                  <a:lnTo>
                    <a:pt x="36" y="480"/>
                  </a:lnTo>
                  <a:lnTo>
                    <a:pt x="42" y="468"/>
                  </a:lnTo>
                  <a:lnTo>
                    <a:pt x="48" y="474"/>
                  </a:lnTo>
                  <a:lnTo>
                    <a:pt x="54" y="462"/>
                  </a:lnTo>
                  <a:lnTo>
                    <a:pt x="60" y="450"/>
                  </a:lnTo>
                  <a:lnTo>
                    <a:pt x="66" y="432"/>
                  </a:lnTo>
                  <a:lnTo>
                    <a:pt x="72" y="426"/>
                  </a:lnTo>
                  <a:lnTo>
                    <a:pt x="78" y="426"/>
                  </a:lnTo>
                  <a:lnTo>
                    <a:pt x="84" y="402"/>
                  </a:lnTo>
                  <a:lnTo>
                    <a:pt x="90" y="390"/>
                  </a:lnTo>
                  <a:lnTo>
                    <a:pt x="96" y="384"/>
                  </a:lnTo>
                  <a:lnTo>
                    <a:pt x="102" y="348"/>
                  </a:lnTo>
                  <a:lnTo>
                    <a:pt x="108" y="318"/>
                  </a:lnTo>
                  <a:lnTo>
                    <a:pt x="114" y="330"/>
                  </a:lnTo>
                  <a:lnTo>
                    <a:pt x="120" y="324"/>
                  </a:lnTo>
                  <a:lnTo>
                    <a:pt x="126" y="288"/>
                  </a:lnTo>
                  <a:lnTo>
                    <a:pt x="132" y="282"/>
                  </a:lnTo>
                  <a:lnTo>
                    <a:pt x="138" y="294"/>
                  </a:lnTo>
                  <a:lnTo>
                    <a:pt x="144" y="306"/>
                  </a:lnTo>
                  <a:lnTo>
                    <a:pt x="150" y="318"/>
                  </a:lnTo>
                  <a:lnTo>
                    <a:pt x="156" y="288"/>
                  </a:lnTo>
                  <a:lnTo>
                    <a:pt x="162" y="330"/>
                  </a:lnTo>
                  <a:lnTo>
                    <a:pt x="168" y="300"/>
                  </a:lnTo>
                  <a:lnTo>
                    <a:pt x="174" y="294"/>
                  </a:lnTo>
                  <a:lnTo>
                    <a:pt x="180" y="282"/>
                  </a:lnTo>
                  <a:lnTo>
                    <a:pt x="186" y="228"/>
                  </a:lnTo>
                  <a:lnTo>
                    <a:pt x="192" y="234"/>
                  </a:lnTo>
                  <a:lnTo>
                    <a:pt x="198" y="258"/>
                  </a:lnTo>
                  <a:lnTo>
                    <a:pt x="204" y="210"/>
                  </a:lnTo>
                  <a:lnTo>
                    <a:pt x="210" y="216"/>
                  </a:lnTo>
                  <a:lnTo>
                    <a:pt x="216" y="198"/>
                  </a:lnTo>
                  <a:lnTo>
                    <a:pt x="222" y="264"/>
                  </a:lnTo>
                  <a:lnTo>
                    <a:pt x="228" y="270"/>
                  </a:lnTo>
                  <a:lnTo>
                    <a:pt x="234" y="306"/>
                  </a:lnTo>
                  <a:lnTo>
                    <a:pt x="240" y="342"/>
                  </a:lnTo>
                  <a:lnTo>
                    <a:pt x="246" y="312"/>
                  </a:lnTo>
                  <a:lnTo>
                    <a:pt x="252" y="222"/>
                  </a:lnTo>
                  <a:lnTo>
                    <a:pt x="258" y="204"/>
                  </a:lnTo>
                  <a:lnTo>
                    <a:pt x="264" y="270"/>
                  </a:lnTo>
                  <a:lnTo>
                    <a:pt x="270" y="246"/>
                  </a:lnTo>
                  <a:lnTo>
                    <a:pt x="276" y="210"/>
                  </a:lnTo>
                  <a:lnTo>
                    <a:pt x="282" y="270"/>
                  </a:lnTo>
                  <a:lnTo>
                    <a:pt x="288" y="252"/>
                  </a:lnTo>
                  <a:lnTo>
                    <a:pt x="294" y="258"/>
                  </a:lnTo>
                  <a:lnTo>
                    <a:pt x="300" y="258"/>
                  </a:lnTo>
                  <a:lnTo>
                    <a:pt x="306" y="234"/>
                  </a:lnTo>
                  <a:lnTo>
                    <a:pt x="312" y="246"/>
                  </a:lnTo>
                  <a:lnTo>
                    <a:pt x="318" y="342"/>
                  </a:lnTo>
                  <a:lnTo>
                    <a:pt x="324" y="342"/>
                  </a:lnTo>
                  <a:lnTo>
                    <a:pt x="330" y="342"/>
                  </a:lnTo>
                  <a:lnTo>
                    <a:pt x="336" y="378"/>
                  </a:lnTo>
                  <a:lnTo>
                    <a:pt x="342" y="378"/>
                  </a:lnTo>
                  <a:lnTo>
                    <a:pt x="348" y="336"/>
                  </a:lnTo>
                  <a:lnTo>
                    <a:pt x="354" y="258"/>
                  </a:lnTo>
                  <a:lnTo>
                    <a:pt x="360" y="270"/>
                  </a:lnTo>
                  <a:lnTo>
                    <a:pt x="360" y="252"/>
                  </a:lnTo>
                  <a:lnTo>
                    <a:pt x="366" y="234"/>
                  </a:lnTo>
                  <a:lnTo>
                    <a:pt x="372" y="186"/>
                  </a:lnTo>
                  <a:lnTo>
                    <a:pt x="378" y="150"/>
                  </a:lnTo>
                  <a:lnTo>
                    <a:pt x="384" y="186"/>
                  </a:lnTo>
                  <a:lnTo>
                    <a:pt x="390" y="204"/>
                  </a:lnTo>
                  <a:lnTo>
                    <a:pt x="396" y="102"/>
                  </a:lnTo>
                  <a:lnTo>
                    <a:pt x="402" y="174"/>
                  </a:lnTo>
                  <a:lnTo>
                    <a:pt x="408" y="228"/>
                  </a:lnTo>
                  <a:lnTo>
                    <a:pt x="414" y="168"/>
                  </a:lnTo>
                  <a:lnTo>
                    <a:pt x="420" y="162"/>
                  </a:lnTo>
                  <a:lnTo>
                    <a:pt x="426" y="174"/>
                  </a:lnTo>
                  <a:lnTo>
                    <a:pt x="432" y="180"/>
                  </a:lnTo>
                  <a:lnTo>
                    <a:pt x="438" y="228"/>
                  </a:lnTo>
                  <a:lnTo>
                    <a:pt x="444" y="114"/>
                  </a:lnTo>
                  <a:lnTo>
                    <a:pt x="450" y="150"/>
                  </a:lnTo>
                  <a:lnTo>
                    <a:pt x="456" y="102"/>
                  </a:lnTo>
                  <a:lnTo>
                    <a:pt x="462" y="150"/>
                  </a:lnTo>
                  <a:lnTo>
                    <a:pt x="468" y="102"/>
                  </a:lnTo>
                  <a:lnTo>
                    <a:pt x="474" y="174"/>
                  </a:lnTo>
                  <a:lnTo>
                    <a:pt x="480" y="198"/>
                  </a:lnTo>
                  <a:lnTo>
                    <a:pt x="486" y="102"/>
                  </a:lnTo>
                  <a:lnTo>
                    <a:pt x="492" y="144"/>
                  </a:lnTo>
                  <a:lnTo>
                    <a:pt x="498" y="48"/>
                  </a:lnTo>
                  <a:lnTo>
                    <a:pt x="504" y="66"/>
                  </a:lnTo>
                  <a:lnTo>
                    <a:pt x="510" y="18"/>
                  </a:lnTo>
                  <a:lnTo>
                    <a:pt x="516" y="0"/>
                  </a:lnTo>
                  <a:lnTo>
                    <a:pt x="522" y="12"/>
                  </a:lnTo>
                  <a:lnTo>
                    <a:pt x="528" y="48"/>
                  </a:lnTo>
                  <a:lnTo>
                    <a:pt x="534" y="0"/>
                  </a:lnTo>
                  <a:lnTo>
                    <a:pt x="540" y="36"/>
                  </a:lnTo>
                  <a:lnTo>
                    <a:pt x="546" y="1560"/>
                  </a:lnTo>
                  <a:lnTo>
                    <a:pt x="552" y="1560"/>
                  </a:lnTo>
                  <a:lnTo>
                    <a:pt x="558" y="1560"/>
                  </a:lnTo>
                  <a:lnTo>
                    <a:pt x="564" y="1560"/>
                  </a:lnTo>
                  <a:lnTo>
                    <a:pt x="570" y="1560"/>
                  </a:lnTo>
                  <a:lnTo>
                    <a:pt x="576" y="1560"/>
                  </a:lnTo>
                  <a:lnTo>
                    <a:pt x="582" y="1560"/>
                  </a:lnTo>
                  <a:lnTo>
                    <a:pt x="588" y="1560"/>
                  </a:lnTo>
                  <a:lnTo>
                    <a:pt x="594" y="1560"/>
                  </a:lnTo>
                  <a:lnTo>
                    <a:pt x="600" y="1560"/>
                  </a:lnTo>
                  <a:lnTo>
                    <a:pt x="606" y="1560"/>
                  </a:lnTo>
                  <a:lnTo>
                    <a:pt x="612" y="1560"/>
                  </a:lnTo>
                  <a:lnTo>
                    <a:pt x="618" y="1560"/>
                  </a:lnTo>
                  <a:lnTo>
                    <a:pt x="624" y="1560"/>
                  </a:lnTo>
                  <a:lnTo>
                    <a:pt x="630" y="1560"/>
                  </a:lnTo>
                  <a:lnTo>
                    <a:pt x="636" y="1560"/>
                  </a:lnTo>
                  <a:lnTo>
                    <a:pt x="642" y="1560"/>
                  </a:lnTo>
                  <a:lnTo>
                    <a:pt x="648" y="1560"/>
                  </a:lnTo>
                  <a:lnTo>
                    <a:pt x="654" y="1560"/>
                  </a:lnTo>
                  <a:lnTo>
                    <a:pt x="660" y="1560"/>
                  </a:lnTo>
                  <a:lnTo>
                    <a:pt x="666" y="1560"/>
                  </a:lnTo>
                  <a:lnTo>
                    <a:pt x="672" y="1560"/>
                  </a:lnTo>
                  <a:lnTo>
                    <a:pt x="678" y="1560"/>
                  </a:lnTo>
                  <a:lnTo>
                    <a:pt x="684" y="1560"/>
                  </a:lnTo>
                  <a:lnTo>
                    <a:pt x="690" y="1560"/>
                  </a:lnTo>
                  <a:lnTo>
                    <a:pt x="696" y="1560"/>
                  </a:lnTo>
                  <a:lnTo>
                    <a:pt x="702" y="1560"/>
                  </a:lnTo>
                  <a:lnTo>
                    <a:pt x="708" y="1560"/>
                  </a:lnTo>
                  <a:lnTo>
                    <a:pt x="714" y="1560"/>
                  </a:lnTo>
                  <a:lnTo>
                    <a:pt x="720" y="1560"/>
                  </a:lnTo>
                  <a:lnTo>
                    <a:pt x="726" y="1560"/>
                  </a:lnTo>
                  <a:lnTo>
                    <a:pt x="732" y="1560"/>
                  </a:lnTo>
                  <a:lnTo>
                    <a:pt x="738" y="1560"/>
                  </a:lnTo>
                  <a:lnTo>
                    <a:pt x="744" y="1560"/>
                  </a:lnTo>
                  <a:lnTo>
                    <a:pt x="750" y="1560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50" name="Freeform 58"/>
            <p:cNvSpPr>
              <a:spLocks/>
            </p:cNvSpPr>
            <p:nvPr/>
          </p:nvSpPr>
          <p:spPr bwMode="auto">
            <a:xfrm>
              <a:off x="5268912" y="2133600"/>
              <a:ext cx="1190625" cy="2076450"/>
            </a:xfrm>
            <a:custGeom>
              <a:avLst/>
              <a:gdLst/>
              <a:ahLst/>
              <a:cxnLst>
                <a:cxn ang="0">
                  <a:pos x="12" y="1308"/>
                </a:cxn>
                <a:cxn ang="0">
                  <a:pos x="30" y="1308"/>
                </a:cxn>
                <a:cxn ang="0">
                  <a:pos x="48" y="1308"/>
                </a:cxn>
                <a:cxn ang="0">
                  <a:pos x="66" y="1308"/>
                </a:cxn>
                <a:cxn ang="0">
                  <a:pos x="84" y="1308"/>
                </a:cxn>
                <a:cxn ang="0">
                  <a:pos x="102" y="1308"/>
                </a:cxn>
                <a:cxn ang="0">
                  <a:pos x="120" y="1308"/>
                </a:cxn>
                <a:cxn ang="0">
                  <a:pos x="138" y="1308"/>
                </a:cxn>
                <a:cxn ang="0">
                  <a:pos x="156" y="1308"/>
                </a:cxn>
                <a:cxn ang="0">
                  <a:pos x="174" y="1308"/>
                </a:cxn>
                <a:cxn ang="0">
                  <a:pos x="192" y="1308"/>
                </a:cxn>
                <a:cxn ang="0">
                  <a:pos x="210" y="1308"/>
                </a:cxn>
                <a:cxn ang="0">
                  <a:pos x="228" y="1302"/>
                </a:cxn>
                <a:cxn ang="0">
                  <a:pos x="246" y="1260"/>
                </a:cxn>
                <a:cxn ang="0">
                  <a:pos x="264" y="1230"/>
                </a:cxn>
                <a:cxn ang="0">
                  <a:pos x="282" y="1218"/>
                </a:cxn>
                <a:cxn ang="0">
                  <a:pos x="294" y="1176"/>
                </a:cxn>
                <a:cxn ang="0">
                  <a:pos x="312" y="1176"/>
                </a:cxn>
                <a:cxn ang="0">
                  <a:pos x="330" y="1110"/>
                </a:cxn>
                <a:cxn ang="0">
                  <a:pos x="348" y="1068"/>
                </a:cxn>
                <a:cxn ang="0">
                  <a:pos x="366" y="1026"/>
                </a:cxn>
                <a:cxn ang="0">
                  <a:pos x="384" y="996"/>
                </a:cxn>
                <a:cxn ang="0">
                  <a:pos x="402" y="990"/>
                </a:cxn>
                <a:cxn ang="0">
                  <a:pos x="420" y="942"/>
                </a:cxn>
                <a:cxn ang="0">
                  <a:pos x="438" y="912"/>
                </a:cxn>
                <a:cxn ang="0">
                  <a:pos x="450" y="786"/>
                </a:cxn>
                <a:cxn ang="0">
                  <a:pos x="468" y="582"/>
                </a:cxn>
                <a:cxn ang="0">
                  <a:pos x="486" y="444"/>
                </a:cxn>
                <a:cxn ang="0">
                  <a:pos x="504" y="366"/>
                </a:cxn>
                <a:cxn ang="0">
                  <a:pos x="522" y="222"/>
                </a:cxn>
                <a:cxn ang="0">
                  <a:pos x="540" y="264"/>
                </a:cxn>
                <a:cxn ang="0">
                  <a:pos x="558" y="144"/>
                </a:cxn>
                <a:cxn ang="0">
                  <a:pos x="576" y="72"/>
                </a:cxn>
                <a:cxn ang="0">
                  <a:pos x="594" y="1308"/>
                </a:cxn>
                <a:cxn ang="0">
                  <a:pos x="612" y="1308"/>
                </a:cxn>
                <a:cxn ang="0">
                  <a:pos x="630" y="1308"/>
                </a:cxn>
                <a:cxn ang="0">
                  <a:pos x="648" y="1308"/>
                </a:cxn>
                <a:cxn ang="0">
                  <a:pos x="666" y="1308"/>
                </a:cxn>
                <a:cxn ang="0">
                  <a:pos x="684" y="1308"/>
                </a:cxn>
                <a:cxn ang="0">
                  <a:pos x="702" y="1308"/>
                </a:cxn>
                <a:cxn ang="0">
                  <a:pos x="720" y="1308"/>
                </a:cxn>
                <a:cxn ang="0">
                  <a:pos x="738" y="1308"/>
                </a:cxn>
              </a:cxnLst>
              <a:rect l="0" t="0" r="r" b="b"/>
              <a:pathLst>
                <a:path w="750" h="1308">
                  <a:moveTo>
                    <a:pt x="0" y="1308"/>
                  </a:moveTo>
                  <a:lnTo>
                    <a:pt x="6" y="1308"/>
                  </a:lnTo>
                  <a:lnTo>
                    <a:pt x="12" y="1308"/>
                  </a:lnTo>
                  <a:lnTo>
                    <a:pt x="18" y="1308"/>
                  </a:lnTo>
                  <a:lnTo>
                    <a:pt x="24" y="1308"/>
                  </a:lnTo>
                  <a:lnTo>
                    <a:pt x="30" y="1308"/>
                  </a:lnTo>
                  <a:lnTo>
                    <a:pt x="36" y="1308"/>
                  </a:lnTo>
                  <a:lnTo>
                    <a:pt x="42" y="1308"/>
                  </a:lnTo>
                  <a:lnTo>
                    <a:pt x="48" y="1308"/>
                  </a:lnTo>
                  <a:lnTo>
                    <a:pt x="54" y="1308"/>
                  </a:lnTo>
                  <a:lnTo>
                    <a:pt x="60" y="1308"/>
                  </a:lnTo>
                  <a:lnTo>
                    <a:pt x="66" y="1308"/>
                  </a:lnTo>
                  <a:lnTo>
                    <a:pt x="72" y="1308"/>
                  </a:lnTo>
                  <a:lnTo>
                    <a:pt x="78" y="1308"/>
                  </a:lnTo>
                  <a:lnTo>
                    <a:pt x="84" y="1308"/>
                  </a:lnTo>
                  <a:lnTo>
                    <a:pt x="90" y="1308"/>
                  </a:lnTo>
                  <a:lnTo>
                    <a:pt x="96" y="1308"/>
                  </a:lnTo>
                  <a:lnTo>
                    <a:pt x="102" y="1308"/>
                  </a:lnTo>
                  <a:lnTo>
                    <a:pt x="108" y="1308"/>
                  </a:lnTo>
                  <a:lnTo>
                    <a:pt x="114" y="1308"/>
                  </a:lnTo>
                  <a:lnTo>
                    <a:pt x="120" y="1308"/>
                  </a:lnTo>
                  <a:lnTo>
                    <a:pt x="126" y="1308"/>
                  </a:lnTo>
                  <a:lnTo>
                    <a:pt x="132" y="1308"/>
                  </a:lnTo>
                  <a:lnTo>
                    <a:pt x="138" y="1308"/>
                  </a:lnTo>
                  <a:lnTo>
                    <a:pt x="144" y="1308"/>
                  </a:lnTo>
                  <a:lnTo>
                    <a:pt x="150" y="1308"/>
                  </a:lnTo>
                  <a:lnTo>
                    <a:pt x="156" y="1308"/>
                  </a:lnTo>
                  <a:lnTo>
                    <a:pt x="162" y="1308"/>
                  </a:lnTo>
                  <a:lnTo>
                    <a:pt x="168" y="1308"/>
                  </a:lnTo>
                  <a:lnTo>
                    <a:pt x="174" y="1308"/>
                  </a:lnTo>
                  <a:lnTo>
                    <a:pt x="180" y="1308"/>
                  </a:lnTo>
                  <a:lnTo>
                    <a:pt x="186" y="1308"/>
                  </a:lnTo>
                  <a:lnTo>
                    <a:pt x="192" y="1308"/>
                  </a:lnTo>
                  <a:lnTo>
                    <a:pt x="198" y="1308"/>
                  </a:lnTo>
                  <a:lnTo>
                    <a:pt x="204" y="1308"/>
                  </a:lnTo>
                  <a:lnTo>
                    <a:pt x="210" y="1308"/>
                  </a:lnTo>
                  <a:lnTo>
                    <a:pt x="216" y="1308"/>
                  </a:lnTo>
                  <a:lnTo>
                    <a:pt x="222" y="1308"/>
                  </a:lnTo>
                  <a:lnTo>
                    <a:pt x="228" y="1302"/>
                  </a:lnTo>
                  <a:lnTo>
                    <a:pt x="234" y="1278"/>
                  </a:lnTo>
                  <a:lnTo>
                    <a:pt x="240" y="1272"/>
                  </a:lnTo>
                  <a:lnTo>
                    <a:pt x="246" y="1260"/>
                  </a:lnTo>
                  <a:lnTo>
                    <a:pt x="252" y="1260"/>
                  </a:lnTo>
                  <a:lnTo>
                    <a:pt x="258" y="1248"/>
                  </a:lnTo>
                  <a:lnTo>
                    <a:pt x="264" y="1230"/>
                  </a:lnTo>
                  <a:lnTo>
                    <a:pt x="270" y="1224"/>
                  </a:lnTo>
                  <a:lnTo>
                    <a:pt x="276" y="1212"/>
                  </a:lnTo>
                  <a:lnTo>
                    <a:pt x="282" y="1218"/>
                  </a:lnTo>
                  <a:lnTo>
                    <a:pt x="282" y="1182"/>
                  </a:lnTo>
                  <a:lnTo>
                    <a:pt x="288" y="1176"/>
                  </a:lnTo>
                  <a:lnTo>
                    <a:pt x="294" y="1176"/>
                  </a:lnTo>
                  <a:lnTo>
                    <a:pt x="300" y="1176"/>
                  </a:lnTo>
                  <a:lnTo>
                    <a:pt x="306" y="1176"/>
                  </a:lnTo>
                  <a:lnTo>
                    <a:pt x="312" y="1176"/>
                  </a:lnTo>
                  <a:lnTo>
                    <a:pt x="318" y="1158"/>
                  </a:lnTo>
                  <a:lnTo>
                    <a:pt x="324" y="1152"/>
                  </a:lnTo>
                  <a:lnTo>
                    <a:pt x="330" y="1110"/>
                  </a:lnTo>
                  <a:lnTo>
                    <a:pt x="336" y="1104"/>
                  </a:lnTo>
                  <a:lnTo>
                    <a:pt x="342" y="1074"/>
                  </a:lnTo>
                  <a:lnTo>
                    <a:pt x="348" y="1068"/>
                  </a:lnTo>
                  <a:lnTo>
                    <a:pt x="354" y="1068"/>
                  </a:lnTo>
                  <a:lnTo>
                    <a:pt x="360" y="1068"/>
                  </a:lnTo>
                  <a:lnTo>
                    <a:pt x="366" y="1026"/>
                  </a:lnTo>
                  <a:lnTo>
                    <a:pt x="372" y="1032"/>
                  </a:lnTo>
                  <a:lnTo>
                    <a:pt x="378" y="1020"/>
                  </a:lnTo>
                  <a:lnTo>
                    <a:pt x="384" y="996"/>
                  </a:lnTo>
                  <a:lnTo>
                    <a:pt x="390" y="996"/>
                  </a:lnTo>
                  <a:lnTo>
                    <a:pt x="396" y="996"/>
                  </a:lnTo>
                  <a:lnTo>
                    <a:pt x="402" y="990"/>
                  </a:lnTo>
                  <a:lnTo>
                    <a:pt x="408" y="990"/>
                  </a:lnTo>
                  <a:lnTo>
                    <a:pt x="414" y="984"/>
                  </a:lnTo>
                  <a:lnTo>
                    <a:pt x="420" y="942"/>
                  </a:lnTo>
                  <a:lnTo>
                    <a:pt x="426" y="924"/>
                  </a:lnTo>
                  <a:lnTo>
                    <a:pt x="432" y="918"/>
                  </a:lnTo>
                  <a:lnTo>
                    <a:pt x="438" y="912"/>
                  </a:lnTo>
                  <a:lnTo>
                    <a:pt x="444" y="846"/>
                  </a:lnTo>
                  <a:lnTo>
                    <a:pt x="450" y="804"/>
                  </a:lnTo>
                  <a:lnTo>
                    <a:pt x="450" y="786"/>
                  </a:lnTo>
                  <a:lnTo>
                    <a:pt x="456" y="780"/>
                  </a:lnTo>
                  <a:lnTo>
                    <a:pt x="462" y="642"/>
                  </a:lnTo>
                  <a:lnTo>
                    <a:pt x="468" y="582"/>
                  </a:lnTo>
                  <a:lnTo>
                    <a:pt x="474" y="576"/>
                  </a:lnTo>
                  <a:lnTo>
                    <a:pt x="480" y="486"/>
                  </a:lnTo>
                  <a:lnTo>
                    <a:pt x="486" y="444"/>
                  </a:lnTo>
                  <a:lnTo>
                    <a:pt x="492" y="396"/>
                  </a:lnTo>
                  <a:lnTo>
                    <a:pt x="498" y="372"/>
                  </a:lnTo>
                  <a:lnTo>
                    <a:pt x="504" y="366"/>
                  </a:lnTo>
                  <a:lnTo>
                    <a:pt x="510" y="330"/>
                  </a:lnTo>
                  <a:lnTo>
                    <a:pt x="516" y="258"/>
                  </a:lnTo>
                  <a:lnTo>
                    <a:pt x="522" y="222"/>
                  </a:lnTo>
                  <a:lnTo>
                    <a:pt x="528" y="186"/>
                  </a:lnTo>
                  <a:lnTo>
                    <a:pt x="534" y="270"/>
                  </a:lnTo>
                  <a:lnTo>
                    <a:pt x="540" y="264"/>
                  </a:lnTo>
                  <a:lnTo>
                    <a:pt x="546" y="210"/>
                  </a:lnTo>
                  <a:lnTo>
                    <a:pt x="552" y="156"/>
                  </a:lnTo>
                  <a:lnTo>
                    <a:pt x="558" y="144"/>
                  </a:lnTo>
                  <a:lnTo>
                    <a:pt x="564" y="102"/>
                  </a:lnTo>
                  <a:lnTo>
                    <a:pt x="570" y="78"/>
                  </a:lnTo>
                  <a:lnTo>
                    <a:pt x="576" y="72"/>
                  </a:lnTo>
                  <a:lnTo>
                    <a:pt x="582" y="0"/>
                  </a:lnTo>
                  <a:lnTo>
                    <a:pt x="588" y="1308"/>
                  </a:lnTo>
                  <a:lnTo>
                    <a:pt x="594" y="1308"/>
                  </a:lnTo>
                  <a:lnTo>
                    <a:pt x="600" y="1308"/>
                  </a:lnTo>
                  <a:lnTo>
                    <a:pt x="606" y="1308"/>
                  </a:lnTo>
                  <a:lnTo>
                    <a:pt x="612" y="1308"/>
                  </a:lnTo>
                  <a:lnTo>
                    <a:pt x="618" y="1308"/>
                  </a:lnTo>
                  <a:lnTo>
                    <a:pt x="624" y="1308"/>
                  </a:lnTo>
                  <a:lnTo>
                    <a:pt x="630" y="1308"/>
                  </a:lnTo>
                  <a:lnTo>
                    <a:pt x="636" y="1308"/>
                  </a:lnTo>
                  <a:lnTo>
                    <a:pt x="642" y="1308"/>
                  </a:lnTo>
                  <a:lnTo>
                    <a:pt x="648" y="1308"/>
                  </a:lnTo>
                  <a:lnTo>
                    <a:pt x="654" y="1308"/>
                  </a:lnTo>
                  <a:lnTo>
                    <a:pt x="660" y="1308"/>
                  </a:lnTo>
                  <a:lnTo>
                    <a:pt x="666" y="1308"/>
                  </a:lnTo>
                  <a:lnTo>
                    <a:pt x="672" y="1308"/>
                  </a:lnTo>
                  <a:lnTo>
                    <a:pt x="678" y="1308"/>
                  </a:lnTo>
                  <a:lnTo>
                    <a:pt x="684" y="1308"/>
                  </a:lnTo>
                  <a:lnTo>
                    <a:pt x="690" y="1308"/>
                  </a:lnTo>
                  <a:lnTo>
                    <a:pt x="696" y="1308"/>
                  </a:lnTo>
                  <a:lnTo>
                    <a:pt x="702" y="1308"/>
                  </a:lnTo>
                  <a:lnTo>
                    <a:pt x="708" y="1308"/>
                  </a:lnTo>
                  <a:lnTo>
                    <a:pt x="714" y="1308"/>
                  </a:lnTo>
                  <a:lnTo>
                    <a:pt x="720" y="1308"/>
                  </a:lnTo>
                  <a:lnTo>
                    <a:pt x="726" y="1308"/>
                  </a:lnTo>
                  <a:lnTo>
                    <a:pt x="732" y="1308"/>
                  </a:lnTo>
                  <a:lnTo>
                    <a:pt x="738" y="1308"/>
                  </a:lnTo>
                  <a:lnTo>
                    <a:pt x="744" y="1308"/>
                  </a:lnTo>
                  <a:lnTo>
                    <a:pt x="750" y="1308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51" name="Freeform 59"/>
            <p:cNvSpPr>
              <a:spLocks/>
            </p:cNvSpPr>
            <p:nvPr/>
          </p:nvSpPr>
          <p:spPr bwMode="auto">
            <a:xfrm>
              <a:off x="6459538" y="4210050"/>
              <a:ext cx="3333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30" y="0"/>
                </a:cxn>
                <a:cxn ang="0">
                  <a:pos x="36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0"/>
                </a:cxn>
                <a:cxn ang="0">
                  <a:pos x="72" y="0"/>
                </a:cxn>
                <a:cxn ang="0">
                  <a:pos x="78" y="0"/>
                </a:cxn>
                <a:cxn ang="0">
                  <a:pos x="84" y="0"/>
                </a:cxn>
                <a:cxn ang="0">
                  <a:pos x="90" y="0"/>
                </a:cxn>
                <a:cxn ang="0">
                  <a:pos x="96" y="0"/>
                </a:cxn>
                <a:cxn ang="0">
                  <a:pos x="102" y="0"/>
                </a:cxn>
                <a:cxn ang="0">
                  <a:pos x="108" y="0"/>
                </a:cxn>
                <a:cxn ang="0">
                  <a:pos x="114" y="0"/>
                </a:cxn>
                <a:cxn ang="0">
                  <a:pos x="120" y="0"/>
                </a:cxn>
                <a:cxn ang="0">
                  <a:pos x="126" y="0"/>
                </a:cxn>
                <a:cxn ang="0">
                  <a:pos x="132" y="0"/>
                </a:cxn>
                <a:cxn ang="0">
                  <a:pos x="138" y="0"/>
                </a:cxn>
                <a:cxn ang="0">
                  <a:pos x="144" y="0"/>
                </a:cxn>
                <a:cxn ang="0">
                  <a:pos x="150" y="0"/>
                </a:cxn>
                <a:cxn ang="0">
                  <a:pos x="156" y="0"/>
                </a:cxn>
                <a:cxn ang="0">
                  <a:pos x="162" y="0"/>
                </a:cxn>
                <a:cxn ang="0">
                  <a:pos x="168" y="0"/>
                </a:cxn>
                <a:cxn ang="0">
                  <a:pos x="174" y="0"/>
                </a:cxn>
                <a:cxn ang="0">
                  <a:pos x="180" y="0"/>
                </a:cxn>
                <a:cxn ang="0">
                  <a:pos x="186" y="0"/>
                </a:cxn>
                <a:cxn ang="0">
                  <a:pos x="192" y="0"/>
                </a:cxn>
                <a:cxn ang="0">
                  <a:pos x="198" y="0"/>
                </a:cxn>
                <a:cxn ang="0">
                  <a:pos x="204" y="0"/>
                </a:cxn>
                <a:cxn ang="0">
                  <a:pos x="210" y="0"/>
                </a:cxn>
              </a:cxnLst>
              <a:rect l="0" t="0" r="r" b="b"/>
              <a:pathLst>
                <a:path w="210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</a:path>
              </a:pathLst>
            </a:cu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52" name="Freeform 60"/>
            <p:cNvSpPr>
              <a:spLocks/>
            </p:cNvSpPr>
            <p:nvPr/>
          </p:nvSpPr>
          <p:spPr bwMode="auto">
            <a:xfrm>
              <a:off x="1725612" y="3076575"/>
              <a:ext cx="1209675" cy="1133475"/>
            </a:xfrm>
            <a:custGeom>
              <a:avLst/>
              <a:gdLst/>
              <a:ahLst/>
              <a:cxnLst>
                <a:cxn ang="0">
                  <a:pos x="12" y="714"/>
                </a:cxn>
                <a:cxn ang="0">
                  <a:pos x="30" y="714"/>
                </a:cxn>
                <a:cxn ang="0">
                  <a:pos x="48" y="714"/>
                </a:cxn>
                <a:cxn ang="0">
                  <a:pos x="66" y="714"/>
                </a:cxn>
                <a:cxn ang="0">
                  <a:pos x="84" y="714"/>
                </a:cxn>
                <a:cxn ang="0">
                  <a:pos x="102" y="714"/>
                </a:cxn>
                <a:cxn ang="0">
                  <a:pos x="120" y="714"/>
                </a:cxn>
                <a:cxn ang="0">
                  <a:pos x="138" y="714"/>
                </a:cxn>
                <a:cxn ang="0">
                  <a:pos x="156" y="714"/>
                </a:cxn>
                <a:cxn ang="0">
                  <a:pos x="174" y="714"/>
                </a:cxn>
                <a:cxn ang="0">
                  <a:pos x="192" y="714"/>
                </a:cxn>
                <a:cxn ang="0">
                  <a:pos x="210" y="714"/>
                </a:cxn>
                <a:cxn ang="0">
                  <a:pos x="228" y="714"/>
                </a:cxn>
                <a:cxn ang="0">
                  <a:pos x="246" y="714"/>
                </a:cxn>
                <a:cxn ang="0">
                  <a:pos x="264" y="714"/>
                </a:cxn>
                <a:cxn ang="0">
                  <a:pos x="282" y="714"/>
                </a:cxn>
                <a:cxn ang="0">
                  <a:pos x="300" y="714"/>
                </a:cxn>
                <a:cxn ang="0">
                  <a:pos x="318" y="714"/>
                </a:cxn>
                <a:cxn ang="0">
                  <a:pos x="336" y="714"/>
                </a:cxn>
                <a:cxn ang="0">
                  <a:pos x="354" y="714"/>
                </a:cxn>
                <a:cxn ang="0">
                  <a:pos x="372" y="714"/>
                </a:cxn>
                <a:cxn ang="0">
                  <a:pos x="390" y="714"/>
                </a:cxn>
                <a:cxn ang="0">
                  <a:pos x="408" y="714"/>
                </a:cxn>
                <a:cxn ang="0">
                  <a:pos x="426" y="714"/>
                </a:cxn>
                <a:cxn ang="0">
                  <a:pos x="444" y="714"/>
                </a:cxn>
                <a:cxn ang="0">
                  <a:pos x="462" y="714"/>
                </a:cxn>
                <a:cxn ang="0">
                  <a:pos x="480" y="714"/>
                </a:cxn>
                <a:cxn ang="0">
                  <a:pos x="498" y="714"/>
                </a:cxn>
                <a:cxn ang="0">
                  <a:pos x="516" y="714"/>
                </a:cxn>
                <a:cxn ang="0">
                  <a:pos x="534" y="714"/>
                </a:cxn>
                <a:cxn ang="0">
                  <a:pos x="552" y="714"/>
                </a:cxn>
                <a:cxn ang="0">
                  <a:pos x="570" y="714"/>
                </a:cxn>
                <a:cxn ang="0">
                  <a:pos x="588" y="714"/>
                </a:cxn>
                <a:cxn ang="0">
                  <a:pos x="606" y="714"/>
                </a:cxn>
                <a:cxn ang="0">
                  <a:pos x="624" y="714"/>
                </a:cxn>
                <a:cxn ang="0">
                  <a:pos x="642" y="714"/>
                </a:cxn>
                <a:cxn ang="0">
                  <a:pos x="660" y="714"/>
                </a:cxn>
                <a:cxn ang="0">
                  <a:pos x="678" y="714"/>
                </a:cxn>
                <a:cxn ang="0">
                  <a:pos x="696" y="714"/>
                </a:cxn>
                <a:cxn ang="0">
                  <a:pos x="714" y="0"/>
                </a:cxn>
                <a:cxn ang="0">
                  <a:pos x="732" y="0"/>
                </a:cxn>
                <a:cxn ang="0">
                  <a:pos x="750" y="0"/>
                </a:cxn>
              </a:cxnLst>
              <a:rect l="0" t="0" r="r" b="b"/>
              <a:pathLst>
                <a:path w="762" h="714">
                  <a:moveTo>
                    <a:pt x="0" y="714"/>
                  </a:moveTo>
                  <a:lnTo>
                    <a:pt x="6" y="714"/>
                  </a:lnTo>
                  <a:lnTo>
                    <a:pt x="12" y="714"/>
                  </a:lnTo>
                  <a:lnTo>
                    <a:pt x="18" y="714"/>
                  </a:lnTo>
                  <a:lnTo>
                    <a:pt x="24" y="714"/>
                  </a:lnTo>
                  <a:lnTo>
                    <a:pt x="30" y="714"/>
                  </a:lnTo>
                  <a:lnTo>
                    <a:pt x="36" y="714"/>
                  </a:lnTo>
                  <a:lnTo>
                    <a:pt x="42" y="714"/>
                  </a:lnTo>
                  <a:lnTo>
                    <a:pt x="48" y="714"/>
                  </a:lnTo>
                  <a:lnTo>
                    <a:pt x="54" y="714"/>
                  </a:lnTo>
                  <a:lnTo>
                    <a:pt x="60" y="714"/>
                  </a:lnTo>
                  <a:lnTo>
                    <a:pt x="66" y="714"/>
                  </a:lnTo>
                  <a:lnTo>
                    <a:pt x="72" y="714"/>
                  </a:lnTo>
                  <a:lnTo>
                    <a:pt x="78" y="714"/>
                  </a:lnTo>
                  <a:lnTo>
                    <a:pt x="84" y="714"/>
                  </a:lnTo>
                  <a:lnTo>
                    <a:pt x="90" y="714"/>
                  </a:lnTo>
                  <a:lnTo>
                    <a:pt x="96" y="714"/>
                  </a:lnTo>
                  <a:lnTo>
                    <a:pt x="102" y="714"/>
                  </a:lnTo>
                  <a:lnTo>
                    <a:pt x="108" y="714"/>
                  </a:lnTo>
                  <a:lnTo>
                    <a:pt x="114" y="714"/>
                  </a:lnTo>
                  <a:lnTo>
                    <a:pt x="120" y="714"/>
                  </a:lnTo>
                  <a:lnTo>
                    <a:pt x="126" y="714"/>
                  </a:lnTo>
                  <a:lnTo>
                    <a:pt x="132" y="714"/>
                  </a:lnTo>
                  <a:lnTo>
                    <a:pt x="138" y="714"/>
                  </a:lnTo>
                  <a:lnTo>
                    <a:pt x="144" y="714"/>
                  </a:lnTo>
                  <a:lnTo>
                    <a:pt x="150" y="714"/>
                  </a:lnTo>
                  <a:lnTo>
                    <a:pt x="156" y="714"/>
                  </a:lnTo>
                  <a:lnTo>
                    <a:pt x="162" y="714"/>
                  </a:lnTo>
                  <a:lnTo>
                    <a:pt x="168" y="714"/>
                  </a:lnTo>
                  <a:lnTo>
                    <a:pt x="174" y="714"/>
                  </a:lnTo>
                  <a:lnTo>
                    <a:pt x="180" y="714"/>
                  </a:lnTo>
                  <a:lnTo>
                    <a:pt x="186" y="714"/>
                  </a:lnTo>
                  <a:lnTo>
                    <a:pt x="192" y="714"/>
                  </a:lnTo>
                  <a:lnTo>
                    <a:pt x="198" y="714"/>
                  </a:lnTo>
                  <a:lnTo>
                    <a:pt x="204" y="714"/>
                  </a:lnTo>
                  <a:lnTo>
                    <a:pt x="210" y="714"/>
                  </a:lnTo>
                  <a:lnTo>
                    <a:pt x="216" y="714"/>
                  </a:lnTo>
                  <a:lnTo>
                    <a:pt x="222" y="714"/>
                  </a:lnTo>
                  <a:lnTo>
                    <a:pt x="228" y="714"/>
                  </a:lnTo>
                  <a:lnTo>
                    <a:pt x="234" y="714"/>
                  </a:lnTo>
                  <a:lnTo>
                    <a:pt x="240" y="714"/>
                  </a:lnTo>
                  <a:lnTo>
                    <a:pt x="246" y="714"/>
                  </a:lnTo>
                  <a:lnTo>
                    <a:pt x="252" y="714"/>
                  </a:lnTo>
                  <a:lnTo>
                    <a:pt x="258" y="714"/>
                  </a:lnTo>
                  <a:lnTo>
                    <a:pt x="264" y="714"/>
                  </a:lnTo>
                  <a:lnTo>
                    <a:pt x="270" y="714"/>
                  </a:lnTo>
                  <a:lnTo>
                    <a:pt x="276" y="714"/>
                  </a:lnTo>
                  <a:lnTo>
                    <a:pt x="282" y="714"/>
                  </a:lnTo>
                  <a:lnTo>
                    <a:pt x="288" y="714"/>
                  </a:lnTo>
                  <a:lnTo>
                    <a:pt x="294" y="714"/>
                  </a:lnTo>
                  <a:lnTo>
                    <a:pt x="300" y="714"/>
                  </a:lnTo>
                  <a:lnTo>
                    <a:pt x="306" y="714"/>
                  </a:lnTo>
                  <a:lnTo>
                    <a:pt x="312" y="714"/>
                  </a:lnTo>
                  <a:lnTo>
                    <a:pt x="318" y="714"/>
                  </a:lnTo>
                  <a:lnTo>
                    <a:pt x="324" y="714"/>
                  </a:lnTo>
                  <a:lnTo>
                    <a:pt x="330" y="714"/>
                  </a:lnTo>
                  <a:lnTo>
                    <a:pt x="336" y="714"/>
                  </a:lnTo>
                  <a:lnTo>
                    <a:pt x="342" y="714"/>
                  </a:lnTo>
                  <a:lnTo>
                    <a:pt x="348" y="714"/>
                  </a:lnTo>
                  <a:lnTo>
                    <a:pt x="354" y="714"/>
                  </a:lnTo>
                  <a:lnTo>
                    <a:pt x="360" y="714"/>
                  </a:lnTo>
                  <a:lnTo>
                    <a:pt x="366" y="714"/>
                  </a:lnTo>
                  <a:lnTo>
                    <a:pt x="372" y="714"/>
                  </a:lnTo>
                  <a:lnTo>
                    <a:pt x="378" y="714"/>
                  </a:lnTo>
                  <a:lnTo>
                    <a:pt x="384" y="714"/>
                  </a:lnTo>
                  <a:lnTo>
                    <a:pt x="390" y="714"/>
                  </a:lnTo>
                  <a:lnTo>
                    <a:pt x="396" y="714"/>
                  </a:lnTo>
                  <a:lnTo>
                    <a:pt x="402" y="714"/>
                  </a:lnTo>
                  <a:lnTo>
                    <a:pt x="408" y="714"/>
                  </a:lnTo>
                  <a:lnTo>
                    <a:pt x="414" y="714"/>
                  </a:lnTo>
                  <a:lnTo>
                    <a:pt x="420" y="714"/>
                  </a:lnTo>
                  <a:lnTo>
                    <a:pt x="426" y="714"/>
                  </a:lnTo>
                  <a:lnTo>
                    <a:pt x="432" y="714"/>
                  </a:lnTo>
                  <a:lnTo>
                    <a:pt x="438" y="714"/>
                  </a:lnTo>
                  <a:lnTo>
                    <a:pt x="444" y="714"/>
                  </a:lnTo>
                  <a:lnTo>
                    <a:pt x="450" y="714"/>
                  </a:lnTo>
                  <a:lnTo>
                    <a:pt x="456" y="714"/>
                  </a:lnTo>
                  <a:lnTo>
                    <a:pt x="462" y="714"/>
                  </a:lnTo>
                  <a:lnTo>
                    <a:pt x="468" y="714"/>
                  </a:lnTo>
                  <a:lnTo>
                    <a:pt x="474" y="714"/>
                  </a:lnTo>
                  <a:lnTo>
                    <a:pt x="480" y="714"/>
                  </a:lnTo>
                  <a:lnTo>
                    <a:pt x="486" y="714"/>
                  </a:lnTo>
                  <a:lnTo>
                    <a:pt x="492" y="714"/>
                  </a:lnTo>
                  <a:lnTo>
                    <a:pt x="498" y="714"/>
                  </a:lnTo>
                  <a:lnTo>
                    <a:pt x="504" y="714"/>
                  </a:lnTo>
                  <a:lnTo>
                    <a:pt x="510" y="714"/>
                  </a:lnTo>
                  <a:lnTo>
                    <a:pt x="516" y="714"/>
                  </a:lnTo>
                  <a:lnTo>
                    <a:pt x="522" y="714"/>
                  </a:lnTo>
                  <a:lnTo>
                    <a:pt x="528" y="714"/>
                  </a:lnTo>
                  <a:lnTo>
                    <a:pt x="534" y="714"/>
                  </a:lnTo>
                  <a:lnTo>
                    <a:pt x="540" y="714"/>
                  </a:lnTo>
                  <a:lnTo>
                    <a:pt x="546" y="714"/>
                  </a:lnTo>
                  <a:lnTo>
                    <a:pt x="552" y="714"/>
                  </a:lnTo>
                  <a:lnTo>
                    <a:pt x="558" y="714"/>
                  </a:lnTo>
                  <a:lnTo>
                    <a:pt x="564" y="714"/>
                  </a:lnTo>
                  <a:lnTo>
                    <a:pt x="570" y="714"/>
                  </a:lnTo>
                  <a:lnTo>
                    <a:pt x="576" y="714"/>
                  </a:lnTo>
                  <a:lnTo>
                    <a:pt x="582" y="714"/>
                  </a:lnTo>
                  <a:lnTo>
                    <a:pt x="588" y="714"/>
                  </a:lnTo>
                  <a:lnTo>
                    <a:pt x="594" y="714"/>
                  </a:lnTo>
                  <a:lnTo>
                    <a:pt x="600" y="714"/>
                  </a:lnTo>
                  <a:lnTo>
                    <a:pt x="606" y="714"/>
                  </a:lnTo>
                  <a:lnTo>
                    <a:pt x="612" y="714"/>
                  </a:lnTo>
                  <a:lnTo>
                    <a:pt x="618" y="714"/>
                  </a:lnTo>
                  <a:lnTo>
                    <a:pt x="624" y="714"/>
                  </a:lnTo>
                  <a:lnTo>
                    <a:pt x="630" y="714"/>
                  </a:lnTo>
                  <a:lnTo>
                    <a:pt x="636" y="714"/>
                  </a:lnTo>
                  <a:lnTo>
                    <a:pt x="642" y="714"/>
                  </a:lnTo>
                  <a:lnTo>
                    <a:pt x="648" y="714"/>
                  </a:lnTo>
                  <a:lnTo>
                    <a:pt x="654" y="714"/>
                  </a:lnTo>
                  <a:lnTo>
                    <a:pt x="660" y="714"/>
                  </a:lnTo>
                  <a:lnTo>
                    <a:pt x="666" y="714"/>
                  </a:lnTo>
                  <a:lnTo>
                    <a:pt x="672" y="714"/>
                  </a:lnTo>
                  <a:lnTo>
                    <a:pt x="678" y="714"/>
                  </a:lnTo>
                  <a:lnTo>
                    <a:pt x="684" y="714"/>
                  </a:lnTo>
                  <a:lnTo>
                    <a:pt x="690" y="714"/>
                  </a:lnTo>
                  <a:lnTo>
                    <a:pt x="696" y="714"/>
                  </a:lnTo>
                  <a:lnTo>
                    <a:pt x="702" y="0"/>
                  </a:lnTo>
                  <a:lnTo>
                    <a:pt x="708" y="0"/>
                  </a:lnTo>
                  <a:lnTo>
                    <a:pt x="714" y="0"/>
                  </a:lnTo>
                  <a:lnTo>
                    <a:pt x="720" y="102"/>
                  </a:lnTo>
                  <a:lnTo>
                    <a:pt x="726" y="0"/>
                  </a:lnTo>
                  <a:lnTo>
                    <a:pt x="732" y="0"/>
                  </a:lnTo>
                  <a:lnTo>
                    <a:pt x="738" y="0"/>
                  </a:lnTo>
                  <a:lnTo>
                    <a:pt x="744" y="0"/>
                  </a:lnTo>
                  <a:lnTo>
                    <a:pt x="750" y="0"/>
                  </a:lnTo>
                  <a:lnTo>
                    <a:pt x="756" y="714"/>
                  </a:lnTo>
                  <a:lnTo>
                    <a:pt x="762" y="714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53" name="Freeform 61"/>
            <p:cNvSpPr>
              <a:spLocks/>
            </p:cNvSpPr>
            <p:nvPr/>
          </p:nvSpPr>
          <p:spPr bwMode="auto">
            <a:xfrm>
              <a:off x="2935287" y="3562350"/>
              <a:ext cx="1209675" cy="647700"/>
            </a:xfrm>
            <a:custGeom>
              <a:avLst/>
              <a:gdLst/>
              <a:ahLst/>
              <a:cxnLst>
                <a:cxn ang="0">
                  <a:pos x="12" y="408"/>
                </a:cxn>
                <a:cxn ang="0">
                  <a:pos x="30" y="408"/>
                </a:cxn>
                <a:cxn ang="0">
                  <a:pos x="48" y="408"/>
                </a:cxn>
                <a:cxn ang="0">
                  <a:pos x="66" y="408"/>
                </a:cxn>
                <a:cxn ang="0">
                  <a:pos x="84" y="408"/>
                </a:cxn>
                <a:cxn ang="0">
                  <a:pos x="102" y="408"/>
                </a:cxn>
                <a:cxn ang="0">
                  <a:pos x="120" y="408"/>
                </a:cxn>
                <a:cxn ang="0">
                  <a:pos x="138" y="408"/>
                </a:cxn>
                <a:cxn ang="0">
                  <a:pos x="156" y="408"/>
                </a:cxn>
                <a:cxn ang="0">
                  <a:pos x="174" y="408"/>
                </a:cxn>
                <a:cxn ang="0">
                  <a:pos x="192" y="408"/>
                </a:cxn>
                <a:cxn ang="0">
                  <a:pos x="210" y="408"/>
                </a:cxn>
                <a:cxn ang="0">
                  <a:pos x="228" y="132"/>
                </a:cxn>
                <a:cxn ang="0">
                  <a:pos x="246" y="132"/>
                </a:cxn>
                <a:cxn ang="0">
                  <a:pos x="264" y="132"/>
                </a:cxn>
                <a:cxn ang="0">
                  <a:pos x="282" y="132"/>
                </a:cxn>
                <a:cxn ang="0">
                  <a:pos x="300" y="132"/>
                </a:cxn>
                <a:cxn ang="0">
                  <a:pos x="318" y="132"/>
                </a:cxn>
                <a:cxn ang="0">
                  <a:pos x="336" y="132"/>
                </a:cxn>
                <a:cxn ang="0">
                  <a:pos x="354" y="132"/>
                </a:cxn>
                <a:cxn ang="0">
                  <a:pos x="372" y="132"/>
                </a:cxn>
                <a:cxn ang="0">
                  <a:pos x="390" y="132"/>
                </a:cxn>
                <a:cxn ang="0">
                  <a:pos x="408" y="132"/>
                </a:cxn>
                <a:cxn ang="0">
                  <a:pos x="426" y="132"/>
                </a:cxn>
                <a:cxn ang="0">
                  <a:pos x="444" y="132"/>
                </a:cxn>
                <a:cxn ang="0">
                  <a:pos x="462" y="132"/>
                </a:cxn>
                <a:cxn ang="0">
                  <a:pos x="480" y="132"/>
                </a:cxn>
                <a:cxn ang="0">
                  <a:pos x="498" y="204"/>
                </a:cxn>
                <a:cxn ang="0">
                  <a:pos x="516" y="204"/>
                </a:cxn>
                <a:cxn ang="0">
                  <a:pos x="534" y="204"/>
                </a:cxn>
                <a:cxn ang="0">
                  <a:pos x="552" y="204"/>
                </a:cxn>
                <a:cxn ang="0">
                  <a:pos x="570" y="204"/>
                </a:cxn>
                <a:cxn ang="0">
                  <a:pos x="588" y="204"/>
                </a:cxn>
                <a:cxn ang="0">
                  <a:pos x="606" y="204"/>
                </a:cxn>
                <a:cxn ang="0">
                  <a:pos x="624" y="204"/>
                </a:cxn>
                <a:cxn ang="0">
                  <a:pos x="642" y="204"/>
                </a:cxn>
                <a:cxn ang="0">
                  <a:pos x="660" y="204"/>
                </a:cxn>
                <a:cxn ang="0">
                  <a:pos x="678" y="0"/>
                </a:cxn>
                <a:cxn ang="0">
                  <a:pos x="696" y="408"/>
                </a:cxn>
                <a:cxn ang="0">
                  <a:pos x="714" y="408"/>
                </a:cxn>
                <a:cxn ang="0">
                  <a:pos x="732" y="408"/>
                </a:cxn>
                <a:cxn ang="0">
                  <a:pos x="750" y="408"/>
                </a:cxn>
              </a:cxnLst>
              <a:rect l="0" t="0" r="r" b="b"/>
              <a:pathLst>
                <a:path w="762" h="408">
                  <a:moveTo>
                    <a:pt x="0" y="408"/>
                  </a:moveTo>
                  <a:lnTo>
                    <a:pt x="6" y="408"/>
                  </a:lnTo>
                  <a:lnTo>
                    <a:pt x="12" y="408"/>
                  </a:lnTo>
                  <a:lnTo>
                    <a:pt x="18" y="408"/>
                  </a:lnTo>
                  <a:lnTo>
                    <a:pt x="24" y="408"/>
                  </a:lnTo>
                  <a:lnTo>
                    <a:pt x="30" y="408"/>
                  </a:lnTo>
                  <a:lnTo>
                    <a:pt x="36" y="408"/>
                  </a:lnTo>
                  <a:lnTo>
                    <a:pt x="42" y="408"/>
                  </a:lnTo>
                  <a:lnTo>
                    <a:pt x="48" y="408"/>
                  </a:lnTo>
                  <a:lnTo>
                    <a:pt x="54" y="408"/>
                  </a:lnTo>
                  <a:lnTo>
                    <a:pt x="60" y="408"/>
                  </a:lnTo>
                  <a:lnTo>
                    <a:pt x="66" y="408"/>
                  </a:lnTo>
                  <a:lnTo>
                    <a:pt x="72" y="408"/>
                  </a:lnTo>
                  <a:lnTo>
                    <a:pt x="78" y="408"/>
                  </a:lnTo>
                  <a:lnTo>
                    <a:pt x="84" y="408"/>
                  </a:lnTo>
                  <a:lnTo>
                    <a:pt x="90" y="408"/>
                  </a:lnTo>
                  <a:lnTo>
                    <a:pt x="96" y="408"/>
                  </a:lnTo>
                  <a:lnTo>
                    <a:pt x="102" y="408"/>
                  </a:lnTo>
                  <a:lnTo>
                    <a:pt x="108" y="408"/>
                  </a:lnTo>
                  <a:lnTo>
                    <a:pt x="114" y="408"/>
                  </a:lnTo>
                  <a:lnTo>
                    <a:pt x="120" y="408"/>
                  </a:lnTo>
                  <a:lnTo>
                    <a:pt x="126" y="408"/>
                  </a:lnTo>
                  <a:lnTo>
                    <a:pt x="132" y="408"/>
                  </a:lnTo>
                  <a:lnTo>
                    <a:pt x="138" y="408"/>
                  </a:lnTo>
                  <a:lnTo>
                    <a:pt x="144" y="408"/>
                  </a:lnTo>
                  <a:lnTo>
                    <a:pt x="150" y="408"/>
                  </a:lnTo>
                  <a:lnTo>
                    <a:pt x="156" y="408"/>
                  </a:lnTo>
                  <a:lnTo>
                    <a:pt x="162" y="408"/>
                  </a:lnTo>
                  <a:lnTo>
                    <a:pt x="168" y="408"/>
                  </a:lnTo>
                  <a:lnTo>
                    <a:pt x="174" y="408"/>
                  </a:lnTo>
                  <a:lnTo>
                    <a:pt x="180" y="408"/>
                  </a:lnTo>
                  <a:lnTo>
                    <a:pt x="186" y="408"/>
                  </a:lnTo>
                  <a:lnTo>
                    <a:pt x="192" y="408"/>
                  </a:lnTo>
                  <a:lnTo>
                    <a:pt x="198" y="408"/>
                  </a:lnTo>
                  <a:lnTo>
                    <a:pt x="204" y="306"/>
                  </a:lnTo>
                  <a:lnTo>
                    <a:pt x="210" y="408"/>
                  </a:lnTo>
                  <a:lnTo>
                    <a:pt x="216" y="306"/>
                  </a:lnTo>
                  <a:lnTo>
                    <a:pt x="222" y="132"/>
                  </a:lnTo>
                  <a:lnTo>
                    <a:pt x="228" y="132"/>
                  </a:lnTo>
                  <a:lnTo>
                    <a:pt x="234" y="132"/>
                  </a:lnTo>
                  <a:lnTo>
                    <a:pt x="240" y="132"/>
                  </a:lnTo>
                  <a:lnTo>
                    <a:pt x="246" y="132"/>
                  </a:lnTo>
                  <a:lnTo>
                    <a:pt x="252" y="132"/>
                  </a:lnTo>
                  <a:lnTo>
                    <a:pt x="258" y="132"/>
                  </a:lnTo>
                  <a:lnTo>
                    <a:pt x="264" y="132"/>
                  </a:lnTo>
                  <a:lnTo>
                    <a:pt x="270" y="132"/>
                  </a:lnTo>
                  <a:lnTo>
                    <a:pt x="276" y="132"/>
                  </a:lnTo>
                  <a:lnTo>
                    <a:pt x="282" y="132"/>
                  </a:lnTo>
                  <a:lnTo>
                    <a:pt x="288" y="132"/>
                  </a:lnTo>
                  <a:lnTo>
                    <a:pt x="294" y="132"/>
                  </a:lnTo>
                  <a:lnTo>
                    <a:pt x="300" y="132"/>
                  </a:lnTo>
                  <a:lnTo>
                    <a:pt x="306" y="132"/>
                  </a:lnTo>
                  <a:lnTo>
                    <a:pt x="312" y="132"/>
                  </a:lnTo>
                  <a:lnTo>
                    <a:pt x="318" y="132"/>
                  </a:lnTo>
                  <a:lnTo>
                    <a:pt x="324" y="132"/>
                  </a:lnTo>
                  <a:lnTo>
                    <a:pt x="330" y="132"/>
                  </a:lnTo>
                  <a:lnTo>
                    <a:pt x="336" y="132"/>
                  </a:lnTo>
                  <a:lnTo>
                    <a:pt x="342" y="132"/>
                  </a:lnTo>
                  <a:lnTo>
                    <a:pt x="348" y="132"/>
                  </a:lnTo>
                  <a:lnTo>
                    <a:pt x="354" y="132"/>
                  </a:lnTo>
                  <a:lnTo>
                    <a:pt x="360" y="132"/>
                  </a:lnTo>
                  <a:lnTo>
                    <a:pt x="366" y="132"/>
                  </a:lnTo>
                  <a:lnTo>
                    <a:pt x="372" y="132"/>
                  </a:lnTo>
                  <a:lnTo>
                    <a:pt x="378" y="132"/>
                  </a:lnTo>
                  <a:lnTo>
                    <a:pt x="384" y="132"/>
                  </a:lnTo>
                  <a:lnTo>
                    <a:pt x="390" y="132"/>
                  </a:lnTo>
                  <a:lnTo>
                    <a:pt x="396" y="132"/>
                  </a:lnTo>
                  <a:lnTo>
                    <a:pt x="402" y="132"/>
                  </a:lnTo>
                  <a:lnTo>
                    <a:pt x="408" y="132"/>
                  </a:lnTo>
                  <a:lnTo>
                    <a:pt x="414" y="132"/>
                  </a:lnTo>
                  <a:lnTo>
                    <a:pt x="420" y="132"/>
                  </a:lnTo>
                  <a:lnTo>
                    <a:pt x="426" y="132"/>
                  </a:lnTo>
                  <a:lnTo>
                    <a:pt x="432" y="132"/>
                  </a:lnTo>
                  <a:lnTo>
                    <a:pt x="438" y="132"/>
                  </a:lnTo>
                  <a:lnTo>
                    <a:pt x="444" y="132"/>
                  </a:lnTo>
                  <a:lnTo>
                    <a:pt x="450" y="132"/>
                  </a:lnTo>
                  <a:lnTo>
                    <a:pt x="456" y="132"/>
                  </a:lnTo>
                  <a:lnTo>
                    <a:pt x="462" y="132"/>
                  </a:lnTo>
                  <a:lnTo>
                    <a:pt x="468" y="132"/>
                  </a:lnTo>
                  <a:lnTo>
                    <a:pt x="474" y="132"/>
                  </a:lnTo>
                  <a:lnTo>
                    <a:pt x="480" y="132"/>
                  </a:lnTo>
                  <a:lnTo>
                    <a:pt x="486" y="204"/>
                  </a:lnTo>
                  <a:lnTo>
                    <a:pt x="492" y="204"/>
                  </a:lnTo>
                  <a:lnTo>
                    <a:pt x="498" y="204"/>
                  </a:lnTo>
                  <a:lnTo>
                    <a:pt x="504" y="204"/>
                  </a:lnTo>
                  <a:lnTo>
                    <a:pt x="510" y="204"/>
                  </a:lnTo>
                  <a:lnTo>
                    <a:pt x="516" y="204"/>
                  </a:lnTo>
                  <a:lnTo>
                    <a:pt x="522" y="204"/>
                  </a:lnTo>
                  <a:lnTo>
                    <a:pt x="528" y="204"/>
                  </a:lnTo>
                  <a:lnTo>
                    <a:pt x="534" y="204"/>
                  </a:lnTo>
                  <a:lnTo>
                    <a:pt x="540" y="204"/>
                  </a:lnTo>
                  <a:lnTo>
                    <a:pt x="546" y="204"/>
                  </a:lnTo>
                  <a:lnTo>
                    <a:pt x="552" y="204"/>
                  </a:lnTo>
                  <a:lnTo>
                    <a:pt x="558" y="204"/>
                  </a:lnTo>
                  <a:lnTo>
                    <a:pt x="564" y="204"/>
                  </a:lnTo>
                  <a:lnTo>
                    <a:pt x="570" y="204"/>
                  </a:lnTo>
                  <a:lnTo>
                    <a:pt x="576" y="204"/>
                  </a:lnTo>
                  <a:lnTo>
                    <a:pt x="582" y="204"/>
                  </a:lnTo>
                  <a:lnTo>
                    <a:pt x="588" y="204"/>
                  </a:lnTo>
                  <a:lnTo>
                    <a:pt x="594" y="204"/>
                  </a:lnTo>
                  <a:lnTo>
                    <a:pt x="600" y="204"/>
                  </a:lnTo>
                  <a:lnTo>
                    <a:pt x="606" y="204"/>
                  </a:lnTo>
                  <a:lnTo>
                    <a:pt x="612" y="204"/>
                  </a:lnTo>
                  <a:lnTo>
                    <a:pt x="618" y="204"/>
                  </a:lnTo>
                  <a:lnTo>
                    <a:pt x="624" y="204"/>
                  </a:lnTo>
                  <a:lnTo>
                    <a:pt x="630" y="204"/>
                  </a:lnTo>
                  <a:lnTo>
                    <a:pt x="636" y="204"/>
                  </a:lnTo>
                  <a:lnTo>
                    <a:pt x="642" y="204"/>
                  </a:lnTo>
                  <a:lnTo>
                    <a:pt x="648" y="204"/>
                  </a:lnTo>
                  <a:lnTo>
                    <a:pt x="654" y="204"/>
                  </a:lnTo>
                  <a:lnTo>
                    <a:pt x="660" y="204"/>
                  </a:lnTo>
                  <a:lnTo>
                    <a:pt x="666" y="204"/>
                  </a:lnTo>
                  <a:lnTo>
                    <a:pt x="672" y="204"/>
                  </a:lnTo>
                  <a:lnTo>
                    <a:pt x="678" y="0"/>
                  </a:lnTo>
                  <a:lnTo>
                    <a:pt x="684" y="408"/>
                  </a:lnTo>
                  <a:lnTo>
                    <a:pt x="690" y="408"/>
                  </a:lnTo>
                  <a:lnTo>
                    <a:pt x="696" y="408"/>
                  </a:lnTo>
                  <a:lnTo>
                    <a:pt x="702" y="408"/>
                  </a:lnTo>
                  <a:lnTo>
                    <a:pt x="708" y="408"/>
                  </a:lnTo>
                  <a:lnTo>
                    <a:pt x="714" y="408"/>
                  </a:lnTo>
                  <a:lnTo>
                    <a:pt x="720" y="408"/>
                  </a:lnTo>
                  <a:lnTo>
                    <a:pt x="726" y="408"/>
                  </a:lnTo>
                  <a:lnTo>
                    <a:pt x="732" y="408"/>
                  </a:lnTo>
                  <a:lnTo>
                    <a:pt x="738" y="408"/>
                  </a:lnTo>
                  <a:lnTo>
                    <a:pt x="744" y="408"/>
                  </a:lnTo>
                  <a:lnTo>
                    <a:pt x="750" y="408"/>
                  </a:lnTo>
                  <a:lnTo>
                    <a:pt x="756" y="408"/>
                  </a:lnTo>
                  <a:lnTo>
                    <a:pt x="762" y="408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54" name="Freeform 62"/>
            <p:cNvSpPr>
              <a:spLocks/>
            </p:cNvSpPr>
            <p:nvPr/>
          </p:nvSpPr>
          <p:spPr bwMode="auto">
            <a:xfrm>
              <a:off x="4144962" y="3076575"/>
              <a:ext cx="1209675" cy="1133475"/>
            </a:xfrm>
            <a:custGeom>
              <a:avLst/>
              <a:gdLst/>
              <a:ahLst/>
              <a:cxnLst>
                <a:cxn ang="0">
                  <a:pos x="12" y="714"/>
                </a:cxn>
                <a:cxn ang="0">
                  <a:pos x="30" y="714"/>
                </a:cxn>
                <a:cxn ang="0">
                  <a:pos x="48" y="714"/>
                </a:cxn>
                <a:cxn ang="0">
                  <a:pos x="66" y="714"/>
                </a:cxn>
                <a:cxn ang="0">
                  <a:pos x="84" y="714"/>
                </a:cxn>
                <a:cxn ang="0">
                  <a:pos x="102" y="714"/>
                </a:cxn>
                <a:cxn ang="0">
                  <a:pos x="120" y="714"/>
                </a:cxn>
                <a:cxn ang="0">
                  <a:pos x="138" y="714"/>
                </a:cxn>
                <a:cxn ang="0">
                  <a:pos x="156" y="0"/>
                </a:cxn>
                <a:cxn ang="0">
                  <a:pos x="174" y="714"/>
                </a:cxn>
                <a:cxn ang="0">
                  <a:pos x="192" y="714"/>
                </a:cxn>
                <a:cxn ang="0">
                  <a:pos x="210" y="714"/>
                </a:cxn>
                <a:cxn ang="0">
                  <a:pos x="228" y="714"/>
                </a:cxn>
                <a:cxn ang="0">
                  <a:pos x="246" y="714"/>
                </a:cxn>
                <a:cxn ang="0">
                  <a:pos x="264" y="714"/>
                </a:cxn>
                <a:cxn ang="0">
                  <a:pos x="282" y="714"/>
                </a:cxn>
                <a:cxn ang="0">
                  <a:pos x="300" y="714"/>
                </a:cxn>
                <a:cxn ang="0">
                  <a:pos x="318" y="714"/>
                </a:cxn>
                <a:cxn ang="0">
                  <a:pos x="336" y="714"/>
                </a:cxn>
                <a:cxn ang="0">
                  <a:pos x="354" y="714"/>
                </a:cxn>
                <a:cxn ang="0">
                  <a:pos x="372" y="714"/>
                </a:cxn>
                <a:cxn ang="0">
                  <a:pos x="390" y="714"/>
                </a:cxn>
                <a:cxn ang="0">
                  <a:pos x="408" y="714"/>
                </a:cxn>
                <a:cxn ang="0">
                  <a:pos x="426" y="714"/>
                </a:cxn>
                <a:cxn ang="0">
                  <a:pos x="444" y="714"/>
                </a:cxn>
                <a:cxn ang="0">
                  <a:pos x="462" y="0"/>
                </a:cxn>
                <a:cxn ang="0">
                  <a:pos x="480" y="0"/>
                </a:cxn>
                <a:cxn ang="0">
                  <a:pos x="498" y="0"/>
                </a:cxn>
                <a:cxn ang="0">
                  <a:pos x="516" y="714"/>
                </a:cxn>
                <a:cxn ang="0">
                  <a:pos x="534" y="714"/>
                </a:cxn>
                <a:cxn ang="0">
                  <a:pos x="552" y="714"/>
                </a:cxn>
                <a:cxn ang="0">
                  <a:pos x="570" y="714"/>
                </a:cxn>
                <a:cxn ang="0">
                  <a:pos x="588" y="714"/>
                </a:cxn>
                <a:cxn ang="0">
                  <a:pos x="606" y="714"/>
                </a:cxn>
                <a:cxn ang="0">
                  <a:pos x="624" y="714"/>
                </a:cxn>
                <a:cxn ang="0">
                  <a:pos x="642" y="714"/>
                </a:cxn>
                <a:cxn ang="0">
                  <a:pos x="660" y="714"/>
                </a:cxn>
                <a:cxn ang="0">
                  <a:pos x="678" y="714"/>
                </a:cxn>
                <a:cxn ang="0">
                  <a:pos x="696" y="714"/>
                </a:cxn>
                <a:cxn ang="0">
                  <a:pos x="714" y="714"/>
                </a:cxn>
                <a:cxn ang="0">
                  <a:pos x="732" y="714"/>
                </a:cxn>
                <a:cxn ang="0">
                  <a:pos x="750" y="714"/>
                </a:cxn>
              </a:cxnLst>
              <a:rect l="0" t="0" r="r" b="b"/>
              <a:pathLst>
                <a:path w="762" h="714">
                  <a:moveTo>
                    <a:pt x="0" y="714"/>
                  </a:moveTo>
                  <a:lnTo>
                    <a:pt x="6" y="714"/>
                  </a:lnTo>
                  <a:lnTo>
                    <a:pt x="12" y="714"/>
                  </a:lnTo>
                  <a:lnTo>
                    <a:pt x="18" y="714"/>
                  </a:lnTo>
                  <a:lnTo>
                    <a:pt x="24" y="714"/>
                  </a:lnTo>
                  <a:lnTo>
                    <a:pt x="30" y="714"/>
                  </a:lnTo>
                  <a:lnTo>
                    <a:pt x="36" y="714"/>
                  </a:lnTo>
                  <a:lnTo>
                    <a:pt x="42" y="714"/>
                  </a:lnTo>
                  <a:lnTo>
                    <a:pt x="48" y="714"/>
                  </a:lnTo>
                  <a:lnTo>
                    <a:pt x="54" y="714"/>
                  </a:lnTo>
                  <a:lnTo>
                    <a:pt x="60" y="714"/>
                  </a:lnTo>
                  <a:lnTo>
                    <a:pt x="66" y="714"/>
                  </a:lnTo>
                  <a:lnTo>
                    <a:pt x="72" y="714"/>
                  </a:lnTo>
                  <a:lnTo>
                    <a:pt x="78" y="714"/>
                  </a:lnTo>
                  <a:lnTo>
                    <a:pt x="84" y="714"/>
                  </a:lnTo>
                  <a:lnTo>
                    <a:pt x="90" y="714"/>
                  </a:lnTo>
                  <a:lnTo>
                    <a:pt x="96" y="714"/>
                  </a:lnTo>
                  <a:lnTo>
                    <a:pt x="102" y="714"/>
                  </a:lnTo>
                  <a:lnTo>
                    <a:pt x="108" y="714"/>
                  </a:lnTo>
                  <a:lnTo>
                    <a:pt x="114" y="714"/>
                  </a:lnTo>
                  <a:lnTo>
                    <a:pt x="120" y="714"/>
                  </a:lnTo>
                  <a:lnTo>
                    <a:pt x="126" y="714"/>
                  </a:lnTo>
                  <a:lnTo>
                    <a:pt x="132" y="714"/>
                  </a:lnTo>
                  <a:lnTo>
                    <a:pt x="138" y="714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714"/>
                  </a:lnTo>
                  <a:lnTo>
                    <a:pt x="168" y="714"/>
                  </a:lnTo>
                  <a:lnTo>
                    <a:pt x="174" y="714"/>
                  </a:lnTo>
                  <a:lnTo>
                    <a:pt x="180" y="714"/>
                  </a:lnTo>
                  <a:lnTo>
                    <a:pt x="186" y="714"/>
                  </a:lnTo>
                  <a:lnTo>
                    <a:pt x="192" y="714"/>
                  </a:lnTo>
                  <a:lnTo>
                    <a:pt x="198" y="714"/>
                  </a:lnTo>
                  <a:lnTo>
                    <a:pt x="204" y="714"/>
                  </a:lnTo>
                  <a:lnTo>
                    <a:pt x="210" y="714"/>
                  </a:lnTo>
                  <a:lnTo>
                    <a:pt x="216" y="714"/>
                  </a:lnTo>
                  <a:lnTo>
                    <a:pt x="222" y="714"/>
                  </a:lnTo>
                  <a:lnTo>
                    <a:pt x="228" y="714"/>
                  </a:lnTo>
                  <a:lnTo>
                    <a:pt x="234" y="714"/>
                  </a:lnTo>
                  <a:lnTo>
                    <a:pt x="240" y="714"/>
                  </a:lnTo>
                  <a:lnTo>
                    <a:pt x="246" y="714"/>
                  </a:lnTo>
                  <a:lnTo>
                    <a:pt x="252" y="714"/>
                  </a:lnTo>
                  <a:lnTo>
                    <a:pt x="258" y="714"/>
                  </a:lnTo>
                  <a:lnTo>
                    <a:pt x="264" y="714"/>
                  </a:lnTo>
                  <a:lnTo>
                    <a:pt x="270" y="714"/>
                  </a:lnTo>
                  <a:lnTo>
                    <a:pt x="276" y="714"/>
                  </a:lnTo>
                  <a:lnTo>
                    <a:pt x="282" y="714"/>
                  </a:lnTo>
                  <a:lnTo>
                    <a:pt x="288" y="714"/>
                  </a:lnTo>
                  <a:lnTo>
                    <a:pt x="294" y="714"/>
                  </a:lnTo>
                  <a:lnTo>
                    <a:pt x="300" y="714"/>
                  </a:lnTo>
                  <a:lnTo>
                    <a:pt x="306" y="714"/>
                  </a:lnTo>
                  <a:lnTo>
                    <a:pt x="312" y="714"/>
                  </a:lnTo>
                  <a:lnTo>
                    <a:pt x="318" y="714"/>
                  </a:lnTo>
                  <a:lnTo>
                    <a:pt x="324" y="714"/>
                  </a:lnTo>
                  <a:lnTo>
                    <a:pt x="330" y="714"/>
                  </a:lnTo>
                  <a:lnTo>
                    <a:pt x="336" y="714"/>
                  </a:lnTo>
                  <a:lnTo>
                    <a:pt x="342" y="714"/>
                  </a:lnTo>
                  <a:lnTo>
                    <a:pt x="348" y="714"/>
                  </a:lnTo>
                  <a:lnTo>
                    <a:pt x="354" y="714"/>
                  </a:lnTo>
                  <a:lnTo>
                    <a:pt x="360" y="714"/>
                  </a:lnTo>
                  <a:lnTo>
                    <a:pt x="366" y="714"/>
                  </a:lnTo>
                  <a:lnTo>
                    <a:pt x="372" y="714"/>
                  </a:lnTo>
                  <a:lnTo>
                    <a:pt x="378" y="714"/>
                  </a:lnTo>
                  <a:lnTo>
                    <a:pt x="384" y="714"/>
                  </a:lnTo>
                  <a:lnTo>
                    <a:pt x="390" y="714"/>
                  </a:lnTo>
                  <a:lnTo>
                    <a:pt x="396" y="714"/>
                  </a:lnTo>
                  <a:lnTo>
                    <a:pt x="402" y="714"/>
                  </a:lnTo>
                  <a:lnTo>
                    <a:pt x="408" y="714"/>
                  </a:lnTo>
                  <a:lnTo>
                    <a:pt x="414" y="714"/>
                  </a:lnTo>
                  <a:lnTo>
                    <a:pt x="420" y="714"/>
                  </a:lnTo>
                  <a:lnTo>
                    <a:pt x="426" y="714"/>
                  </a:lnTo>
                  <a:lnTo>
                    <a:pt x="432" y="714"/>
                  </a:lnTo>
                  <a:lnTo>
                    <a:pt x="438" y="714"/>
                  </a:lnTo>
                  <a:lnTo>
                    <a:pt x="444" y="714"/>
                  </a:lnTo>
                  <a:lnTo>
                    <a:pt x="450" y="714"/>
                  </a:lnTo>
                  <a:lnTo>
                    <a:pt x="456" y="102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474" y="102"/>
                  </a:lnTo>
                  <a:lnTo>
                    <a:pt x="480" y="0"/>
                  </a:lnTo>
                  <a:lnTo>
                    <a:pt x="486" y="0"/>
                  </a:lnTo>
                  <a:lnTo>
                    <a:pt x="492" y="0"/>
                  </a:lnTo>
                  <a:lnTo>
                    <a:pt x="498" y="0"/>
                  </a:lnTo>
                  <a:lnTo>
                    <a:pt x="504" y="714"/>
                  </a:lnTo>
                  <a:lnTo>
                    <a:pt x="510" y="714"/>
                  </a:lnTo>
                  <a:lnTo>
                    <a:pt x="516" y="714"/>
                  </a:lnTo>
                  <a:lnTo>
                    <a:pt x="522" y="714"/>
                  </a:lnTo>
                  <a:lnTo>
                    <a:pt x="528" y="714"/>
                  </a:lnTo>
                  <a:lnTo>
                    <a:pt x="534" y="714"/>
                  </a:lnTo>
                  <a:lnTo>
                    <a:pt x="540" y="714"/>
                  </a:lnTo>
                  <a:lnTo>
                    <a:pt x="546" y="714"/>
                  </a:lnTo>
                  <a:lnTo>
                    <a:pt x="552" y="714"/>
                  </a:lnTo>
                  <a:lnTo>
                    <a:pt x="558" y="714"/>
                  </a:lnTo>
                  <a:lnTo>
                    <a:pt x="564" y="714"/>
                  </a:lnTo>
                  <a:lnTo>
                    <a:pt x="570" y="714"/>
                  </a:lnTo>
                  <a:lnTo>
                    <a:pt x="576" y="714"/>
                  </a:lnTo>
                  <a:lnTo>
                    <a:pt x="582" y="714"/>
                  </a:lnTo>
                  <a:lnTo>
                    <a:pt x="588" y="714"/>
                  </a:lnTo>
                  <a:lnTo>
                    <a:pt x="594" y="714"/>
                  </a:lnTo>
                  <a:lnTo>
                    <a:pt x="600" y="714"/>
                  </a:lnTo>
                  <a:lnTo>
                    <a:pt x="606" y="714"/>
                  </a:lnTo>
                  <a:lnTo>
                    <a:pt x="612" y="714"/>
                  </a:lnTo>
                  <a:lnTo>
                    <a:pt x="618" y="714"/>
                  </a:lnTo>
                  <a:lnTo>
                    <a:pt x="624" y="714"/>
                  </a:lnTo>
                  <a:lnTo>
                    <a:pt x="630" y="714"/>
                  </a:lnTo>
                  <a:lnTo>
                    <a:pt x="636" y="714"/>
                  </a:lnTo>
                  <a:lnTo>
                    <a:pt x="642" y="714"/>
                  </a:lnTo>
                  <a:lnTo>
                    <a:pt x="648" y="714"/>
                  </a:lnTo>
                  <a:lnTo>
                    <a:pt x="654" y="714"/>
                  </a:lnTo>
                  <a:lnTo>
                    <a:pt x="660" y="714"/>
                  </a:lnTo>
                  <a:lnTo>
                    <a:pt x="666" y="714"/>
                  </a:lnTo>
                  <a:lnTo>
                    <a:pt x="672" y="714"/>
                  </a:lnTo>
                  <a:lnTo>
                    <a:pt x="678" y="714"/>
                  </a:lnTo>
                  <a:lnTo>
                    <a:pt x="684" y="714"/>
                  </a:lnTo>
                  <a:lnTo>
                    <a:pt x="690" y="714"/>
                  </a:lnTo>
                  <a:lnTo>
                    <a:pt x="696" y="714"/>
                  </a:lnTo>
                  <a:lnTo>
                    <a:pt x="702" y="714"/>
                  </a:lnTo>
                  <a:lnTo>
                    <a:pt x="708" y="714"/>
                  </a:lnTo>
                  <a:lnTo>
                    <a:pt x="714" y="714"/>
                  </a:lnTo>
                  <a:lnTo>
                    <a:pt x="720" y="714"/>
                  </a:lnTo>
                  <a:lnTo>
                    <a:pt x="726" y="714"/>
                  </a:lnTo>
                  <a:lnTo>
                    <a:pt x="732" y="714"/>
                  </a:lnTo>
                  <a:lnTo>
                    <a:pt x="738" y="714"/>
                  </a:lnTo>
                  <a:lnTo>
                    <a:pt x="744" y="714"/>
                  </a:lnTo>
                  <a:lnTo>
                    <a:pt x="750" y="714"/>
                  </a:lnTo>
                  <a:lnTo>
                    <a:pt x="756" y="714"/>
                  </a:lnTo>
                  <a:lnTo>
                    <a:pt x="762" y="714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55" name="Freeform 63"/>
            <p:cNvSpPr>
              <a:spLocks/>
            </p:cNvSpPr>
            <p:nvPr/>
          </p:nvSpPr>
          <p:spPr bwMode="auto">
            <a:xfrm>
              <a:off x="5354637" y="3771900"/>
              <a:ext cx="1209675" cy="438150"/>
            </a:xfrm>
            <a:custGeom>
              <a:avLst/>
              <a:gdLst/>
              <a:ahLst/>
              <a:cxnLst>
                <a:cxn ang="0">
                  <a:pos x="12" y="276"/>
                </a:cxn>
                <a:cxn ang="0">
                  <a:pos x="30" y="276"/>
                </a:cxn>
                <a:cxn ang="0">
                  <a:pos x="48" y="276"/>
                </a:cxn>
                <a:cxn ang="0">
                  <a:pos x="66" y="276"/>
                </a:cxn>
                <a:cxn ang="0">
                  <a:pos x="84" y="276"/>
                </a:cxn>
                <a:cxn ang="0">
                  <a:pos x="102" y="276"/>
                </a:cxn>
                <a:cxn ang="0">
                  <a:pos x="120" y="276"/>
                </a:cxn>
                <a:cxn ang="0">
                  <a:pos x="138" y="276"/>
                </a:cxn>
                <a:cxn ang="0">
                  <a:pos x="156" y="276"/>
                </a:cxn>
                <a:cxn ang="0">
                  <a:pos x="174" y="276"/>
                </a:cxn>
                <a:cxn ang="0">
                  <a:pos x="192" y="276"/>
                </a:cxn>
                <a:cxn ang="0">
                  <a:pos x="210" y="276"/>
                </a:cxn>
                <a:cxn ang="0">
                  <a:pos x="228" y="276"/>
                </a:cxn>
                <a:cxn ang="0">
                  <a:pos x="246" y="174"/>
                </a:cxn>
                <a:cxn ang="0">
                  <a:pos x="264" y="0"/>
                </a:cxn>
                <a:cxn ang="0">
                  <a:pos x="282" y="0"/>
                </a:cxn>
                <a:cxn ang="0">
                  <a:pos x="300" y="0"/>
                </a:cxn>
                <a:cxn ang="0">
                  <a:pos x="318" y="0"/>
                </a:cxn>
                <a:cxn ang="0">
                  <a:pos x="336" y="0"/>
                </a:cxn>
                <a:cxn ang="0">
                  <a:pos x="354" y="0"/>
                </a:cxn>
                <a:cxn ang="0">
                  <a:pos x="372" y="0"/>
                </a:cxn>
                <a:cxn ang="0">
                  <a:pos x="390" y="0"/>
                </a:cxn>
                <a:cxn ang="0">
                  <a:pos x="408" y="72"/>
                </a:cxn>
                <a:cxn ang="0">
                  <a:pos x="426" y="276"/>
                </a:cxn>
                <a:cxn ang="0">
                  <a:pos x="444" y="276"/>
                </a:cxn>
                <a:cxn ang="0">
                  <a:pos x="462" y="276"/>
                </a:cxn>
                <a:cxn ang="0">
                  <a:pos x="480" y="276"/>
                </a:cxn>
                <a:cxn ang="0">
                  <a:pos x="498" y="276"/>
                </a:cxn>
                <a:cxn ang="0">
                  <a:pos x="516" y="276"/>
                </a:cxn>
                <a:cxn ang="0">
                  <a:pos x="534" y="276"/>
                </a:cxn>
                <a:cxn ang="0">
                  <a:pos x="552" y="276"/>
                </a:cxn>
                <a:cxn ang="0">
                  <a:pos x="570" y="276"/>
                </a:cxn>
                <a:cxn ang="0">
                  <a:pos x="588" y="276"/>
                </a:cxn>
                <a:cxn ang="0">
                  <a:pos x="606" y="276"/>
                </a:cxn>
                <a:cxn ang="0">
                  <a:pos x="624" y="276"/>
                </a:cxn>
                <a:cxn ang="0">
                  <a:pos x="642" y="276"/>
                </a:cxn>
                <a:cxn ang="0">
                  <a:pos x="660" y="276"/>
                </a:cxn>
                <a:cxn ang="0">
                  <a:pos x="678" y="276"/>
                </a:cxn>
                <a:cxn ang="0">
                  <a:pos x="696" y="276"/>
                </a:cxn>
                <a:cxn ang="0">
                  <a:pos x="714" y="276"/>
                </a:cxn>
                <a:cxn ang="0">
                  <a:pos x="732" y="276"/>
                </a:cxn>
                <a:cxn ang="0">
                  <a:pos x="750" y="276"/>
                </a:cxn>
              </a:cxnLst>
              <a:rect l="0" t="0" r="r" b="b"/>
              <a:pathLst>
                <a:path w="762" h="276">
                  <a:moveTo>
                    <a:pt x="0" y="276"/>
                  </a:moveTo>
                  <a:lnTo>
                    <a:pt x="6" y="276"/>
                  </a:lnTo>
                  <a:lnTo>
                    <a:pt x="12" y="276"/>
                  </a:lnTo>
                  <a:lnTo>
                    <a:pt x="18" y="276"/>
                  </a:lnTo>
                  <a:lnTo>
                    <a:pt x="24" y="276"/>
                  </a:lnTo>
                  <a:lnTo>
                    <a:pt x="30" y="276"/>
                  </a:lnTo>
                  <a:lnTo>
                    <a:pt x="36" y="276"/>
                  </a:lnTo>
                  <a:lnTo>
                    <a:pt x="42" y="276"/>
                  </a:lnTo>
                  <a:lnTo>
                    <a:pt x="48" y="276"/>
                  </a:lnTo>
                  <a:lnTo>
                    <a:pt x="54" y="276"/>
                  </a:lnTo>
                  <a:lnTo>
                    <a:pt x="60" y="276"/>
                  </a:lnTo>
                  <a:lnTo>
                    <a:pt x="66" y="276"/>
                  </a:lnTo>
                  <a:lnTo>
                    <a:pt x="72" y="276"/>
                  </a:lnTo>
                  <a:lnTo>
                    <a:pt x="78" y="276"/>
                  </a:lnTo>
                  <a:lnTo>
                    <a:pt x="84" y="276"/>
                  </a:lnTo>
                  <a:lnTo>
                    <a:pt x="90" y="276"/>
                  </a:lnTo>
                  <a:lnTo>
                    <a:pt x="96" y="276"/>
                  </a:lnTo>
                  <a:lnTo>
                    <a:pt x="102" y="276"/>
                  </a:lnTo>
                  <a:lnTo>
                    <a:pt x="108" y="276"/>
                  </a:lnTo>
                  <a:lnTo>
                    <a:pt x="114" y="276"/>
                  </a:lnTo>
                  <a:lnTo>
                    <a:pt x="120" y="276"/>
                  </a:lnTo>
                  <a:lnTo>
                    <a:pt x="126" y="276"/>
                  </a:lnTo>
                  <a:lnTo>
                    <a:pt x="132" y="276"/>
                  </a:lnTo>
                  <a:lnTo>
                    <a:pt x="138" y="276"/>
                  </a:lnTo>
                  <a:lnTo>
                    <a:pt x="144" y="276"/>
                  </a:lnTo>
                  <a:lnTo>
                    <a:pt x="150" y="276"/>
                  </a:lnTo>
                  <a:lnTo>
                    <a:pt x="156" y="276"/>
                  </a:lnTo>
                  <a:lnTo>
                    <a:pt x="162" y="276"/>
                  </a:lnTo>
                  <a:lnTo>
                    <a:pt x="168" y="276"/>
                  </a:lnTo>
                  <a:lnTo>
                    <a:pt x="174" y="276"/>
                  </a:lnTo>
                  <a:lnTo>
                    <a:pt x="180" y="276"/>
                  </a:lnTo>
                  <a:lnTo>
                    <a:pt x="186" y="276"/>
                  </a:lnTo>
                  <a:lnTo>
                    <a:pt x="192" y="276"/>
                  </a:lnTo>
                  <a:lnTo>
                    <a:pt x="198" y="276"/>
                  </a:lnTo>
                  <a:lnTo>
                    <a:pt x="204" y="276"/>
                  </a:lnTo>
                  <a:lnTo>
                    <a:pt x="210" y="276"/>
                  </a:lnTo>
                  <a:lnTo>
                    <a:pt x="216" y="276"/>
                  </a:lnTo>
                  <a:lnTo>
                    <a:pt x="222" y="276"/>
                  </a:lnTo>
                  <a:lnTo>
                    <a:pt x="228" y="276"/>
                  </a:lnTo>
                  <a:lnTo>
                    <a:pt x="234" y="276"/>
                  </a:lnTo>
                  <a:lnTo>
                    <a:pt x="240" y="276"/>
                  </a:lnTo>
                  <a:lnTo>
                    <a:pt x="246" y="174"/>
                  </a:lnTo>
                  <a:lnTo>
                    <a:pt x="252" y="174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72"/>
                  </a:lnTo>
                  <a:lnTo>
                    <a:pt x="402" y="72"/>
                  </a:lnTo>
                  <a:lnTo>
                    <a:pt x="408" y="72"/>
                  </a:lnTo>
                  <a:lnTo>
                    <a:pt x="414" y="276"/>
                  </a:lnTo>
                  <a:lnTo>
                    <a:pt x="420" y="276"/>
                  </a:lnTo>
                  <a:lnTo>
                    <a:pt x="426" y="276"/>
                  </a:lnTo>
                  <a:lnTo>
                    <a:pt x="432" y="276"/>
                  </a:lnTo>
                  <a:lnTo>
                    <a:pt x="438" y="276"/>
                  </a:lnTo>
                  <a:lnTo>
                    <a:pt x="444" y="276"/>
                  </a:lnTo>
                  <a:lnTo>
                    <a:pt x="450" y="276"/>
                  </a:lnTo>
                  <a:lnTo>
                    <a:pt x="456" y="276"/>
                  </a:lnTo>
                  <a:lnTo>
                    <a:pt x="462" y="276"/>
                  </a:lnTo>
                  <a:lnTo>
                    <a:pt x="468" y="276"/>
                  </a:lnTo>
                  <a:lnTo>
                    <a:pt x="474" y="276"/>
                  </a:lnTo>
                  <a:lnTo>
                    <a:pt x="480" y="276"/>
                  </a:lnTo>
                  <a:lnTo>
                    <a:pt x="486" y="276"/>
                  </a:lnTo>
                  <a:lnTo>
                    <a:pt x="492" y="276"/>
                  </a:lnTo>
                  <a:lnTo>
                    <a:pt x="498" y="276"/>
                  </a:lnTo>
                  <a:lnTo>
                    <a:pt x="504" y="276"/>
                  </a:lnTo>
                  <a:lnTo>
                    <a:pt x="510" y="276"/>
                  </a:lnTo>
                  <a:lnTo>
                    <a:pt x="516" y="276"/>
                  </a:lnTo>
                  <a:lnTo>
                    <a:pt x="522" y="276"/>
                  </a:lnTo>
                  <a:lnTo>
                    <a:pt x="528" y="276"/>
                  </a:lnTo>
                  <a:lnTo>
                    <a:pt x="534" y="276"/>
                  </a:lnTo>
                  <a:lnTo>
                    <a:pt x="540" y="276"/>
                  </a:lnTo>
                  <a:lnTo>
                    <a:pt x="546" y="276"/>
                  </a:lnTo>
                  <a:lnTo>
                    <a:pt x="552" y="276"/>
                  </a:lnTo>
                  <a:lnTo>
                    <a:pt x="558" y="276"/>
                  </a:lnTo>
                  <a:lnTo>
                    <a:pt x="564" y="276"/>
                  </a:lnTo>
                  <a:lnTo>
                    <a:pt x="570" y="276"/>
                  </a:lnTo>
                  <a:lnTo>
                    <a:pt x="576" y="276"/>
                  </a:lnTo>
                  <a:lnTo>
                    <a:pt x="582" y="276"/>
                  </a:lnTo>
                  <a:lnTo>
                    <a:pt x="588" y="276"/>
                  </a:lnTo>
                  <a:lnTo>
                    <a:pt x="594" y="276"/>
                  </a:lnTo>
                  <a:lnTo>
                    <a:pt x="600" y="276"/>
                  </a:lnTo>
                  <a:lnTo>
                    <a:pt x="606" y="276"/>
                  </a:lnTo>
                  <a:lnTo>
                    <a:pt x="612" y="276"/>
                  </a:lnTo>
                  <a:lnTo>
                    <a:pt x="618" y="276"/>
                  </a:lnTo>
                  <a:lnTo>
                    <a:pt x="624" y="276"/>
                  </a:lnTo>
                  <a:lnTo>
                    <a:pt x="630" y="276"/>
                  </a:lnTo>
                  <a:lnTo>
                    <a:pt x="636" y="276"/>
                  </a:lnTo>
                  <a:lnTo>
                    <a:pt x="642" y="276"/>
                  </a:lnTo>
                  <a:lnTo>
                    <a:pt x="648" y="276"/>
                  </a:lnTo>
                  <a:lnTo>
                    <a:pt x="654" y="276"/>
                  </a:lnTo>
                  <a:lnTo>
                    <a:pt x="660" y="276"/>
                  </a:lnTo>
                  <a:lnTo>
                    <a:pt x="666" y="276"/>
                  </a:lnTo>
                  <a:lnTo>
                    <a:pt x="672" y="276"/>
                  </a:lnTo>
                  <a:lnTo>
                    <a:pt x="678" y="276"/>
                  </a:lnTo>
                  <a:lnTo>
                    <a:pt x="684" y="276"/>
                  </a:lnTo>
                  <a:lnTo>
                    <a:pt x="690" y="276"/>
                  </a:lnTo>
                  <a:lnTo>
                    <a:pt x="696" y="276"/>
                  </a:lnTo>
                  <a:lnTo>
                    <a:pt x="702" y="276"/>
                  </a:lnTo>
                  <a:lnTo>
                    <a:pt x="708" y="276"/>
                  </a:lnTo>
                  <a:lnTo>
                    <a:pt x="714" y="276"/>
                  </a:lnTo>
                  <a:lnTo>
                    <a:pt x="720" y="276"/>
                  </a:lnTo>
                  <a:lnTo>
                    <a:pt x="726" y="276"/>
                  </a:lnTo>
                  <a:lnTo>
                    <a:pt x="732" y="276"/>
                  </a:lnTo>
                  <a:lnTo>
                    <a:pt x="738" y="276"/>
                  </a:lnTo>
                  <a:lnTo>
                    <a:pt x="744" y="276"/>
                  </a:lnTo>
                  <a:lnTo>
                    <a:pt x="750" y="276"/>
                  </a:lnTo>
                  <a:lnTo>
                    <a:pt x="756" y="276"/>
                  </a:lnTo>
                  <a:lnTo>
                    <a:pt x="762" y="276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56" name="Freeform 64"/>
            <p:cNvSpPr>
              <a:spLocks/>
            </p:cNvSpPr>
            <p:nvPr/>
          </p:nvSpPr>
          <p:spPr bwMode="auto">
            <a:xfrm>
              <a:off x="6564313" y="4210050"/>
              <a:ext cx="22860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30" y="0"/>
                </a:cxn>
                <a:cxn ang="0">
                  <a:pos x="36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0"/>
                </a:cxn>
                <a:cxn ang="0">
                  <a:pos x="72" y="0"/>
                </a:cxn>
                <a:cxn ang="0">
                  <a:pos x="78" y="0"/>
                </a:cxn>
                <a:cxn ang="0">
                  <a:pos x="84" y="0"/>
                </a:cxn>
                <a:cxn ang="0">
                  <a:pos x="90" y="0"/>
                </a:cxn>
                <a:cxn ang="0">
                  <a:pos x="96" y="0"/>
                </a:cxn>
                <a:cxn ang="0">
                  <a:pos x="102" y="0"/>
                </a:cxn>
                <a:cxn ang="0">
                  <a:pos x="108" y="0"/>
                </a:cxn>
                <a:cxn ang="0">
                  <a:pos x="114" y="0"/>
                </a:cxn>
                <a:cxn ang="0">
                  <a:pos x="120" y="0"/>
                </a:cxn>
                <a:cxn ang="0">
                  <a:pos x="126" y="0"/>
                </a:cxn>
                <a:cxn ang="0">
                  <a:pos x="132" y="0"/>
                </a:cxn>
                <a:cxn ang="0">
                  <a:pos x="138" y="0"/>
                </a:cxn>
                <a:cxn ang="0">
                  <a:pos x="144" y="0"/>
                </a:cxn>
              </a:cxnLst>
              <a:rect l="0" t="0" r="r" b="b"/>
              <a:pathLst>
                <a:path w="144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</a:path>
              </a:pathLst>
            </a:cu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57" name="Freeform 65"/>
            <p:cNvSpPr>
              <a:spLocks/>
            </p:cNvSpPr>
            <p:nvPr/>
          </p:nvSpPr>
          <p:spPr bwMode="auto">
            <a:xfrm>
              <a:off x="1725612" y="847725"/>
              <a:ext cx="1171575" cy="3362325"/>
            </a:xfrm>
            <a:custGeom>
              <a:avLst/>
              <a:gdLst/>
              <a:ahLst/>
              <a:cxnLst>
                <a:cxn ang="0">
                  <a:pos x="12" y="2118"/>
                </a:cxn>
                <a:cxn ang="0">
                  <a:pos x="30" y="2118"/>
                </a:cxn>
                <a:cxn ang="0">
                  <a:pos x="48" y="2118"/>
                </a:cxn>
                <a:cxn ang="0">
                  <a:pos x="66" y="726"/>
                </a:cxn>
                <a:cxn ang="0">
                  <a:pos x="84" y="636"/>
                </a:cxn>
                <a:cxn ang="0">
                  <a:pos x="102" y="648"/>
                </a:cxn>
                <a:cxn ang="0">
                  <a:pos x="120" y="708"/>
                </a:cxn>
                <a:cxn ang="0">
                  <a:pos x="138" y="642"/>
                </a:cxn>
                <a:cxn ang="0">
                  <a:pos x="156" y="588"/>
                </a:cxn>
                <a:cxn ang="0">
                  <a:pos x="168" y="594"/>
                </a:cxn>
                <a:cxn ang="0">
                  <a:pos x="186" y="570"/>
                </a:cxn>
                <a:cxn ang="0">
                  <a:pos x="204" y="666"/>
                </a:cxn>
                <a:cxn ang="0">
                  <a:pos x="222" y="624"/>
                </a:cxn>
                <a:cxn ang="0">
                  <a:pos x="240" y="648"/>
                </a:cxn>
                <a:cxn ang="0">
                  <a:pos x="258" y="612"/>
                </a:cxn>
                <a:cxn ang="0">
                  <a:pos x="276" y="612"/>
                </a:cxn>
                <a:cxn ang="0">
                  <a:pos x="294" y="588"/>
                </a:cxn>
                <a:cxn ang="0">
                  <a:pos x="312" y="594"/>
                </a:cxn>
                <a:cxn ang="0">
                  <a:pos x="330" y="696"/>
                </a:cxn>
                <a:cxn ang="0">
                  <a:pos x="342" y="678"/>
                </a:cxn>
                <a:cxn ang="0">
                  <a:pos x="360" y="2118"/>
                </a:cxn>
                <a:cxn ang="0">
                  <a:pos x="378" y="2118"/>
                </a:cxn>
                <a:cxn ang="0">
                  <a:pos x="396" y="2118"/>
                </a:cxn>
                <a:cxn ang="0">
                  <a:pos x="414" y="2118"/>
                </a:cxn>
                <a:cxn ang="0">
                  <a:pos x="432" y="2118"/>
                </a:cxn>
                <a:cxn ang="0">
                  <a:pos x="450" y="2118"/>
                </a:cxn>
                <a:cxn ang="0">
                  <a:pos x="468" y="330"/>
                </a:cxn>
                <a:cxn ang="0">
                  <a:pos x="486" y="294"/>
                </a:cxn>
                <a:cxn ang="0">
                  <a:pos x="498" y="300"/>
                </a:cxn>
                <a:cxn ang="0">
                  <a:pos x="516" y="192"/>
                </a:cxn>
                <a:cxn ang="0">
                  <a:pos x="534" y="204"/>
                </a:cxn>
                <a:cxn ang="0">
                  <a:pos x="552" y="132"/>
                </a:cxn>
                <a:cxn ang="0">
                  <a:pos x="570" y="336"/>
                </a:cxn>
                <a:cxn ang="0">
                  <a:pos x="588" y="468"/>
                </a:cxn>
                <a:cxn ang="0">
                  <a:pos x="606" y="528"/>
                </a:cxn>
                <a:cxn ang="0">
                  <a:pos x="624" y="630"/>
                </a:cxn>
                <a:cxn ang="0">
                  <a:pos x="642" y="558"/>
                </a:cxn>
                <a:cxn ang="0">
                  <a:pos x="660" y="282"/>
                </a:cxn>
                <a:cxn ang="0">
                  <a:pos x="672" y="348"/>
                </a:cxn>
                <a:cxn ang="0">
                  <a:pos x="690" y="360"/>
                </a:cxn>
                <a:cxn ang="0">
                  <a:pos x="708" y="258"/>
                </a:cxn>
                <a:cxn ang="0">
                  <a:pos x="726" y="186"/>
                </a:cxn>
              </a:cxnLst>
              <a:rect l="0" t="0" r="r" b="b"/>
              <a:pathLst>
                <a:path w="738" h="2118">
                  <a:moveTo>
                    <a:pt x="0" y="2118"/>
                  </a:moveTo>
                  <a:lnTo>
                    <a:pt x="6" y="2118"/>
                  </a:lnTo>
                  <a:lnTo>
                    <a:pt x="12" y="2118"/>
                  </a:lnTo>
                  <a:lnTo>
                    <a:pt x="18" y="2118"/>
                  </a:lnTo>
                  <a:lnTo>
                    <a:pt x="24" y="2118"/>
                  </a:lnTo>
                  <a:lnTo>
                    <a:pt x="30" y="2118"/>
                  </a:lnTo>
                  <a:lnTo>
                    <a:pt x="36" y="2118"/>
                  </a:lnTo>
                  <a:lnTo>
                    <a:pt x="42" y="2118"/>
                  </a:lnTo>
                  <a:lnTo>
                    <a:pt x="48" y="2118"/>
                  </a:lnTo>
                  <a:lnTo>
                    <a:pt x="54" y="2118"/>
                  </a:lnTo>
                  <a:lnTo>
                    <a:pt x="60" y="696"/>
                  </a:lnTo>
                  <a:lnTo>
                    <a:pt x="66" y="726"/>
                  </a:lnTo>
                  <a:lnTo>
                    <a:pt x="72" y="744"/>
                  </a:lnTo>
                  <a:lnTo>
                    <a:pt x="78" y="690"/>
                  </a:lnTo>
                  <a:lnTo>
                    <a:pt x="84" y="636"/>
                  </a:lnTo>
                  <a:lnTo>
                    <a:pt x="90" y="666"/>
                  </a:lnTo>
                  <a:lnTo>
                    <a:pt x="96" y="606"/>
                  </a:lnTo>
                  <a:lnTo>
                    <a:pt x="102" y="648"/>
                  </a:lnTo>
                  <a:lnTo>
                    <a:pt x="108" y="612"/>
                  </a:lnTo>
                  <a:lnTo>
                    <a:pt x="114" y="660"/>
                  </a:lnTo>
                  <a:lnTo>
                    <a:pt x="120" y="708"/>
                  </a:lnTo>
                  <a:lnTo>
                    <a:pt x="126" y="678"/>
                  </a:lnTo>
                  <a:lnTo>
                    <a:pt x="132" y="636"/>
                  </a:lnTo>
                  <a:lnTo>
                    <a:pt x="138" y="642"/>
                  </a:lnTo>
                  <a:lnTo>
                    <a:pt x="144" y="618"/>
                  </a:lnTo>
                  <a:lnTo>
                    <a:pt x="150" y="600"/>
                  </a:lnTo>
                  <a:lnTo>
                    <a:pt x="156" y="588"/>
                  </a:lnTo>
                  <a:lnTo>
                    <a:pt x="162" y="576"/>
                  </a:lnTo>
                  <a:lnTo>
                    <a:pt x="162" y="582"/>
                  </a:lnTo>
                  <a:lnTo>
                    <a:pt x="168" y="594"/>
                  </a:lnTo>
                  <a:lnTo>
                    <a:pt x="174" y="534"/>
                  </a:lnTo>
                  <a:lnTo>
                    <a:pt x="180" y="468"/>
                  </a:lnTo>
                  <a:lnTo>
                    <a:pt x="186" y="570"/>
                  </a:lnTo>
                  <a:lnTo>
                    <a:pt x="192" y="576"/>
                  </a:lnTo>
                  <a:lnTo>
                    <a:pt x="198" y="618"/>
                  </a:lnTo>
                  <a:lnTo>
                    <a:pt x="204" y="666"/>
                  </a:lnTo>
                  <a:lnTo>
                    <a:pt x="210" y="660"/>
                  </a:lnTo>
                  <a:lnTo>
                    <a:pt x="216" y="636"/>
                  </a:lnTo>
                  <a:lnTo>
                    <a:pt x="222" y="624"/>
                  </a:lnTo>
                  <a:lnTo>
                    <a:pt x="228" y="612"/>
                  </a:lnTo>
                  <a:lnTo>
                    <a:pt x="234" y="642"/>
                  </a:lnTo>
                  <a:lnTo>
                    <a:pt x="240" y="648"/>
                  </a:lnTo>
                  <a:lnTo>
                    <a:pt x="246" y="690"/>
                  </a:lnTo>
                  <a:lnTo>
                    <a:pt x="252" y="666"/>
                  </a:lnTo>
                  <a:lnTo>
                    <a:pt x="258" y="612"/>
                  </a:lnTo>
                  <a:lnTo>
                    <a:pt x="264" y="696"/>
                  </a:lnTo>
                  <a:lnTo>
                    <a:pt x="270" y="690"/>
                  </a:lnTo>
                  <a:lnTo>
                    <a:pt x="276" y="612"/>
                  </a:lnTo>
                  <a:lnTo>
                    <a:pt x="282" y="546"/>
                  </a:lnTo>
                  <a:lnTo>
                    <a:pt x="288" y="570"/>
                  </a:lnTo>
                  <a:lnTo>
                    <a:pt x="294" y="588"/>
                  </a:lnTo>
                  <a:lnTo>
                    <a:pt x="300" y="612"/>
                  </a:lnTo>
                  <a:lnTo>
                    <a:pt x="306" y="570"/>
                  </a:lnTo>
                  <a:lnTo>
                    <a:pt x="312" y="594"/>
                  </a:lnTo>
                  <a:lnTo>
                    <a:pt x="318" y="600"/>
                  </a:lnTo>
                  <a:lnTo>
                    <a:pt x="324" y="684"/>
                  </a:lnTo>
                  <a:lnTo>
                    <a:pt x="330" y="696"/>
                  </a:lnTo>
                  <a:lnTo>
                    <a:pt x="330" y="768"/>
                  </a:lnTo>
                  <a:lnTo>
                    <a:pt x="336" y="696"/>
                  </a:lnTo>
                  <a:lnTo>
                    <a:pt x="342" y="678"/>
                  </a:lnTo>
                  <a:lnTo>
                    <a:pt x="348" y="2118"/>
                  </a:lnTo>
                  <a:lnTo>
                    <a:pt x="354" y="2118"/>
                  </a:lnTo>
                  <a:lnTo>
                    <a:pt x="360" y="2118"/>
                  </a:lnTo>
                  <a:lnTo>
                    <a:pt x="366" y="2118"/>
                  </a:lnTo>
                  <a:lnTo>
                    <a:pt x="372" y="2118"/>
                  </a:lnTo>
                  <a:lnTo>
                    <a:pt x="378" y="2118"/>
                  </a:lnTo>
                  <a:lnTo>
                    <a:pt x="384" y="2118"/>
                  </a:lnTo>
                  <a:lnTo>
                    <a:pt x="390" y="2118"/>
                  </a:lnTo>
                  <a:lnTo>
                    <a:pt x="396" y="2118"/>
                  </a:lnTo>
                  <a:lnTo>
                    <a:pt x="402" y="2118"/>
                  </a:lnTo>
                  <a:lnTo>
                    <a:pt x="408" y="2118"/>
                  </a:lnTo>
                  <a:lnTo>
                    <a:pt x="414" y="2118"/>
                  </a:lnTo>
                  <a:lnTo>
                    <a:pt x="420" y="2118"/>
                  </a:lnTo>
                  <a:lnTo>
                    <a:pt x="426" y="2118"/>
                  </a:lnTo>
                  <a:lnTo>
                    <a:pt x="432" y="2118"/>
                  </a:lnTo>
                  <a:lnTo>
                    <a:pt x="438" y="2118"/>
                  </a:lnTo>
                  <a:lnTo>
                    <a:pt x="444" y="2118"/>
                  </a:lnTo>
                  <a:lnTo>
                    <a:pt x="450" y="2118"/>
                  </a:lnTo>
                  <a:lnTo>
                    <a:pt x="456" y="2118"/>
                  </a:lnTo>
                  <a:lnTo>
                    <a:pt x="462" y="2118"/>
                  </a:lnTo>
                  <a:lnTo>
                    <a:pt x="468" y="330"/>
                  </a:lnTo>
                  <a:lnTo>
                    <a:pt x="474" y="300"/>
                  </a:lnTo>
                  <a:lnTo>
                    <a:pt x="480" y="378"/>
                  </a:lnTo>
                  <a:lnTo>
                    <a:pt x="486" y="294"/>
                  </a:lnTo>
                  <a:lnTo>
                    <a:pt x="492" y="402"/>
                  </a:lnTo>
                  <a:lnTo>
                    <a:pt x="498" y="210"/>
                  </a:lnTo>
                  <a:lnTo>
                    <a:pt x="498" y="300"/>
                  </a:lnTo>
                  <a:lnTo>
                    <a:pt x="504" y="270"/>
                  </a:lnTo>
                  <a:lnTo>
                    <a:pt x="510" y="270"/>
                  </a:lnTo>
                  <a:lnTo>
                    <a:pt x="516" y="192"/>
                  </a:lnTo>
                  <a:lnTo>
                    <a:pt x="522" y="132"/>
                  </a:lnTo>
                  <a:lnTo>
                    <a:pt x="528" y="72"/>
                  </a:lnTo>
                  <a:lnTo>
                    <a:pt x="534" y="204"/>
                  </a:lnTo>
                  <a:lnTo>
                    <a:pt x="540" y="204"/>
                  </a:lnTo>
                  <a:lnTo>
                    <a:pt x="546" y="186"/>
                  </a:lnTo>
                  <a:lnTo>
                    <a:pt x="552" y="132"/>
                  </a:lnTo>
                  <a:lnTo>
                    <a:pt x="558" y="270"/>
                  </a:lnTo>
                  <a:lnTo>
                    <a:pt x="564" y="150"/>
                  </a:lnTo>
                  <a:lnTo>
                    <a:pt x="570" y="336"/>
                  </a:lnTo>
                  <a:lnTo>
                    <a:pt x="576" y="288"/>
                  </a:lnTo>
                  <a:lnTo>
                    <a:pt x="582" y="270"/>
                  </a:lnTo>
                  <a:lnTo>
                    <a:pt x="588" y="468"/>
                  </a:lnTo>
                  <a:lnTo>
                    <a:pt x="594" y="546"/>
                  </a:lnTo>
                  <a:lnTo>
                    <a:pt x="600" y="480"/>
                  </a:lnTo>
                  <a:lnTo>
                    <a:pt x="606" y="528"/>
                  </a:lnTo>
                  <a:lnTo>
                    <a:pt x="612" y="708"/>
                  </a:lnTo>
                  <a:lnTo>
                    <a:pt x="618" y="690"/>
                  </a:lnTo>
                  <a:lnTo>
                    <a:pt x="624" y="630"/>
                  </a:lnTo>
                  <a:lnTo>
                    <a:pt x="630" y="666"/>
                  </a:lnTo>
                  <a:lnTo>
                    <a:pt x="636" y="540"/>
                  </a:lnTo>
                  <a:lnTo>
                    <a:pt x="642" y="558"/>
                  </a:lnTo>
                  <a:lnTo>
                    <a:pt x="648" y="498"/>
                  </a:lnTo>
                  <a:lnTo>
                    <a:pt x="654" y="372"/>
                  </a:lnTo>
                  <a:lnTo>
                    <a:pt x="660" y="282"/>
                  </a:lnTo>
                  <a:lnTo>
                    <a:pt x="666" y="462"/>
                  </a:lnTo>
                  <a:lnTo>
                    <a:pt x="666" y="372"/>
                  </a:lnTo>
                  <a:lnTo>
                    <a:pt x="672" y="348"/>
                  </a:lnTo>
                  <a:lnTo>
                    <a:pt x="678" y="366"/>
                  </a:lnTo>
                  <a:lnTo>
                    <a:pt x="684" y="354"/>
                  </a:lnTo>
                  <a:lnTo>
                    <a:pt x="690" y="360"/>
                  </a:lnTo>
                  <a:lnTo>
                    <a:pt x="696" y="312"/>
                  </a:lnTo>
                  <a:lnTo>
                    <a:pt x="702" y="300"/>
                  </a:lnTo>
                  <a:lnTo>
                    <a:pt x="708" y="258"/>
                  </a:lnTo>
                  <a:lnTo>
                    <a:pt x="714" y="0"/>
                  </a:lnTo>
                  <a:lnTo>
                    <a:pt x="720" y="108"/>
                  </a:lnTo>
                  <a:lnTo>
                    <a:pt x="726" y="186"/>
                  </a:lnTo>
                  <a:lnTo>
                    <a:pt x="732" y="180"/>
                  </a:lnTo>
                  <a:lnTo>
                    <a:pt x="738" y="180"/>
                  </a:lnTo>
                </a:path>
              </a:pathLst>
            </a:custGeom>
            <a:noFill/>
            <a:ln w="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58" name="Freeform 66"/>
            <p:cNvSpPr>
              <a:spLocks/>
            </p:cNvSpPr>
            <p:nvPr/>
          </p:nvSpPr>
          <p:spPr bwMode="auto">
            <a:xfrm>
              <a:off x="2897187" y="1133475"/>
              <a:ext cx="1181100" cy="3076575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30" y="1938"/>
                </a:cxn>
                <a:cxn ang="0">
                  <a:pos x="48" y="1938"/>
                </a:cxn>
                <a:cxn ang="0">
                  <a:pos x="66" y="1938"/>
                </a:cxn>
                <a:cxn ang="0">
                  <a:pos x="84" y="1938"/>
                </a:cxn>
                <a:cxn ang="0">
                  <a:pos x="102" y="1938"/>
                </a:cxn>
                <a:cxn ang="0">
                  <a:pos x="120" y="1938"/>
                </a:cxn>
                <a:cxn ang="0">
                  <a:pos x="138" y="1938"/>
                </a:cxn>
                <a:cxn ang="0">
                  <a:pos x="156" y="1938"/>
                </a:cxn>
                <a:cxn ang="0">
                  <a:pos x="174" y="1920"/>
                </a:cxn>
                <a:cxn ang="0">
                  <a:pos x="192" y="1848"/>
                </a:cxn>
                <a:cxn ang="0">
                  <a:pos x="210" y="1794"/>
                </a:cxn>
                <a:cxn ang="0">
                  <a:pos x="228" y="1752"/>
                </a:cxn>
                <a:cxn ang="0">
                  <a:pos x="246" y="1746"/>
                </a:cxn>
                <a:cxn ang="0">
                  <a:pos x="264" y="1686"/>
                </a:cxn>
                <a:cxn ang="0">
                  <a:pos x="276" y="1614"/>
                </a:cxn>
                <a:cxn ang="0">
                  <a:pos x="294" y="1560"/>
                </a:cxn>
                <a:cxn ang="0">
                  <a:pos x="312" y="1512"/>
                </a:cxn>
                <a:cxn ang="0">
                  <a:pos x="330" y="1494"/>
                </a:cxn>
                <a:cxn ang="0">
                  <a:pos x="348" y="1464"/>
                </a:cxn>
                <a:cxn ang="0">
                  <a:pos x="366" y="1416"/>
                </a:cxn>
                <a:cxn ang="0">
                  <a:pos x="384" y="1380"/>
                </a:cxn>
                <a:cxn ang="0">
                  <a:pos x="402" y="1320"/>
                </a:cxn>
                <a:cxn ang="0">
                  <a:pos x="420" y="1278"/>
                </a:cxn>
                <a:cxn ang="0">
                  <a:pos x="432" y="1218"/>
                </a:cxn>
                <a:cxn ang="0">
                  <a:pos x="450" y="1200"/>
                </a:cxn>
                <a:cxn ang="0">
                  <a:pos x="468" y="1182"/>
                </a:cxn>
                <a:cxn ang="0">
                  <a:pos x="486" y="1104"/>
                </a:cxn>
                <a:cxn ang="0">
                  <a:pos x="504" y="1074"/>
                </a:cxn>
                <a:cxn ang="0">
                  <a:pos x="522" y="930"/>
                </a:cxn>
                <a:cxn ang="0">
                  <a:pos x="540" y="816"/>
                </a:cxn>
                <a:cxn ang="0">
                  <a:pos x="558" y="702"/>
                </a:cxn>
                <a:cxn ang="0">
                  <a:pos x="576" y="678"/>
                </a:cxn>
                <a:cxn ang="0">
                  <a:pos x="594" y="660"/>
                </a:cxn>
                <a:cxn ang="0">
                  <a:pos x="606" y="702"/>
                </a:cxn>
                <a:cxn ang="0">
                  <a:pos x="624" y="702"/>
                </a:cxn>
                <a:cxn ang="0">
                  <a:pos x="642" y="774"/>
                </a:cxn>
                <a:cxn ang="0">
                  <a:pos x="660" y="618"/>
                </a:cxn>
                <a:cxn ang="0">
                  <a:pos x="678" y="594"/>
                </a:cxn>
                <a:cxn ang="0">
                  <a:pos x="696" y="558"/>
                </a:cxn>
                <a:cxn ang="0">
                  <a:pos x="714" y="522"/>
                </a:cxn>
                <a:cxn ang="0">
                  <a:pos x="732" y="450"/>
                </a:cxn>
              </a:cxnLst>
              <a:rect l="0" t="0" r="r" b="b"/>
              <a:pathLst>
                <a:path w="744" h="1938">
                  <a:moveTo>
                    <a:pt x="0" y="0"/>
                  </a:moveTo>
                  <a:lnTo>
                    <a:pt x="6" y="48"/>
                  </a:lnTo>
                  <a:lnTo>
                    <a:pt x="12" y="60"/>
                  </a:lnTo>
                  <a:lnTo>
                    <a:pt x="18" y="1938"/>
                  </a:lnTo>
                  <a:lnTo>
                    <a:pt x="24" y="1938"/>
                  </a:lnTo>
                  <a:lnTo>
                    <a:pt x="30" y="1938"/>
                  </a:lnTo>
                  <a:lnTo>
                    <a:pt x="36" y="1938"/>
                  </a:lnTo>
                  <a:lnTo>
                    <a:pt x="42" y="1938"/>
                  </a:lnTo>
                  <a:lnTo>
                    <a:pt x="48" y="1938"/>
                  </a:lnTo>
                  <a:lnTo>
                    <a:pt x="54" y="1938"/>
                  </a:lnTo>
                  <a:lnTo>
                    <a:pt x="60" y="1938"/>
                  </a:lnTo>
                  <a:lnTo>
                    <a:pt x="66" y="1938"/>
                  </a:lnTo>
                  <a:lnTo>
                    <a:pt x="72" y="1938"/>
                  </a:lnTo>
                  <a:lnTo>
                    <a:pt x="78" y="1938"/>
                  </a:lnTo>
                  <a:lnTo>
                    <a:pt x="84" y="1938"/>
                  </a:lnTo>
                  <a:lnTo>
                    <a:pt x="90" y="1938"/>
                  </a:lnTo>
                  <a:lnTo>
                    <a:pt x="96" y="1938"/>
                  </a:lnTo>
                  <a:lnTo>
                    <a:pt x="102" y="1938"/>
                  </a:lnTo>
                  <a:lnTo>
                    <a:pt x="108" y="1938"/>
                  </a:lnTo>
                  <a:lnTo>
                    <a:pt x="114" y="1938"/>
                  </a:lnTo>
                  <a:lnTo>
                    <a:pt x="120" y="1938"/>
                  </a:lnTo>
                  <a:lnTo>
                    <a:pt x="126" y="1938"/>
                  </a:lnTo>
                  <a:lnTo>
                    <a:pt x="132" y="1938"/>
                  </a:lnTo>
                  <a:lnTo>
                    <a:pt x="138" y="1938"/>
                  </a:lnTo>
                  <a:lnTo>
                    <a:pt x="144" y="1938"/>
                  </a:lnTo>
                  <a:lnTo>
                    <a:pt x="150" y="1938"/>
                  </a:lnTo>
                  <a:lnTo>
                    <a:pt x="156" y="1938"/>
                  </a:lnTo>
                  <a:lnTo>
                    <a:pt x="162" y="1938"/>
                  </a:lnTo>
                  <a:lnTo>
                    <a:pt x="168" y="1938"/>
                  </a:lnTo>
                  <a:lnTo>
                    <a:pt x="174" y="1920"/>
                  </a:lnTo>
                  <a:lnTo>
                    <a:pt x="180" y="1866"/>
                  </a:lnTo>
                  <a:lnTo>
                    <a:pt x="186" y="1854"/>
                  </a:lnTo>
                  <a:lnTo>
                    <a:pt x="192" y="1848"/>
                  </a:lnTo>
                  <a:lnTo>
                    <a:pt x="198" y="1830"/>
                  </a:lnTo>
                  <a:lnTo>
                    <a:pt x="204" y="1818"/>
                  </a:lnTo>
                  <a:lnTo>
                    <a:pt x="210" y="1794"/>
                  </a:lnTo>
                  <a:lnTo>
                    <a:pt x="216" y="1764"/>
                  </a:lnTo>
                  <a:lnTo>
                    <a:pt x="222" y="1758"/>
                  </a:lnTo>
                  <a:lnTo>
                    <a:pt x="228" y="1752"/>
                  </a:lnTo>
                  <a:lnTo>
                    <a:pt x="234" y="1746"/>
                  </a:lnTo>
                  <a:lnTo>
                    <a:pt x="240" y="1746"/>
                  </a:lnTo>
                  <a:lnTo>
                    <a:pt x="246" y="1746"/>
                  </a:lnTo>
                  <a:lnTo>
                    <a:pt x="252" y="1728"/>
                  </a:lnTo>
                  <a:lnTo>
                    <a:pt x="258" y="1698"/>
                  </a:lnTo>
                  <a:lnTo>
                    <a:pt x="264" y="1686"/>
                  </a:lnTo>
                  <a:lnTo>
                    <a:pt x="264" y="1626"/>
                  </a:lnTo>
                  <a:lnTo>
                    <a:pt x="270" y="1620"/>
                  </a:lnTo>
                  <a:lnTo>
                    <a:pt x="276" y="1614"/>
                  </a:lnTo>
                  <a:lnTo>
                    <a:pt x="282" y="1608"/>
                  </a:lnTo>
                  <a:lnTo>
                    <a:pt x="288" y="1572"/>
                  </a:lnTo>
                  <a:lnTo>
                    <a:pt x="294" y="1560"/>
                  </a:lnTo>
                  <a:lnTo>
                    <a:pt x="300" y="1548"/>
                  </a:lnTo>
                  <a:lnTo>
                    <a:pt x="306" y="1500"/>
                  </a:lnTo>
                  <a:lnTo>
                    <a:pt x="312" y="1512"/>
                  </a:lnTo>
                  <a:lnTo>
                    <a:pt x="318" y="1488"/>
                  </a:lnTo>
                  <a:lnTo>
                    <a:pt x="324" y="1482"/>
                  </a:lnTo>
                  <a:lnTo>
                    <a:pt x="330" y="1494"/>
                  </a:lnTo>
                  <a:lnTo>
                    <a:pt x="336" y="1482"/>
                  </a:lnTo>
                  <a:lnTo>
                    <a:pt x="342" y="1470"/>
                  </a:lnTo>
                  <a:lnTo>
                    <a:pt x="348" y="1464"/>
                  </a:lnTo>
                  <a:lnTo>
                    <a:pt x="354" y="1434"/>
                  </a:lnTo>
                  <a:lnTo>
                    <a:pt x="360" y="1434"/>
                  </a:lnTo>
                  <a:lnTo>
                    <a:pt x="366" y="1416"/>
                  </a:lnTo>
                  <a:lnTo>
                    <a:pt x="372" y="1386"/>
                  </a:lnTo>
                  <a:lnTo>
                    <a:pt x="378" y="1386"/>
                  </a:lnTo>
                  <a:lnTo>
                    <a:pt x="384" y="1380"/>
                  </a:lnTo>
                  <a:lnTo>
                    <a:pt x="390" y="1362"/>
                  </a:lnTo>
                  <a:lnTo>
                    <a:pt x="396" y="1356"/>
                  </a:lnTo>
                  <a:lnTo>
                    <a:pt x="402" y="1320"/>
                  </a:lnTo>
                  <a:lnTo>
                    <a:pt x="408" y="1308"/>
                  </a:lnTo>
                  <a:lnTo>
                    <a:pt x="414" y="1302"/>
                  </a:lnTo>
                  <a:lnTo>
                    <a:pt x="420" y="1278"/>
                  </a:lnTo>
                  <a:lnTo>
                    <a:pt x="426" y="1266"/>
                  </a:lnTo>
                  <a:lnTo>
                    <a:pt x="432" y="1272"/>
                  </a:lnTo>
                  <a:lnTo>
                    <a:pt x="432" y="1218"/>
                  </a:lnTo>
                  <a:lnTo>
                    <a:pt x="438" y="1188"/>
                  </a:lnTo>
                  <a:lnTo>
                    <a:pt x="444" y="1200"/>
                  </a:lnTo>
                  <a:lnTo>
                    <a:pt x="450" y="1200"/>
                  </a:lnTo>
                  <a:lnTo>
                    <a:pt x="456" y="1218"/>
                  </a:lnTo>
                  <a:lnTo>
                    <a:pt x="462" y="1206"/>
                  </a:lnTo>
                  <a:lnTo>
                    <a:pt x="468" y="1182"/>
                  </a:lnTo>
                  <a:lnTo>
                    <a:pt x="474" y="1110"/>
                  </a:lnTo>
                  <a:lnTo>
                    <a:pt x="480" y="1116"/>
                  </a:lnTo>
                  <a:lnTo>
                    <a:pt x="486" y="1104"/>
                  </a:lnTo>
                  <a:lnTo>
                    <a:pt x="492" y="1080"/>
                  </a:lnTo>
                  <a:lnTo>
                    <a:pt x="498" y="1074"/>
                  </a:lnTo>
                  <a:lnTo>
                    <a:pt x="504" y="1074"/>
                  </a:lnTo>
                  <a:lnTo>
                    <a:pt x="510" y="1056"/>
                  </a:lnTo>
                  <a:lnTo>
                    <a:pt x="516" y="978"/>
                  </a:lnTo>
                  <a:lnTo>
                    <a:pt x="522" y="930"/>
                  </a:lnTo>
                  <a:lnTo>
                    <a:pt x="528" y="882"/>
                  </a:lnTo>
                  <a:lnTo>
                    <a:pt x="534" y="894"/>
                  </a:lnTo>
                  <a:lnTo>
                    <a:pt x="540" y="816"/>
                  </a:lnTo>
                  <a:lnTo>
                    <a:pt x="546" y="792"/>
                  </a:lnTo>
                  <a:lnTo>
                    <a:pt x="552" y="786"/>
                  </a:lnTo>
                  <a:lnTo>
                    <a:pt x="558" y="702"/>
                  </a:lnTo>
                  <a:lnTo>
                    <a:pt x="564" y="732"/>
                  </a:lnTo>
                  <a:lnTo>
                    <a:pt x="570" y="672"/>
                  </a:lnTo>
                  <a:lnTo>
                    <a:pt x="576" y="678"/>
                  </a:lnTo>
                  <a:lnTo>
                    <a:pt x="582" y="666"/>
                  </a:lnTo>
                  <a:lnTo>
                    <a:pt x="588" y="666"/>
                  </a:lnTo>
                  <a:lnTo>
                    <a:pt x="594" y="660"/>
                  </a:lnTo>
                  <a:lnTo>
                    <a:pt x="600" y="762"/>
                  </a:lnTo>
                  <a:lnTo>
                    <a:pt x="600" y="744"/>
                  </a:lnTo>
                  <a:lnTo>
                    <a:pt x="606" y="702"/>
                  </a:lnTo>
                  <a:lnTo>
                    <a:pt x="612" y="702"/>
                  </a:lnTo>
                  <a:lnTo>
                    <a:pt x="618" y="702"/>
                  </a:lnTo>
                  <a:lnTo>
                    <a:pt x="624" y="702"/>
                  </a:lnTo>
                  <a:lnTo>
                    <a:pt x="630" y="744"/>
                  </a:lnTo>
                  <a:lnTo>
                    <a:pt x="636" y="756"/>
                  </a:lnTo>
                  <a:lnTo>
                    <a:pt x="642" y="774"/>
                  </a:lnTo>
                  <a:lnTo>
                    <a:pt x="648" y="720"/>
                  </a:lnTo>
                  <a:lnTo>
                    <a:pt x="654" y="726"/>
                  </a:lnTo>
                  <a:lnTo>
                    <a:pt x="660" y="618"/>
                  </a:lnTo>
                  <a:lnTo>
                    <a:pt x="666" y="624"/>
                  </a:lnTo>
                  <a:lnTo>
                    <a:pt x="672" y="600"/>
                  </a:lnTo>
                  <a:lnTo>
                    <a:pt x="678" y="594"/>
                  </a:lnTo>
                  <a:lnTo>
                    <a:pt x="684" y="582"/>
                  </a:lnTo>
                  <a:lnTo>
                    <a:pt x="690" y="558"/>
                  </a:lnTo>
                  <a:lnTo>
                    <a:pt x="696" y="558"/>
                  </a:lnTo>
                  <a:lnTo>
                    <a:pt x="702" y="528"/>
                  </a:lnTo>
                  <a:lnTo>
                    <a:pt x="708" y="540"/>
                  </a:lnTo>
                  <a:lnTo>
                    <a:pt x="714" y="522"/>
                  </a:lnTo>
                  <a:lnTo>
                    <a:pt x="720" y="540"/>
                  </a:lnTo>
                  <a:lnTo>
                    <a:pt x="726" y="492"/>
                  </a:lnTo>
                  <a:lnTo>
                    <a:pt x="732" y="450"/>
                  </a:lnTo>
                  <a:lnTo>
                    <a:pt x="738" y="426"/>
                  </a:lnTo>
                  <a:lnTo>
                    <a:pt x="744" y="348"/>
                  </a:lnTo>
                </a:path>
              </a:pathLst>
            </a:custGeom>
            <a:noFill/>
            <a:ln w="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59" name="Freeform 67"/>
            <p:cNvSpPr>
              <a:spLocks/>
            </p:cNvSpPr>
            <p:nvPr/>
          </p:nvSpPr>
          <p:spPr bwMode="auto">
            <a:xfrm>
              <a:off x="4078287" y="942975"/>
              <a:ext cx="1171575" cy="3267075"/>
            </a:xfrm>
            <a:custGeom>
              <a:avLst/>
              <a:gdLst/>
              <a:ahLst/>
              <a:cxnLst>
                <a:cxn ang="0">
                  <a:pos x="12" y="486"/>
                </a:cxn>
                <a:cxn ang="0">
                  <a:pos x="24" y="540"/>
                </a:cxn>
                <a:cxn ang="0">
                  <a:pos x="42" y="402"/>
                </a:cxn>
                <a:cxn ang="0">
                  <a:pos x="60" y="390"/>
                </a:cxn>
                <a:cxn ang="0">
                  <a:pos x="78" y="354"/>
                </a:cxn>
                <a:cxn ang="0">
                  <a:pos x="96" y="354"/>
                </a:cxn>
                <a:cxn ang="0">
                  <a:pos x="114" y="348"/>
                </a:cxn>
                <a:cxn ang="0">
                  <a:pos x="132" y="414"/>
                </a:cxn>
                <a:cxn ang="0">
                  <a:pos x="150" y="288"/>
                </a:cxn>
                <a:cxn ang="0">
                  <a:pos x="168" y="282"/>
                </a:cxn>
                <a:cxn ang="0">
                  <a:pos x="186" y="228"/>
                </a:cxn>
                <a:cxn ang="0">
                  <a:pos x="198" y="426"/>
                </a:cxn>
                <a:cxn ang="0">
                  <a:pos x="216" y="414"/>
                </a:cxn>
                <a:cxn ang="0">
                  <a:pos x="234" y="390"/>
                </a:cxn>
                <a:cxn ang="0">
                  <a:pos x="252" y="270"/>
                </a:cxn>
                <a:cxn ang="0">
                  <a:pos x="270" y="306"/>
                </a:cxn>
                <a:cxn ang="0">
                  <a:pos x="288" y="264"/>
                </a:cxn>
                <a:cxn ang="0">
                  <a:pos x="306" y="234"/>
                </a:cxn>
                <a:cxn ang="0">
                  <a:pos x="324" y="114"/>
                </a:cxn>
                <a:cxn ang="0">
                  <a:pos x="342" y="102"/>
                </a:cxn>
                <a:cxn ang="0">
                  <a:pos x="360" y="432"/>
                </a:cxn>
                <a:cxn ang="0">
                  <a:pos x="372" y="570"/>
                </a:cxn>
                <a:cxn ang="0">
                  <a:pos x="390" y="672"/>
                </a:cxn>
                <a:cxn ang="0">
                  <a:pos x="408" y="762"/>
                </a:cxn>
                <a:cxn ang="0">
                  <a:pos x="426" y="576"/>
                </a:cxn>
                <a:cxn ang="0">
                  <a:pos x="444" y="414"/>
                </a:cxn>
                <a:cxn ang="0">
                  <a:pos x="462" y="342"/>
                </a:cxn>
                <a:cxn ang="0">
                  <a:pos x="480" y="384"/>
                </a:cxn>
                <a:cxn ang="0">
                  <a:pos x="498" y="276"/>
                </a:cxn>
                <a:cxn ang="0">
                  <a:pos x="516" y="36"/>
                </a:cxn>
                <a:cxn ang="0">
                  <a:pos x="528" y="132"/>
                </a:cxn>
                <a:cxn ang="0">
                  <a:pos x="546" y="2058"/>
                </a:cxn>
                <a:cxn ang="0">
                  <a:pos x="564" y="2058"/>
                </a:cxn>
                <a:cxn ang="0">
                  <a:pos x="582" y="2058"/>
                </a:cxn>
                <a:cxn ang="0">
                  <a:pos x="600" y="2058"/>
                </a:cxn>
                <a:cxn ang="0">
                  <a:pos x="618" y="2058"/>
                </a:cxn>
                <a:cxn ang="0">
                  <a:pos x="636" y="2058"/>
                </a:cxn>
                <a:cxn ang="0">
                  <a:pos x="654" y="2058"/>
                </a:cxn>
                <a:cxn ang="0">
                  <a:pos x="672" y="2058"/>
                </a:cxn>
                <a:cxn ang="0">
                  <a:pos x="690" y="2058"/>
                </a:cxn>
                <a:cxn ang="0">
                  <a:pos x="708" y="2058"/>
                </a:cxn>
                <a:cxn ang="0">
                  <a:pos x="726" y="2058"/>
                </a:cxn>
              </a:cxnLst>
              <a:rect l="0" t="0" r="r" b="b"/>
              <a:pathLst>
                <a:path w="738" h="2058">
                  <a:moveTo>
                    <a:pt x="0" y="468"/>
                  </a:moveTo>
                  <a:lnTo>
                    <a:pt x="6" y="462"/>
                  </a:lnTo>
                  <a:lnTo>
                    <a:pt x="12" y="486"/>
                  </a:lnTo>
                  <a:lnTo>
                    <a:pt x="18" y="408"/>
                  </a:lnTo>
                  <a:lnTo>
                    <a:pt x="24" y="522"/>
                  </a:lnTo>
                  <a:lnTo>
                    <a:pt x="24" y="540"/>
                  </a:lnTo>
                  <a:lnTo>
                    <a:pt x="30" y="516"/>
                  </a:lnTo>
                  <a:lnTo>
                    <a:pt x="36" y="432"/>
                  </a:lnTo>
                  <a:lnTo>
                    <a:pt x="42" y="402"/>
                  </a:lnTo>
                  <a:lnTo>
                    <a:pt x="48" y="372"/>
                  </a:lnTo>
                  <a:lnTo>
                    <a:pt x="54" y="330"/>
                  </a:lnTo>
                  <a:lnTo>
                    <a:pt x="60" y="390"/>
                  </a:lnTo>
                  <a:lnTo>
                    <a:pt x="66" y="408"/>
                  </a:lnTo>
                  <a:lnTo>
                    <a:pt x="72" y="372"/>
                  </a:lnTo>
                  <a:lnTo>
                    <a:pt x="78" y="354"/>
                  </a:lnTo>
                  <a:lnTo>
                    <a:pt x="84" y="462"/>
                  </a:lnTo>
                  <a:lnTo>
                    <a:pt x="90" y="444"/>
                  </a:lnTo>
                  <a:lnTo>
                    <a:pt x="96" y="354"/>
                  </a:lnTo>
                  <a:lnTo>
                    <a:pt x="102" y="366"/>
                  </a:lnTo>
                  <a:lnTo>
                    <a:pt x="108" y="348"/>
                  </a:lnTo>
                  <a:lnTo>
                    <a:pt x="114" y="348"/>
                  </a:lnTo>
                  <a:lnTo>
                    <a:pt x="120" y="354"/>
                  </a:lnTo>
                  <a:lnTo>
                    <a:pt x="126" y="414"/>
                  </a:lnTo>
                  <a:lnTo>
                    <a:pt x="132" y="414"/>
                  </a:lnTo>
                  <a:lnTo>
                    <a:pt x="138" y="312"/>
                  </a:lnTo>
                  <a:lnTo>
                    <a:pt x="144" y="228"/>
                  </a:lnTo>
                  <a:lnTo>
                    <a:pt x="150" y="288"/>
                  </a:lnTo>
                  <a:lnTo>
                    <a:pt x="156" y="216"/>
                  </a:lnTo>
                  <a:lnTo>
                    <a:pt x="162" y="258"/>
                  </a:lnTo>
                  <a:lnTo>
                    <a:pt x="168" y="282"/>
                  </a:lnTo>
                  <a:lnTo>
                    <a:pt x="174" y="282"/>
                  </a:lnTo>
                  <a:lnTo>
                    <a:pt x="180" y="312"/>
                  </a:lnTo>
                  <a:lnTo>
                    <a:pt x="186" y="228"/>
                  </a:lnTo>
                  <a:lnTo>
                    <a:pt x="192" y="390"/>
                  </a:lnTo>
                  <a:lnTo>
                    <a:pt x="192" y="462"/>
                  </a:lnTo>
                  <a:lnTo>
                    <a:pt x="198" y="426"/>
                  </a:lnTo>
                  <a:lnTo>
                    <a:pt x="204" y="432"/>
                  </a:lnTo>
                  <a:lnTo>
                    <a:pt x="210" y="384"/>
                  </a:lnTo>
                  <a:lnTo>
                    <a:pt x="216" y="414"/>
                  </a:lnTo>
                  <a:lnTo>
                    <a:pt x="222" y="348"/>
                  </a:lnTo>
                  <a:lnTo>
                    <a:pt x="228" y="414"/>
                  </a:lnTo>
                  <a:lnTo>
                    <a:pt x="234" y="390"/>
                  </a:lnTo>
                  <a:lnTo>
                    <a:pt x="240" y="390"/>
                  </a:lnTo>
                  <a:lnTo>
                    <a:pt x="246" y="342"/>
                  </a:lnTo>
                  <a:lnTo>
                    <a:pt x="252" y="270"/>
                  </a:lnTo>
                  <a:lnTo>
                    <a:pt x="258" y="372"/>
                  </a:lnTo>
                  <a:lnTo>
                    <a:pt x="264" y="432"/>
                  </a:lnTo>
                  <a:lnTo>
                    <a:pt x="270" y="306"/>
                  </a:lnTo>
                  <a:lnTo>
                    <a:pt x="276" y="258"/>
                  </a:lnTo>
                  <a:lnTo>
                    <a:pt x="282" y="228"/>
                  </a:lnTo>
                  <a:lnTo>
                    <a:pt x="288" y="264"/>
                  </a:lnTo>
                  <a:lnTo>
                    <a:pt x="294" y="228"/>
                  </a:lnTo>
                  <a:lnTo>
                    <a:pt x="300" y="234"/>
                  </a:lnTo>
                  <a:lnTo>
                    <a:pt x="306" y="234"/>
                  </a:lnTo>
                  <a:lnTo>
                    <a:pt x="312" y="222"/>
                  </a:lnTo>
                  <a:lnTo>
                    <a:pt x="318" y="186"/>
                  </a:lnTo>
                  <a:lnTo>
                    <a:pt x="324" y="114"/>
                  </a:lnTo>
                  <a:lnTo>
                    <a:pt x="330" y="228"/>
                  </a:lnTo>
                  <a:lnTo>
                    <a:pt x="336" y="132"/>
                  </a:lnTo>
                  <a:lnTo>
                    <a:pt x="342" y="102"/>
                  </a:lnTo>
                  <a:lnTo>
                    <a:pt x="348" y="318"/>
                  </a:lnTo>
                  <a:lnTo>
                    <a:pt x="354" y="342"/>
                  </a:lnTo>
                  <a:lnTo>
                    <a:pt x="360" y="432"/>
                  </a:lnTo>
                  <a:lnTo>
                    <a:pt x="360" y="330"/>
                  </a:lnTo>
                  <a:lnTo>
                    <a:pt x="366" y="594"/>
                  </a:lnTo>
                  <a:lnTo>
                    <a:pt x="372" y="570"/>
                  </a:lnTo>
                  <a:lnTo>
                    <a:pt x="378" y="594"/>
                  </a:lnTo>
                  <a:lnTo>
                    <a:pt x="384" y="582"/>
                  </a:lnTo>
                  <a:lnTo>
                    <a:pt x="390" y="672"/>
                  </a:lnTo>
                  <a:lnTo>
                    <a:pt x="396" y="750"/>
                  </a:lnTo>
                  <a:lnTo>
                    <a:pt x="402" y="708"/>
                  </a:lnTo>
                  <a:lnTo>
                    <a:pt x="408" y="762"/>
                  </a:lnTo>
                  <a:lnTo>
                    <a:pt x="414" y="702"/>
                  </a:lnTo>
                  <a:lnTo>
                    <a:pt x="420" y="522"/>
                  </a:lnTo>
                  <a:lnTo>
                    <a:pt x="426" y="576"/>
                  </a:lnTo>
                  <a:lnTo>
                    <a:pt x="432" y="402"/>
                  </a:lnTo>
                  <a:lnTo>
                    <a:pt x="438" y="390"/>
                  </a:lnTo>
                  <a:lnTo>
                    <a:pt x="444" y="414"/>
                  </a:lnTo>
                  <a:lnTo>
                    <a:pt x="450" y="360"/>
                  </a:lnTo>
                  <a:lnTo>
                    <a:pt x="456" y="360"/>
                  </a:lnTo>
                  <a:lnTo>
                    <a:pt x="462" y="342"/>
                  </a:lnTo>
                  <a:lnTo>
                    <a:pt x="468" y="366"/>
                  </a:lnTo>
                  <a:lnTo>
                    <a:pt x="474" y="366"/>
                  </a:lnTo>
                  <a:lnTo>
                    <a:pt x="480" y="384"/>
                  </a:lnTo>
                  <a:lnTo>
                    <a:pt x="486" y="312"/>
                  </a:lnTo>
                  <a:lnTo>
                    <a:pt x="492" y="240"/>
                  </a:lnTo>
                  <a:lnTo>
                    <a:pt x="498" y="276"/>
                  </a:lnTo>
                  <a:lnTo>
                    <a:pt x="504" y="204"/>
                  </a:lnTo>
                  <a:lnTo>
                    <a:pt x="510" y="0"/>
                  </a:lnTo>
                  <a:lnTo>
                    <a:pt x="516" y="36"/>
                  </a:lnTo>
                  <a:lnTo>
                    <a:pt x="522" y="102"/>
                  </a:lnTo>
                  <a:lnTo>
                    <a:pt x="528" y="108"/>
                  </a:lnTo>
                  <a:lnTo>
                    <a:pt x="528" y="132"/>
                  </a:lnTo>
                  <a:lnTo>
                    <a:pt x="534" y="198"/>
                  </a:lnTo>
                  <a:lnTo>
                    <a:pt x="540" y="192"/>
                  </a:lnTo>
                  <a:lnTo>
                    <a:pt x="546" y="2058"/>
                  </a:lnTo>
                  <a:lnTo>
                    <a:pt x="552" y="2058"/>
                  </a:lnTo>
                  <a:lnTo>
                    <a:pt x="558" y="2058"/>
                  </a:lnTo>
                  <a:lnTo>
                    <a:pt x="564" y="2058"/>
                  </a:lnTo>
                  <a:lnTo>
                    <a:pt x="570" y="2058"/>
                  </a:lnTo>
                  <a:lnTo>
                    <a:pt x="576" y="2058"/>
                  </a:lnTo>
                  <a:lnTo>
                    <a:pt x="582" y="2058"/>
                  </a:lnTo>
                  <a:lnTo>
                    <a:pt x="588" y="2058"/>
                  </a:lnTo>
                  <a:lnTo>
                    <a:pt x="594" y="2058"/>
                  </a:lnTo>
                  <a:lnTo>
                    <a:pt x="600" y="2058"/>
                  </a:lnTo>
                  <a:lnTo>
                    <a:pt x="606" y="2058"/>
                  </a:lnTo>
                  <a:lnTo>
                    <a:pt x="612" y="2058"/>
                  </a:lnTo>
                  <a:lnTo>
                    <a:pt x="618" y="2058"/>
                  </a:lnTo>
                  <a:lnTo>
                    <a:pt x="624" y="2058"/>
                  </a:lnTo>
                  <a:lnTo>
                    <a:pt x="630" y="2058"/>
                  </a:lnTo>
                  <a:lnTo>
                    <a:pt x="636" y="2058"/>
                  </a:lnTo>
                  <a:lnTo>
                    <a:pt x="642" y="2058"/>
                  </a:lnTo>
                  <a:lnTo>
                    <a:pt x="648" y="2058"/>
                  </a:lnTo>
                  <a:lnTo>
                    <a:pt x="654" y="2058"/>
                  </a:lnTo>
                  <a:lnTo>
                    <a:pt x="660" y="2058"/>
                  </a:lnTo>
                  <a:lnTo>
                    <a:pt x="666" y="2058"/>
                  </a:lnTo>
                  <a:lnTo>
                    <a:pt x="672" y="2058"/>
                  </a:lnTo>
                  <a:lnTo>
                    <a:pt x="678" y="2058"/>
                  </a:lnTo>
                  <a:lnTo>
                    <a:pt x="684" y="2058"/>
                  </a:lnTo>
                  <a:lnTo>
                    <a:pt x="690" y="2058"/>
                  </a:lnTo>
                  <a:lnTo>
                    <a:pt x="696" y="2058"/>
                  </a:lnTo>
                  <a:lnTo>
                    <a:pt x="702" y="2058"/>
                  </a:lnTo>
                  <a:lnTo>
                    <a:pt x="708" y="2058"/>
                  </a:lnTo>
                  <a:lnTo>
                    <a:pt x="714" y="2058"/>
                  </a:lnTo>
                  <a:lnTo>
                    <a:pt x="720" y="2058"/>
                  </a:lnTo>
                  <a:lnTo>
                    <a:pt x="726" y="2058"/>
                  </a:lnTo>
                  <a:lnTo>
                    <a:pt x="732" y="2058"/>
                  </a:lnTo>
                  <a:lnTo>
                    <a:pt x="738" y="2058"/>
                  </a:lnTo>
                </a:path>
              </a:pathLst>
            </a:custGeom>
            <a:noFill/>
            <a:ln w="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60" name="Freeform 68"/>
            <p:cNvSpPr>
              <a:spLocks/>
            </p:cNvSpPr>
            <p:nvPr/>
          </p:nvSpPr>
          <p:spPr bwMode="auto">
            <a:xfrm>
              <a:off x="5249862" y="1209675"/>
              <a:ext cx="1190625" cy="3000375"/>
            </a:xfrm>
            <a:custGeom>
              <a:avLst/>
              <a:gdLst/>
              <a:ahLst/>
              <a:cxnLst>
                <a:cxn ang="0">
                  <a:pos x="12" y="1890"/>
                </a:cxn>
                <a:cxn ang="0">
                  <a:pos x="30" y="1890"/>
                </a:cxn>
                <a:cxn ang="0">
                  <a:pos x="48" y="1890"/>
                </a:cxn>
                <a:cxn ang="0">
                  <a:pos x="66" y="1890"/>
                </a:cxn>
                <a:cxn ang="0">
                  <a:pos x="84" y="1890"/>
                </a:cxn>
                <a:cxn ang="0">
                  <a:pos x="102" y="1890"/>
                </a:cxn>
                <a:cxn ang="0">
                  <a:pos x="120" y="1890"/>
                </a:cxn>
                <a:cxn ang="0">
                  <a:pos x="138" y="1890"/>
                </a:cxn>
                <a:cxn ang="0">
                  <a:pos x="156" y="1890"/>
                </a:cxn>
                <a:cxn ang="0">
                  <a:pos x="174" y="1890"/>
                </a:cxn>
                <a:cxn ang="0">
                  <a:pos x="192" y="1890"/>
                </a:cxn>
                <a:cxn ang="0">
                  <a:pos x="210" y="1890"/>
                </a:cxn>
                <a:cxn ang="0">
                  <a:pos x="228" y="1890"/>
                </a:cxn>
                <a:cxn ang="0">
                  <a:pos x="246" y="1842"/>
                </a:cxn>
                <a:cxn ang="0">
                  <a:pos x="264" y="1818"/>
                </a:cxn>
                <a:cxn ang="0">
                  <a:pos x="282" y="1788"/>
                </a:cxn>
                <a:cxn ang="0">
                  <a:pos x="294" y="1740"/>
                </a:cxn>
                <a:cxn ang="0">
                  <a:pos x="312" y="1698"/>
                </a:cxn>
                <a:cxn ang="0">
                  <a:pos x="330" y="1680"/>
                </a:cxn>
                <a:cxn ang="0">
                  <a:pos x="348" y="1584"/>
                </a:cxn>
                <a:cxn ang="0">
                  <a:pos x="366" y="1566"/>
                </a:cxn>
                <a:cxn ang="0">
                  <a:pos x="384" y="1488"/>
                </a:cxn>
                <a:cxn ang="0">
                  <a:pos x="402" y="1434"/>
                </a:cxn>
                <a:cxn ang="0">
                  <a:pos x="420" y="1392"/>
                </a:cxn>
                <a:cxn ang="0">
                  <a:pos x="438" y="1344"/>
                </a:cxn>
                <a:cxn ang="0">
                  <a:pos x="456" y="1200"/>
                </a:cxn>
                <a:cxn ang="0">
                  <a:pos x="468" y="978"/>
                </a:cxn>
                <a:cxn ang="0">
                  <a:pos x="486" y="702"/>
                </a:cxn>
                <a:cxn ang="0">
                  <a:pos x="504" y="516"/>
                </a:cxn>
                <a:cxn ang="0">
                  <a:pos x="522" y="288"/>
                </a:cxn>
                <a:cxn ang="0">
                  <a:pos x="540" y="288"/>
                </a:cxn>
                <a:cxn ang="0">
                  <a:pos x="558" y="168"/>
                </a:cxn>
                <a:cxn ang="0">
                  <a:pos x="576" y="0"/>
                </a:cxn>
                <a:cxn ang="0">
                  <a:pos x="594" y="120"/>
                </a:cxn>
                <a:cxn ang="0">
                  <a:pos x="612" y="1890"/>
                </a:cxn>
                <a:cxn ang="0">
                  <a:pos x="630" y="1890"/>
                </a:cxn>
                <a:cxn ang="0">
                  <a:pos x="648" y="1890"/>
                </a:cxn>
                <a:cxn ang="0">
                  <a:pos x="666" y="1890"/>
                </a:cxn>
                <a:cxn ang="0">
                  <a:pos x="684" y="1890"/>
                </a:cxn>
                <a:cxn ang="0">
                  <a:pos x="702" y="1890"/>
                </a:cxn>
                <a:cxn ang="0">
                  <a:pos x="720" y="1890"/>
                </a:cxn>
                <a:cxn ang="0">
                  <a:pos x="738" y="1890"/>
                </a:cxn>
              </a:cxnLst>
              <a:rect l="0" t="0" r="r" b="b"/>
              <a:pathLst>
                <a:path w="750" h="1890">
                  <a:moveTo>
                    <a:pt x="0" y="1890"/>
                  </a:moveTo>
                  <a:lnTo>
                    <a:pt x="6" y="1890"/>
                  </a:lnTo>
                  <a:lnTo>
                    <a:pt x="12" y="1890"/>
                  </a:lnTo>
                  <a:lnTo>
                    <a:pt x="18" y="1890"/>
                  </a:lnTo>
                  <a:lnTo>
                    <a:pt x="24" y="1890"/>
                  </a:lnTo>
                  <a:lnTo>
                    <a:pt x="30" y="1890"/>
                  </a:lnTo>
                  <a:lnTo>
                    <a:pt x="36" y="1890"/>
                  </a:lnTo>
                  <a:lnTo>
                    <a:pt x="42" y="1890"/>
                  </a:lnTo>
                  <a:lnTo>
                    <a:pt x="48" y="1890"/>
                  </a:lnTo>
                  <a:lnTo>
                    <a:pt x="54" y="1890"/>
                  </a:lnTo>
                  <a:lnTo>
                    <a:pt x="60" y="1890"/>
                  </a:lnTo>
                  <a:lnTo>
                    <a:pt x="66" y="1890"/>
                  </a:lnTo>
                  <a:lnTo>
                    <a:pt x="72" y="1890"/>
                  </a:lnTo>
                  <a:lnTo>
                    <a:pt x="78" y="1890"/>
                  </a:lnTo>
                  <a:lnTo>
                    <a:pt x="84" y="1890"/>
                  </a:lnTo>
                  <a:lnTo>
                    <a:pt x="90" y="1890"/>
                  </a:lnTo>
                  <a:lnTo>
                    <a:pt x="96" y="1890"/>
                  </a:lnTo>
                  <a:lnTo>
                    <a:pt x="102" y="1890"/>
                  </a:lnTo>
                  <a:lnTo>
                    <a:pt x="108" y="1890"/>
                  </a:lnTo>
                  <a:lnTo>
                    <a:pt x="114" y="1890"/>
                  </a:lnTo>
                  <a:lnTo>
                    <a:pt x="120" y="1890"/>
                  </a:lnTo>
                  <a:lnTo>
                    <a:pt x="126" y="1890"/>
                  </a:lnTo>
                  <a:lnTo>
                    <a:pt x="132" y="1890"/>
                  </a:lnTo>
                  <a:lnTo>
                    <a:pt x="138" y="1890"/>
                  </a:lnTo>
                  <a:lnTo>
                    <a:pt x="144" y="1890"/>
                  </a:lnTo>
                  <a:lnTo>
                    <a:pt x="150" y="1890"/>
                  </a:lnTo>
                  <a:lnTo>
                    <a:pt x="156" y="1890"/>
                  </a:lnTo>
                  <a:lnTo>
                    <a:pt x="162" y="1890"/>
                  </a:lnTo>
                  <a:lnTo>
                    <a:pt x="168" y="1890"/>
                  </a:lnTo>
                  <a:lnTo>
                    <a:pt x="174" y="1890"/>
                  </a:lnTo>
                  <a:lnTo>
                    <a:pt x="180" y="1890"/>
                  </a:lnTo>
                  <a:lnTo>
                    <a:pt x="186" y="1890"/>
                  </a:lnTo>
                  <a:lnTo>
                    <a:pt x="192" y="1890"/>
                  </a:lnTo>
                  <a:lnTo>
                    <a:pt x="198" y="1890"/>
                  </a:lnTo>
                  <a:lnTo>
                    <a:pt x="204" y="1890"/>
                  </a:lnTo>
                  <a:lnTo>
                    <a:pt x="210" y="1890"/>
                  </a:lnTo>
                  <a:lnTo>
                    <a:pt x="216" y="1890"/>
                  </a:lnTo>
                  <a:lnTo>
                    <a:pt x="222" y="1890"/>
                  </a:lnTo>
                  <a:lnTo>
                    <a:pt x="228" y="1890"/>
                  </a:lnTo>
                  <a:lnTo>
                    <a:pt x="234" y="1890"/>
                  </a:lnTo>
                  <a:lnTo>
                    <a:pt x="240" y="1878"/>
                  </a:lnTo>
                  <a:lnTo>
                    <a:pt x="246" y="1842"/>
                  </a:lnTo>
                  <a:lnTo>
                    <a:pt x="252" y="1836"/>
                  </a:lnTo>
                  <a:lnTo>
                    <a:pt x="258" y="1812"/>
                  </a:lnTo>
                  <a:lnTo>
                    <a:pt x="264" y="1818"/>
                  </a:lnTo>
                  <a:lnTo>
                    <a:pt x="270" y="1806"/>
                  </a:lnTo>
                  <a:lnTo>
                    <a:pt x="276" y="1800"/>
                  </a:lnTo>
                  <a:lnTo>
                    <a:pt x="282" y="1788"/>
                  </a:lnTo>
                  <a:lnTo>
                    <a:pt x="288" y="1764"/>
                  </a:lnTo>
                  <a:lnTo>
                    <a:pt x="294" y="1764"/>
                  </a:lnTo>
                  <a:lnTo>
                    <a:pt x="294" y="1740"/>
                  </a:lnTo>
                  <a:lnTo>
                    <a:pt x="300" y="1710"/>
                  </a:lnTo>
                  <a:lnTo>
                    <a:pt x="306" y="1710"/>
                  </a:lnTo>
                  <a:lnTo>
                    <a:pt x="312" y="1698"/>
                  </a:lnTo>
                  <a:lnTo>
                    <a:pt x="318" y="1698"/>
                  </a:lnTo>
                  <a:lnTo>
                    <a:pt x="324" y="1698"/>
                  </a:lnTo>
                  <a:lnTo>
                    <a:pt x="330" y="1680"/>
                  </a:lnTo>
                  <a:lnTo>
                    <a:pt x="336" y="1662"/>
                  </a:lnTo>
                  <a:lnTo>
                    <a:pt x="342" y="1602"/>
                  </a:lnTo>
                  <a:lnTo>
                    <a:pt x="348" y="1584"/>
                  </a:lnTo>
                  <a:lnTo>
                    <a:pt x="354" y="1578"/>
                  </a:lnTo>
                  <a:lnTo>
                    <a:pt x="360" y="1560"/>
                  </a:lnTo>
                  <a:lnTo>
                    <a:pt x="366" y="1566"/>
                  </a:lnTo>
                  <a:lnTo>
                    <a:pt x="372" y="1536"/>
                  </a:lnTo>
                  <a:lnTo>
                    <a:pt x="378" y="1506"/>
                  </a:lnTo>
                  <a:lnTo>
                    <a:pt x="384" y="1488"/>
                  </a:lnTo>
                  <a:lnTo>
                    <a:pt x="390" y="1452"/>
                  </a:lnTo>
                  <a:lnTo>
                    <a:pt x="396" y="1458"/>
                  </a:lnTo>
                  <a:lnTo>
                    <a:pt x="402" y="1434"/>
                  </a:lnTo>
                  <a:lnTo>
                    <a:pt x="408" y="1434"/>
                  </a:lnTo>
                  <a:lnTo>
                    <a:pt x="414" y="1422"/>
                  </a:lnTo>
                  <a:lnTo>
                    <a:pt x="420" y="1392"/>
                  </a:lnTo>
                  <a:lnTo>
                    <a:pt x="426" y="1386"/>
                  </a:lnTo>
                  <a:lnTo>
                    <a:pt x="432" y="1356"/>
                  </a:lnTo>
                  <a:lnTo>
                    <a:pt x="438" y="1344"/>
                  </a:lnTo>
                  <a:lnTo>
                    <a:pt x="444" y="1314"/>
                  </a:lnTo>
                  <a:lnTo>
                    <a:pt x="450" y="1242"/>
                  </a:lnTo>
                  <a:lnTo>
                    <a:pt x="456" y="1200"/>
                  </a:lnTo>
                  <a:lnTo>
                    <a:pt x="462" y="1110"/>
                  </a:lnTo>
                  <a:lnTo>
                    <a:pt x="462" y="1092"/>
                  </a:lnTo>
                  <a:lnTo>
                    <a:pt x="468" y="978"/>
                  </a:lnTo>
                  <a:lnTo>
                    <a:pt x="474" y="852"/>
                  </a:lnTo>
                  <a:lnTo>
                    <a:pt x="480" y="804"/>
                  </a:lnTo>
                  <a:lnTo>
                    <a:pt x="486" y="702"/>
                  </a:lnTo>
                  <a:lnTo>
                    <a:pt x="492" y="642"/>
                  </a:lnTo>
                  <a:lnTo>
                    <a:pt x="498" y="594"/>
                  </a:lnTo>
                  <a:lnTo>
                    <a:pt x="504" y="516"/>
                  </a:lnTo>
                  <a:lnTo>
                    <a:pt x="510" y="432"/>
                  </a:lnTo>
                  <a:lnTo>
                    <a:pt x="516" y="342"/>
                  </a:lnTo>
                  <a:lnTo>
                    <a:pt x="522" y="288"/>
                  </a:lnTo>
                  <a:lnTo>
                    <a:pt x="528" y="324"/>
                  </a:lnTo>
                  <a:lnTo>
                    <a:pt x="534" y="174"/>
                  </a:lnTo>
                  <a:lnTo>
                    <a:pt x="540" y="288"/>
                  </a:lnTo>
                  <a:lnTo>
                    <a:pt x="546" y="144"/>
                  </a:lnTo>
                  <a:lnTo>
                    <a:pt x="552" y="36"/>
                  </a:lnTo>
                  <a:lnTo>
                    <a:pt x="558" y="168"/>
                  </a:lnTo>
                  <a:lnTo>
                    <a:pt x="564" y="54"/>
                  </a:lnTo>
                  <a:lnTo>
                    <a:pt x="570" y="54"/>
                  </a:lnTo>
                  <a:lnTo>
                    <a:pt x="576" y="0"/>
                  </a:lnTo>
                  <a:lnTo>
                    <a:pt x="582" y="120"/>
                  </a:lnTo>
                  <a:lnTo>
                    <a:pt x="588" y="72"/>
                  </a:lnTo>
                  <a:lnTo>
                    <a:pt x="594" y="120"/>
                  </a:lnTo>
                  <a:lnTo>
                    <a:pt x="600" y="1890"/>
                  </a:lnTo>
                  <a:lnTo>
                    <a:pt x="606" y="1890"/>
                  </a:lnTo>
                  <a:lnTo>
                    <a:pt x="612" y="1890"/>
                  </a:lnTo>
                  <a:lnTo>
                    <a:pt x="618" y="1890"/>
                  </a:lnTo>
                  <a:lnTo>
                    <a:pt x="624" y="1890"/>
                  </a:lnTo>
                  <a:lnTo>
                    <a:pt x="630" y="1890"/>
                  </a:lnTo>
                  <a:lnTo>
                    <a:pt x="636" y="1890"/>
                  </a:lnTo>
                  <a:lnTo>
                    <a:pt x="642" y="1890"/>
                  </a:lnTo>
                  <a:lnTo>
                    <a:pt x="648" y="1890"/>
                  </a:lnTo>
                  <a:lnTo>
                    <a:pt x="654" y="1890"/>
                  </a:lnTo>
                  <a:lnTo>
                    <a:pt x="660" y="1890"/>
                  </a:lnTo>
                  <a:lnTo>
                    <a:pt x="666" y="1890"/>
                  </a:lnTo>
                  <a:lnTo>
                    <a:pt x="672" y="1890"/>
                  </a:lnTo>
                  <a:lnTo>
                    <a:pt x="678" y="1890"/>
                  </a:lnTo>
                  <a:lnTo>
                    <a:pt x="684" y="1890"/>
                  </a:lnTo>
                  <a:lnTo>
                    <a:pt x="690" y="1890"/>
                  </a:lnTo>
                  <a:lnTo>
                    <a:pt x="696" y="1890"/>
                  </a:lnTo>
                  <a:lnTo>
                    <a:pt x="702" y="1890"/>
                  </a:lnTo>
                  <a:lnTo>
                    <a:pt x="708" y="1890"/>
                  </a:lnTo>
                  <a:lnTo>
                    <a:pt x="714" y="1890"/>
                  </a:lnTo>
                  <a:lnTo>
                    <a:pt x="720" y="1890"/>
                  </a:lnTo>
                  <a:lnTo>
                    <a:pt x="726" y="1890"/>
                  </a:lnTo>
                  <a:lnTo>
                    <a:pt x="732" y="1890"/>
                  </a:lnTo>
                  <a:lnTo>
                    <a:pt x="738" y="1890"/>
                  </a:lnTo>
                  <a:lnTo>
                    <a:pt x="744" y="1890"/>
                  </a:lnTo>
                  <a:lnTo>
                    <a:pt x="750" y="1890"/>
                  </a:lnTo>
                </a:path>
              </a:pathLst>
            </a:custGeom>
            <a:noFill/>
            <a:ln w="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61" name="Freeform 69"/>
            <p:cNvSpPr>
              <a:spLocks/>
            </p:cNvSpPr>
            <p:nvPr/>
          </p:nvSpPr>
          <p:spPr bwMode="auto">
            <a:xfrm>
              <a:off x="6440488" y="4210050"/>
              <a:ext cx="35242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30" y="0"/>
                </a:cxn>
                <a:cxn ang="0">
                  <a:pos x="36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0"/>
                </a:cxn>
                <a:cxn ang="0">
                  <a:pos x="72" y="0"/>
                </a:cxn>
                <a:cxn ang="0">
                  <a:pos x="78" y="0"/>
                </a:cxn>
                <a:cxn ang="0">
                  <a:pos x="84" y="0"/>
                </a:cxn>
                <a:cxn ang="0">
                  <a:pos x="90" y="0"/>
                </a:cxn>
                <a:cxn ang="0">
                  <a:pos x="96" y="0"/>
                </a:cxn>
                <a:cxn ang="0">
                  <a:pos x="102" y="0"/>
                </a:cxn>
                <a:cxn ang="0">
                  <a:pos x="108" y="0"/>
                </a:cxn>
                <a:cxn ang="0">
                  <a:pos x="114" y="0"/>
                </a:cxn>
                <a:cxn ang="0">
                  <a:pos x="120" y="0"/>
                </a:cxn>
                <a:cxn ang="0">
                  <a:pos x="126" y="0"/>
                </a:cxn>
                <a:cxn ang="0">
                  <a:pos x="132" y="0"/>
                </a:cxn>
                <a:cxn ang="0">
                  <a:pos x="138" y="0"/>
                </a:cxn>
                <a:cxn ang="0">
                  <a:pos x="144" y="0"/>
                </a:cxn>
                <a:cxn ang="0">
                  <a:pos x="150" y="0"/>
                </a:cxn>
                <a:cxn ang="0">
                  <a:pos x="156" y="0"/>
                </a:cxn>
                <a:cxn ang="0">
                  <a:pos x="162" y="0"/>
                </a:cxn>
                <a:cxn ang="0">
                  <a:pos x="168" y="0"/>
                </a:cxn>
                <a:cxn ang="0">
                  <a:pos x="174" y="0"/>
                </a:cxn>
                <a:cxn ang="0">
                  <a:pos x="180" y="0"/>
                </a:cxn>
                <a:cxn ang="0">
                  <a:pos x="186" y="0"/>
                </a:cxn>
                <a:cxn ang="0">
                  <a:pos x="192" y="0"/>
                </a:cxn>
                <a:cxn ang="0">
                  <a:pos x="198" y="0"/>
                </a:cxn>
                <a:cxn ang="0">
                  <a:pos x="204" y="0"/>
                </a:cxn>
                <a:cxn ang="0">
                  <a:pos x="210" y="0"/>
                </a:cxn>
                <a:cxn ang="0">
                  <a:pos x="216" y="0"/>
                </a:cxn>
                <a:cxn ang="0">
                  <a:pos x="222" y="0"/>
                </a:cxn>
              </a:cxnLst>
              <a:rect l="0" t="0" r="r" b="b"/>
              <a:pathLst>
                <a:path w="222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</a:path>
              </a:pathLst>
            </a:custGeom>
            <a:noFill/>
            <a:ln w="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62" name="Freeform 70"/>
            <p:cNvSpPr>
              <a:spLocks/>
            </p:cNvSpPr>
            <p:nvPr/>
          </p:nvSpPr>
          <p:spPr bwMode="auto">
            <a:xfrm>
              <a:off x="1725612" y="790575"/>
              <a:ext cx="1200150" cy="3419475"/>
            </a:xfrm>
            <a:custGeom>
              <a:avLst/>
              <a:gdLst/>
              <a:ahLst/>
              <a:cxnLst>
                <a:cxn ang="0">
                  <a:pos x="12" y="2154"/>
                </a:cxn>
                <a:cxn ang="0">
                  <a:pos x="30" y="2154"/>
                </a:cxn>
                <a:cxn ang="0">
                  <a:pos x="48" y="2154"/>
                </a:cxn>
                <a:cxn ang="0">
                  <a:pos x="66" y="1818"/>
                </a:cxn>
                <a:cxn ang="0">
                  <a:pos x="84" y="1818"/>
                </a:cxn>
                <a:cxn ang="0">
                  <a:pos x="102" y="1818"/>
                </a:cxn>
                <a:cxn ang="0">
                  <a:pos x="120" y="1656"/>
                </a:cxn>
                <a:cxn ang="0">
                  <a:pos x="138" y="1656"/>
                </a:cxn>
                <a:cxn ang="0">
                  <a:pos x="156" y="1656"/>
                </a:cxn>
                <a:cxn ang="0">
                  <a:pos x="174" y="1158"/>
                </a:cxn>
                <a:cxn ang="0">
                  <a:pos x="192" y="1158"/>
                </a:cxn>
                <a:cxn ang="0">
                  <a:pos x="210" y="990"/>
                </a:cxn>
                <a:cxn ang="0">
                  <a:pos x="228" y="990"/>
                </a:cxn>
                <a:cxn ang="0">
                  <a:pos x="246" y="990"/>
                </a:cxn>
                <a:cxn ang="0">
                  <a:pos x="264" y="990"/>
                </a:cxn>
                <a:cxn ang="0">
                  <a:pos x="282" y="1320"/>
                </a:cxn>
                <a:cxn ang="0">
                  <a:pos x="300" y="1320"/>
                </a:cxn>
                <a:cxn ang="0">
                  <a:pos x="318" y="1320"/>
                </a:cxn>
                <a:cxn ang="0">
                  <a:pos x="336" y="1488"/>
                </a:cxn>
                <a:cxn ang="0">
                  <a:pos x="354" y="2154"/>
                </a:cxn>
                <a:cxn ang="0">
                  <a:pos x="372" y="2154"/>
                </a:cxn>
                <a:cxn ang="0">
                  <a:pos x="390" y="2154"/>
                </a:cxn>
                <a:cxn ang="0">
                  <a:pos x="408" y="2154"/>
                </a:cxn>
                <a:cxn ang="0">
                  <a:pos x="426" y="2154"/>
                </a:cxn>
                <a:cxn ang="0">
                  <a:pos x="444" y="2154"/>
                </a:cxn>
                <a:cxn ang="0">
                  <a:pos x="462" y="2154"/>
                </a:cxn>
                <a:cxn ang="0">
                  <a:pos x="480" y="492"/>
                </a:cxn>
                <a:cxn ang="0">
                  <a:pos x="498" y="492"/>
                </a:cxn>
                <a:cxn ang="0">
                  <a:pos x="516" y="330"/>
                </a:cxn>
                <a:cxn ang="0">
                  <a:pos x="534" y="0"/>
                </a:cxn>
                <a:cxn ang="0">
                  <a:pos x="552" y="492"/>
                </a:cxn>
                <a:cxn ang="0">
                  <a:pos x="570" y="828"/>
                </a:cxn>
                <a:cxn ang="0">
                  <a:pos x="588" y="990"/>
                </a:cxn>
                <a:cxn ang="0">
                  <a:pos x="606" y="1158"/>
                </a:cxn>
                <a:cxn ang="0">
                  <a:pos x="624" y="1320"/>
                </a:cxn>
                <a:cxn ang="0">
                  <a:pos x="642" y="1158"/>
                </a:cxn>
                <a:cxn ang="0">
                  <a:pos x="660" y="990"/>
                </a:cxn>
                <a:cxn ang="0">
                  <a:pos x="672" y="660"/>
                </a:cxn>
                <a:cxn ang="0">
                  <a:pos x="690" y="330"/>
                </a:cxn>
                <a:cxn ang="0">
                  <a:pos x="708" y="330"/>
                </a:cxn>
                <a:cxn ang="0">
                  <a:pos x="726" y="660"/>
                </a:cxn>
                <a:cxn ang="0">
                  <a:pos x="744" y="660"/>
                </a:cxn>
              </a:cxnLst>
              <a:rect l="0" t="0" r="r" b="b"/>
              <a:pathLst>
                <a:path w="756" h="2154">
                  <a:moveTo>
                    <a:pt x="0" y="2154"/>
                  </a:moveTo>
                  <a:lnTo>
                    <a:pt x="6" y="2154"/>
                  </a:lnTo>
                  <a:lnTo>
                    <a:pt x="12" y="2154"/>
                  </a:lnTo>
                  <a:lnTo>
                    <a:pt x="18" y="2154"/>
                  </a:lnTo>
                  <a:lnTo>
                    <a:pt x="24" y="2154"/>
                  </a:lnTo>
                  <a:lnTo>
                    <a:pt x="30" y="2154"/>
                  </a:lnTo>
                  <a:lnTo>
                    <a:pt x="36" y="2154"/>
                  </a:lnTo>
                  <a:lnTo>
                    <a:pt x="42" y="2154"/>
                  </a:lnTo>
                  <a:lnTo>
                    <a:pt x="48" y="2154"/>
                  </a:lnTo>
                  <a:lnTo>
                    <a:pt x="54" y="2154"/>
                  </a:lnTo>
                  <a:lnTo>
                    <a:pt x="60" y="1818"/>
                  </a:lnTo>
                  <a:lnTo>
                    <a:pt x="66" y="1818"/>
                  </a:lnTo>
                  <a:lnTo>
                    <a:pt x="72" y="1818"/>
                  </a:lnTo>
                  <a:lnTo>
                    <a:pt x="78" y="1818"/>
                  </a:lnTo>
                  <a:lnTo>
                    <a:pt x="84" y="1818"/>
                  </a:lnTo>
                  <a:lnTo>
                    <a:pt x="90" y="1818"/>
                  </a:lnTo>
                  <a:lnTo>
                    <a:pt x="96" y="1818"/>
                  </a:lnTo>
                  <a:lnTo>
                    <a:pt x="102" y="1818"/>
                  </a:lnTo>
                  <a:lnTo>
                    <a:pt x="108" y="1656"/>
                  </a:lnTo>
                  <a:lnTo>
                    <a:pt x="114" y="1656"/>
                  </a:lnTo>
                  <a:lnTo>
                    <a:pt x="120" y="1656"/>
                  </a:lnTo>
                  <a:lnTo>
                    <a:pt x="126" y="1656"/>
                  </a:lnTo>
                  <a:lnTo>
                    <a:pt x="132" y="1656"/>
                  </a:lnTo>
                  <a:lnTo>
                    <a:pt x="138" y="1656"/>
                  </a:lnTo>
                  <a:lnTo>
                    <a:pt x="144" y="1656"/>
                  </a:lnTo>
                  <a:lnTo>
                    <a:pt x="150" y="1656"/>
                  </a:lnTo>
                  <a:lnTo>
                    <a:pt x="156" y="1656"/>
                  </a:lnTo>
                  <a:lnTo>
                    <a:pt x="162" y="1488"/>
                  </a:lnTo>
                  <a:lnTo>
                    <a:pt x="168" y="1158"/>
                  </a:lnTo>
                  <a:lnTo>
                    <a:pt x="174" y="1158"/>
                  </a:lnTo>
                  <a:lnTo>
                    <a:pt x="180" y="1158"/>
                  </a:lnTo>
                  <a:lnTo>
                    <a:pt x="186" y="1158"/>
                  </a:lnTo>
                  <a:lnTo>
                    <a:pt x="192" y="1158"/>
                  </a:lnTo>
                  <a:lnTo>
                    <a:pt x="198" y="1158"/>
                  </a:lnTo>
                  <a:lnTo>
                    <a:pt x="204" y="1158"/>
                  </a:lnTo>
                  <a:lnTo>
                    <a:pt x="210" y="990"/>
                  </a:lnTo>
                  <a:lnTo>
                    <a:pt x="216" y="990"/>
                  </a:lnTo>
                  <a:lnTo>
                    <a:pt x="222" y="990"/>
                  </a:lnTo>
                  <a:lnTo>
                    <a:pt x="228" y="990"/>
                  </a:lnTo>
                  <a:lnTo>
                    <a:pt x="234" y="990"/>
                  </a:lnTo>
                  <a:lnTo>
                    <a:pt x="240" y="990"/>
                  </a:lnTo>
                  <a:lnTo>
                    <a:pt x="246" y="990"/>
                  </a:lnTo>
                  <a:lnTo>
                    <a:pt x="252" y="990"/>
                  </a:lnTo>
                  <a:lnTo>
                    <a:pt x="258" y="990"/>
                  </a:lnTo>
                  <a:lnTo>
                    <a:pt x="264" y="990"/>
                  </a:lnTo>
                  <a:lnTo>
                    <a:pt x="270" y="1158"/>
                  </a:lnTo>
                  <a:lnTo>
                    <a:pt x="276" y="1320"/>
                  </a:lnTo>
                  <a:lnTo>
                    <a:pt x="282" y="1320"/>
                  </a:lnTo>
                  <a:lnTo>
                    <a:pt x="288" y="1320"/>
                  </a:lnTo>
                  <a:lnTo>
                    <a:pt x="294" y="1320"/>
                  </a:lnTo>
                  <a:lnTo>
                    <a:pt x="300" y="1320"/>
                  </a:lnTo>
                  <a:lnTo>
                    <a:pt x="306" y="1320"/>
                  </a:lnTo>
                  <a:lnTo>
                    <a:pt x="312" y="1320"/>
                  </a:lnTo>
                  <a:lnTo>
                    <a:pt x="318" y="1320"/>
                  </a:lnTo>
                  <a:lnTo>
                    <a:pt x="324" y="1320"/>
                  </a:lnTo>
                  <a:lnTo>
                    <a:pt x="330" y="1320"/>
                  </a:lnTo>
                  <a:lnTo>
                    <a:pt x="336" y="1488"/>
                  </a:lnTo>
                  <a:lnTo>
                    <a:pt x="342" y="1488"/>
                  </a:lnTo>
                  <a:lnTo>
                    <a:pt x="348" y="2154"/>
                  </a:lnTo>
                  <a:lnTo>
                    <a:pt x="354" y="2154"/>
                  </a:lnTo>
                  <a:lnTo>
                    <a:pt x="360" y="2154"/>
                  </a:lnTo>
                  <a:lnTo>
                    <a:pt x="366" y="2154"/>
                  </a:lnTo>
                  <a:lnTo>
                    <a:pt x="372" y="2154"/>
                  </a:lnTo>
                  <a:lnTo>
                    <a:pt x="378" y="2154"/>
                  </a:lnTo>
                  <a:lnTo>
                    <a:pt x="384" y="2154"/>
                  </a:lnTo>
                  <a:lnTo>
                    <a:pt x="390" y="2154"/>
                  </a:lnTo>
                  <a:lnTo>
                    <a:pt x="396" y="2154"/>
                  </a:lnTo>
                  <a:lnTo>
                    <a:pt x="402" y="2154"/>
                  </a:lnTo>
                  <a:lnTo>
                    <a:pt x="408" y="2154"/>
                  </a:lnTo>
                  <a:lnTo>
                    <a:pt x="414" y="2154"/>
                  </a:lnTo>
                  <a:lnTo>
                    <a:pt x="420" y="2154"/>
                  </a:lnTo>
                  <a:lnTo>
                    <a:pt x="426" y="2154"/>
                  </a:lnTo>
                  <a:lnTo>
                    <a:pt x="432" y="2154"/>
                  </a:lnTo>
                  <a:lnTo>
                    <a:pt x="438" y="2154"/>
                  </a:lnTo>
                  <a:lnTo>
                    <a:pt x="444" y="2154"/>
                  </a:lnTo>
                  <a:lnTo>
                    <a:pt x="450" y="2154"/>
                  </a:lnTo>
                  <a:lnTo>
                    <a:pt x="456" y="2154"/>
                  </a:lnTo>
                  <a:lnTo>
                    <a:pt x="462" y="2154"/>
                  </a:lnTo>
                  <a:lnTo>
                    <a:pt x="468" y="660"/>
                  </a:lnTo>
                  <a:lnTo>
                    <a:pt x="474" y="660"/>
                  </a:lnTo>
                  <a:lnTo>
                    <a:pt x="480" y="492"/>
                  </a:lnTo>
                  <a:lnTo>
                    <a:pt x="486" y="660"/>
                  </a:lnTo>
                  <a:lnTo>
                    <a:pt x="492" y="660"/>
                  </a:lnTo>
                  <a:lnTo>
                    <a:pt x="498" y="492"/>
                  </a:lnTo>
                  <a:lnTo>
                    <a:pt x="504" y="492"/>
                  </a:lnTo>
                  <a:lnTo>
                    <a:pt x="510" y="492"/>
                  </a:lnTo>
                  <a:lnTo>
                    <a:pt x="516" y="330"/>
                  </a:lnTo>
                  <a:lnTo>
                    <a:pt x="522" y="330"/>
                  </a:lnTo>
                  <a:lnTo>
                    <a:pt x="528" y="162"/>
                  </a:lnTo>
                  <a:lnTo>
                    <a:pt x="534" y="0"/>
                  </a:lnTo>
                  <a:lnTo>
                    <a:pt x="540" y="162"/>
                  </a:lnTo>
                  <a:lnTo>
                    <a:pt x="546" y="330"/>
                  </a:lnTo>
                  <a:lnTo>
                    <a:pt x="552" y="492"/>
                  </a:lnTo>
                  <a:lnTo>
                    <a:pt x="558" y="660"/>
                  </a:lnTo>
                  <a:lnTo>
                    <a:pt x="564" y="660"/>
                  </a:lnTo>
                  <a:lnTo>
                    <a:pt x="570" y="828"/>
                  </a:lnTo>
                  <a:lnTo>
                    <a:pt x="576" y="828"/>
                  </a:lnTo>
                  <a:lnTo>
                    <a:pt x="582" y="990"/>
                  </a:lnTo>
                  <a:lnTo>
                    <a:pt x="588" y="990"/>
                  </a:lnTo>
                  <a:lnTo>
                    <a:pt x="594" y="990"/>
                  </a:lnTo>
                  <a:lnTo>
                    <a:pt x="600" y="1158"/>
                  </a:lnTo>
                  <a:lnTo>
                    <a:pt x="606" y="1158"/>
                  </a:lnTo>
                  <a:lnTo>
                    <a:pt x="612" y="1320"/>
                  </a:lnTo>
                  <a:lnTo>
                    <a:pt x="618" y="1320"/>
                  </a:lnTo>
                  <a:lnTo>
                    <a:pt x="624" y="1320"/>
                  </a:lnTo>
                  <a:lnTo>
                    <a:pt x="630" y="1320"/>
                  </a:lnTo>
                  <a:lnTo>
                    <a:pt x="636" y="1158"/>
                  </a:lnTo>
                  <a:lnTo>
                    <a:pt x="642" y="1158"/>
                  </a:lnTo>
                  <a:lnTo>
                    <a:pt x="648" y="1158"/>
                  </a:lnTo>
                  <a:lnTo>
                    <a:pt x="654" y="990"/>
                  </a:lnTo>
                  <a:lnTo>
                    <a:pt x="660" y="990"/>
                  </a:lnTo>
                  <a:lnTo>
                    <a:pt x="666" y="990"/>
                  </a:lnTo>
                  <a:lnTo>
                    <a:pt x="666" y="660"/>
                  </a:lnTo>
                  <a:lnTo>
                    <a:pt x="672" y="660"/>
                  </a:lnTo>
                  <a:lnTo>
                    <a:pt x="678" y="492"/>
                  </a:lnTo>
                  <a:lnTo>
                    <a:pt x="684" y="330"/>
                  </a:lnTo>
                  <a:lnTo>
                    <a:pt x="690" y="330"/>
                  </a:lnTo>
                  <a:lnTo>
                    <a:pt x="696" y="492"/>
                  </a:lnTo>
                  <a:lnTo>
                    <a:pt x="702" y="660"/>
                  </a:lnTo>
                  <a:lnTo>
                    <a:pt x="708" y="330"/>
                  </a:lnTo>
                  <a:lnTo>
                    <a:pt x="714" y="660"/>
                  </a:lnTo>
                  <a:lnTo>
                    <a:pt x="720" y="660"/>
                  </a:lnTo>
                  <a:lnTo>
                    <a:pt x="726" y="660"/>
                  </a:lnTo>
                  <a:lnTo>
                    <a:pt x="732" y="660"/>
                  </a:lnTo>
                  <a:lnTo>
                    <a:pt x="738" y="492"/>
                  </a:lnTo>
                  <a:lnTo>
                    <a:pt x="744" y="660"/>
                  </a:lnTo>
                  <a:lnTo>
                    <a:pt x="750" y="492"/>
                  </a:lnTo>
                  <a:lnTo>
                    <a:pt x="756" y="215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63" name="Freeform 71"/>
            <p:cNvSpPr>
              <a:spLocks/>
            </p:cNvSpPr>
            <p:nvPr/>
          </p:nvSpPr>
          <p:spPr bwMode="auto">
            <a:xfrm>
              <a:off x="2925762" y="2886075"/>
              <a:ext cx="1209675" cy="1323975"/>
            </a:xfrm>
            <a:custGeom>
              <a:avLst/>
              <a:gdLst/>
              <a:ahLst/>
              <a:cxnLst>
                <a:cxn ang="0">
                  <a:pos x="12" y="834"/>
                </a:cxn>
                <a:cxn ang="0">
                  <a:pos x="30" y="834"/>
                </a:cxn>
                <a:cxn ang="0">
                  <a:pos x="48" y="834"/>
                </a:cxn>
                <a:cxn ang="0">
                  <a:pos x="66" y="834"/>
                </a:cxn>
                <a:cxn ang="0">
                  <a:pos x="84" y="834"/>
                </a:cxn>
                <a:cxn ang="0">
                  <a:pos x="102" y="834"/>
                </a:cxn>
                <a:cxn ang="0">
                  <a:pos x="120" y="834"/>
                </a:cxn>
                <a:cxn ang="0">
                  <a:pos x="138" y="834"/>
                </a:cxn>
                <a:cxn ang="0">
                  <a:pos x="156" y="834"/>
                </a:cxn>
                <a:cxn ang="0">
                  <a:pos x="174" y="834"/>
                </a:cxn>
                <a:cxn ang="0">
                  <a:pos x="192" y="834"/>
                </a:cxn>
                <a:cxn ang="0">
                  <a:pos x="210" y="582"/>
                </a:cxn>
                <a:cxn ang="0">
                  <a:pos x="228" y="498"/>
                </a:cxn>
                <a:cxn ang="0">
                  <a:pos x="246" y="498"/>
                </a:cxn>
                <a:cxn ang="0">
                  <a:pos x="264" y="498"/>
                </a:cxn>
                <a:cxn ang="0">
                  <a:pos x="282" y="498"/>
                </a:cxn>
                <a:cxn ang="0">
                  <a:pos x="300" y="498"/>
                </a:cxn>
                <a:cxn ang="0">
                  <a:pos x="318" y="498"/>
                </a:cxn>
                <a:cxn ang="0">
                  <a:pos x="336" y="498"/>
                </a:cxn>
                <a:cxn ang="0">
                  <a:pos x="354" y="498"/>
                </a:cxn>
                <a:cxn ang="0">
                  <a:pos x="372" y="498"/>
                </a:cxn>
                <a:cxn ang="0">
                  <a:pos x="390" y="336"/>
                </a:cxn>
                <a:cxn ang="0">
                  <a:pos x="408" y="336"/>
                </a:cxn>
                <a:cxn ang="0">
                  <a:pos x="426" y="336"/>
                </a:cxn>
                <a:cxn ang="0">
                  <a:pos x="444" y="168"/>
                </a:cxn>
                <a:cxn ang="0">
                  <a:pos x="462" y="168"/>
                </a:cxn>
                <a:cxn ang="0">
                  <a:pos x="480" y="168"/>
                </a:cxn>
                <a:cxn ang="0">
                  <a:pos x="498" y="168"/>
                </a:cxn>
                <a:cxn ang="0">
                  <a:pos x="516" y="0"/>
                </a:cxn>
                <a:cxn ang="0">
                  <a:pos x="534" y="0"/>
                </a:cxn>
                <a:cxn ang="0">
                  <a:pos x="552" y="168"/>
                </a:cxn>
                <a:cxn ang="0">
                  <a:pos x="570" y="168"/>
                </a:cxn>
                <a:cxn ang="0">
                  <a:pos x="588" y="168"/>
                </a:cxn>
                <a:cxn ang="0">
                  <a:pos x="606" y="336"/>
                </a:cxn>
                <a:cxn ang="0">
                  <a:pos x="624" y="336"/>
                </a:cxn>
                <a:cxn ang="0">
                  <a:pos x="642" y="336"/>
                </a:cxn>
                <a:cxn ang="0">
                  <a:pos x="660" y="336"/>
                </a:cxn>
                <a:cxn ang="0">
                  <a:pos x="678" y="498"/>
                </a:cxn>
                <a:cxn ang="0">
                  <a:pos x="696" y="498"/>
                </a:cxn>
                <a:cxn ang="0">
                  <a:pos x="714" y="498"/>
                </a:cxn>
                <a:cxn ang="0">
                  <a:pos x="732" y="498"/>
                </a:cxn>
                <a:cxn ang="0">
                  <a:pos x="750" y="336"/>
                </a:cxn>
              </a:cxnLst>
              <a:rect l="0" t="0" r="r" b="b"/>
              <a:pathLst>
                <a:path w="762" h="834">
                  <a:moveTo>
                    <a:pt x="0" y="834"/>
                  </a:moveTo>
                  <a:lnTo>
                    <a:pt x="6" y="834"/>
                  </a:lnTo>
                  <a:lnTo>
                    <a:pt x="12" y="834"/>
                  </a:lnTo>
                  <a:lnTo>
                    <a:pt x="18" y="834"/>
                  </a:lnTo>
                  <a:lnTo>
                    <a:pt x="24" y="834"/>
                  </a:lnTo>
                  <a:lnTo>
                    <a:pt x="30" y="834"/>
                  </a:lnTo>
                  <a:lnTo>
                    <a:pt x="36" y="834"/>
                  </a:lnTo>
                  <a:lnTo>
                    <a:pt x="42" y="834"/>
                  </a:lnTo>
                  <a:lnTo>
                    <a:pt x="48" y="834"/>
                  </a:lnTo>
                  <a:lnTo>
                    <a:pt x="54" y="834"/>
                  </a:lnTo>
                  <a:lnTo>
                    <a:pt x="60" y="834"/>
                  </a:lnTo>
                  <a:lnTo>
                    <a:pt x="66" y="834"/>
                  </a:lnTo>
                  <a:lnTo>
                    <a:pt x="72" y="834"/>
                  </a:lnTo>
                  <a:lnTo>
                    <a:pt x="78" y="834"/>
                  </a:lnTo>
                  <a:lnTo>
                    <a:pt x="84" y="834"/>
                  </a:lnTo>
                  <a:lnTo>
                    <a:pt x="90" y="834"/>
                  </a:lnTo>
                  <a:lnTo>
                    <a:pt x="96" y="834"/>
                  </a:lnTo>
                  <a:lnTo>
                    <a:pt x="102" y="834"/>
                  </a:lnTo>
                  <a:lnTo>
                    <a:pt x="108" y="834"/>
                  </a:lnTo>
                  <a:lnTo>
                    <a:pt x="114" y="834"/>
                  </a:lnTo>
                  <a:lnTo>
                    <a:pt x="120" y="834"/>
                  </a:lnTo>
                  <a:lnTo>
                    <a:pt x="126" y="834"/>
                  </a:lnTo>
                  <a:lnTo>
                    <a:pt x="132" y="834"/>
                  </a:lnTo>
                  <a:lnTo>
                    <a:pt x="138" y="834"/>
                  </a:lnTo>
                  <a:lnTo>
                    <a:pt x="144" y="834"/>
                  </a:lnTo>
                  <a:lnTo>
                    <a:pt x="150" y="834"/>
                  </a:lnTo>
                  <a:lnTo>
                    <a:pt x="156" y="834"/>
                  </a:lnTo>
                  <a:lnTo>
                    <a:pt x="162" y="834"/>
                  </a:lnTo>
                  <a:lnTo>
                    <a:pt x="168" y="834"/>
                  </a:lnTo>
                  <a:lnTo>
                    <a:pt x="174" y="834"/>
                  </a:lnTo>
                  <a:lnTo>
                    <a:pt x="180" y="834"/>
                  </a:lnTo>
                  <a:lnTo>
                    <a:pt x="186" y="834"/>
                  </a:lnTo>
                  <a:lnTo>
                    <a:pt x="192" y="834"/>
                  </a:lnTo>
                  <a:lnTo>
                    <a:pt x="198" y="834"/>
                  </a:lnTo>
                  <a:lnTo>
                    <a:pt x="204" y="582"/>
                  </a:lnTo>
                  <a:lnTo>
                    <a:pt x="210" y="582"/>
                  </a:lnTo>
                  <a:lnTo>
                    <a:pt x="216" y="498"/>
                  </a:lnTo>
                  <a:lnTo>
                    <a:pt x="222" y="498"/>
                  </a:lnTo>
                  <a:lnTo>
                    <a:pt x="228" y="498"/>
                  </a:lnTo>
                  <a:lnTo>
                    <a:pt x="234" y="498"/>
                  </a:lnTo>
                  <a:lnTo>
                    <a:pt x="240" y="498"/>
                  </a:lnTo>
                  <a:lnTo>
                    <a:pt x="246" y="498"/>
                  </a:lnTo>
                  <a:lnTo>
                    <a:pt x="252" y="498"/>
                  </a:lnTo>
                  <a:lnTo>
                    <a:pt x="258" y="498"/>
                  </a:lnTo>
                  <a:lnTo>
                    <a:pt x="264" y="498"/>
                  </a:lnTo>
                  <a:lnTo>
                    <a:pt x="270" y="498"/>
                  </a:lnTo>
                  <a:lnTo>
                    <a:pt x="276" y="498"/>
                  </a:lnTo>
                  <a:lnTo>
                    <a:pt x="282" y="498"/>
                  </a:lnTo>
                  <a:lnTo>
                    <a:pt x="288" y="498"/>
                  </a:lnTo>
                  <a:lnTo>
                    <a:pt x="294" y="498"/>
                  </a:lnTo>
                  <a:lnTo>
                    <a:pt x="300" y="498"/>
                  </a:lnTo>
                  <a:lnTo>
                    <a:pt x="306" y="498"/>
                  </a:lnTo>
                  <a:lnTo>
                    <a:pt x="312" y="498"/>
                  </a:lnTo>
                  <a:lnTo>
                    <a:pt x="318" y="498"/>
                  </a:lnTo>
                  <a:lnTo>
                    <a:pt x="324" y="498"/>
                  </a:lnTo>
                  <a:lnTo>
                    <a:pt x="330" y="498"/>
                  </a:lnTo>
                  <a:lnTo>
                    <a:pt x="336" y="498"/>
                  </a:lnTo>
                  <a:lnTo>
                    <a:pt x="342" y="498"/>
                  </a:lnTo>
                  <a:lnTo>
                    <a:pt x="348" y="498"/>
                  </a:lnTo>
                  <a:lnTo>
                    <a:pt x="354" y="498"/>
                  </a:lnTo>
                  <a:lnTo>
                    <a:pt x="360" y="498"/>
                  </a:lnTo>
                  <a:lnTo>
                    <a:pt x="366" y="498"/>
                  </a:lnTo>
                  <a:lnTo>
                    <a:pt x="372" y="498"/>
                  </a:lnTo>
                  <a:lnTo>
                    <a:pt x="378" y="336"/>
                  </a:lnTo>
                  <a:lnTo>
                    <a:pt x="384" y="336"/>
                  </a:lnTo>
                  <a:lnTo>
                    <a:pt x="390" y="336"/>
                  </a:lnTo>
                  <a:lnTo>
                    <a:pt x="396" y="336"/>
                  </a:lnTo>
                  <a:lnTo>
                    <a:pt x="402" y="336"/>
                  </a:lnTo>
                  <a:lnTo>
                    <a:pt x="408" y="336"/>
                  </a:lnTo>
                  <a:lnTo>
                    <a:pt x="414" y="336"/>
                  </a:lnTo>
                  <a:lnTo>
                    <a:pt x="420" y="336"/>
                  </a:lnTo>
                  <a:lnTo>
                    <a:pt x="426" y="336"/>
                  </a:lnTo>
                  <a:lnTo>
                    <a:pt x="432" y="168"/>
                  </a:lnTo>
                  <a:lnTo>
                    <a:pt x="438" y="168"/>
                  </a:lnTo>
                  <a:lnTo>
                    <a:pt x="444" y="168"/>
                  </a:lnTo>
                  <a:lnTo>
                    <a:pt x="450" y="168"/>
                  </a:lnTo>
                  <a:lnTo>
                    <a:pt x="456" y="168"/>
                  </a:lnTo>
                  <a:lnTo>
                    <a:pt x="462" y="168"/>
                  </a:lnTo>
                  <a:lnTo>
                    <a:pt x="468" y="168"/>
                  </a:lnTo>
                  <a:lnTo>
                    <a:pt x="474" y="168"/>
                  </a:lnTo>
                  <a:lnTo>
                    <a:pt x="480" y="168"/>
                  </a:lnTo>
                  <a:lnTo>
                    <a:pt x="486" y="168"/>
                  </a:lnTo>
                  <a:lnTo>
                    <a:pt x="492" y="168"/>
                  </a:lnTo>
                  <a:lnTo>
                    <a:pt x="498" y="168"/>
                  </a:lnTo>
                  <a:lnTo>
                    <a:pt x="504" y="168"/>
                  </a:lnTo>
                  <a:lnTo>
                    <a:pt x="510" y="168"/>
                  </a:ln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168"/>
                  </a:lnTo>
                  <a:lnTo>
                    <a:pt x="558" y="168"/>
                  </a:lnTo>
                  <a:lnTo>
                    <a:pt x="564" y="168"/>
                  </a:lnTo>
                  <a:lnTo>
                    <a:pt x="570" y="168"/>
                  </a:lnTo>
                  <a:lnTo>
                    <a:pt x="576" y="168"/>
                  </a:lnTo>
                  <a:lnTo>
                    <a:pt x="582" y="168"/>
                  </a:lnTo>
                  <a:lnTo>
                    <a:pt x="588" y="168"/>
                  </a:lnTo>
                  <a:lnTo>
                    <a:pt x="594" y="168"/>
                  </a:lnTo>
                  <a:lnTo>
                    <a:pt x="600" y="336"/>
                  </a:lnTo>
                  <a:lnTo>
                    <a:pt x="606" y="336"/>
                  </a:lnTo>
                  <a:lnTo>
                    <a:pt x="612" y="336"/>
                  </a:lnTo>
                  <a:lnTo>
                    <a:pt x="618" y="336"/>
                  </a:lnTo>
                  <a:lnTo>
                    <a:pt x="624" y="336"/>
                  </a:lnTo>
                  <a:lnTo>
                    <a:pt x="630" y="336"/>
                  </a:lnTo>
                  <a:lnTo>
                    <a:pt x="636" y="336"/>
                  </a:lnTo>
                  <a:lnTo>
                    <a:pt x="642" y="336"/>
                  </a:lnTo>
                  <a:lnTo>
                    <a:pt x="648" y="336"/>
                  </a:lnTo>
                  <a:lnTo>
                    <a:pt x="654" y="336"/>
                  </a:lnTo>
                  <a:lnTo>
                    <a:pt x="660" y="336"/>
                  </a:lnTo>
                  <a:lnTo>
                    <a:pt x="666" y="336"/>
                  </a:lnTo>
                  <a:lnTo>
                    <a:pt x="672" y="498"/>
                  </a:lnTo>
                  <a:lnTo>
                    <a:pt x="678" y="498"/>
                  </a:lnTo>
                  <a:lnTo>
                    <a:pt x="684" y="498"/>
                  </a:lnTo>
                  <a:lnTo>
                    <a:pt x="690" y="498"/>
                  </a:lnTo>
                  <a:lnTo>
                    <a:pt x="696" y="498"/>
                  </a:lnTo>
                  <a:lnTo>
                    <a:pt x="702" y="498"/>
                  </a:lnTo>
                  <a:lnTo>
                    <a:pt x="708" y="498"/>
                  </a:lnTo>
                  <a:lnTo>
                    <a:pt x="714" y="498"/>
                  </a:lnTo>
                  <a:lnTo>
                    <a:pt x="720" y="498"/>
                  </a:lnTo>
                  <a:lnTo>
                    <a:pt x="726" y="498"/>
                  </a:lnTo>
                  <a:lnTo>
                    <a:pt x="732" y="498"/>
                  </a:lnTo>
                  <a:lnTo>
                    <a:pt x="738" y="336"/>
                  </a:lnTo>
                  <a:lnTo>
                    <a:pt x="744" y="336"/>
                  </a:lnTo>
                  <a:lnTo>
                    <a:pt x="750" y="336"/>
                  </a:lnTo>
                  <a:lnTo>
                    <a:pt x="756" y="336"/>
                  </a:lnTo>
                  <a:lnTo>
                    <a:pt x="762" y="33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64" name="Freeform 72"/>
            <p:cNvSpPr>
              <a:spLocks/>
            </p:cNvSpPr>
            <p:nvPr/>
          </p:nvSpPr>
          <p:spPr bwMode="auto">
            <a:xfrm>
              <a:off x="4135437" y="1314450"/>
              <a:ext cx="1200150" cy="2895600"/>
            </a:xfrm>
            <a:custGeom>
              <a:avLst/>
              <a:gdLst/>
              <a:ahLst/>
              <a:cxnLst>
                <a:cxn ang="0">
                  <a:pos x="12" y="1158"/>
                </a:cxn>
                <a:cxn ang="0">
                  <a:pos x="30" y="828"/>
                </a:cxn>
                <a:cxn ang="0">
                  <a:pos x="48" y="498"/>
                </a:cxn>
                <a:cxn ang="0">
                  <a:pos x="66" y="498"/>
                </a:cxn>
                <a:cxn ang="0">
                  <a:pos x="84" y="330"/>
                </a:cxn>
                <a:cxn ang="0">
                  <a:pos x="102" y="330"/>
                </a:cxn>
                <a:cxn ang="0">
                  <a:pos x="120" y="660"/>
                </a:cxn>
                <a:cxn ang="0">
                  <a:pos x="138" y="828"/>
                </a:cxn>
                <a:cxn ang="0">
                  <a:pos x="156" y="660"/>
                </a:cxn>
                <a:cxn ang="0">
                  <a:pos x="174" y="828"/>
                </a:cxn>
                <a:cxn ang="0">
                  <a:pos x="192" y="828"/>
                </a:cxn>
                <a:cxn ang="0">
                  <a:pos x="210" y="162"/>
                </a:cxn>
                <a:cxn ang="0">
                  <a:pos x="228" y="0"/>
                </a:cxn>
                <a:cxn ang="0">
                  <a:pos x="246" y="162"/>
                </a:cxn>
                <a:cxn ang="0">
                  <a:pos x="264" y="0"/>
                </a:cxn>
                <a:cxn ang="0">
                  <a:pos x="282" y="162"/>
                </a:cxn>
                <a:cxn ang="0">
                  <a:pos x="300" y="660"/>
                </a:cxn>
                <a:cxn ang="0">
                  <a:pos x="318" y="660"/>
                </a:cxn>
                <a:cxn ang="0">
                  <a:pos x="336" y="828"/>
                </a:cxn>
                <a:cxn ang="0">
                  <a:pos x="354" y="1158"/>
                </a:cxn>
                <a:cxn ang="0">
                  <a:pos x="372" y="990"/>
                </a:cxn>
                <a:cxn ang="0">
                  <a:pos x="390" y="990"/>
                </a:cxn>
                <a:cxn ang="0">
                  <a:pos x="408" y="660"/>
                </a:cxn>
                <a:cxn ang="0">
                  <a:pos x="426" y="330"/>
                </a:cxn>
                <a:cxn ang="0">
                  <a:pos x="444" y="162"/>
                </a:cxn>
                <a:cxn ang="0">
                  <a:pos x="462" y="162"/>
                </a:cxn>
                <a:cxn ang="0">
                  <a:pos x="480" y="330"/>
                </a:cxn>
                <a:cxn ang="0">
                  <a:pos x="492" y="162"/>
                </a:cxn>
                <a:cxn ang="0">
                  <a:pos x="510" y="1824"/>
                </a:cxn>
                <a:cxn ang="0">
                  <a:pos x="528" y="1824"/>
                </a:cxn>
                <a:cxn ang="0">
                  <a:pos x="546" y="1824"/>
                </a:cxn>
                <a:cxn ang="0">
                  <a:pos x="564" y="1824"/>
                </a:cxn>
                <a:cxn ang="0">
                  <a:pos x="582" y="1824"/>
                </a:cxn>
                <a:cxn ang="0">
                  <a:pos x="600" y="1824"/>
                </a:cxn>
                <a:cxn ang="0">
                  <a:pos x="618" y="1824"/>
                </a:cxn>
                <a:cxn ang="0">
                  <a:pos x="636" y="1824"/>
                </a:cxn>
                <a:cxn ang="0">
                  <a:pos x="654" y="1824"/>
                </a:cxn>
                <a:cxn ang="0">
                  <a:pos x="672" y="1824"/>
                </a:cxn>
                <a:cxn ang="0">
                  <a:pos x="690" y="1824"/>
                </a:cxn>
                <a:cxn ang="0">
                  <a:pos x="708" y="1824"/>
                </a:cxn>
                <a:cxn ang="0">
                  <a:pos x="726" y="1824"/>
                </a:cxn>
                <a:cxn ang="0">
                  <a:pos x="744" y="1824"/>
                </a:cxn>
              </a:cxnLst>
              <a:rect l="0" t="0" r="r" b="b"/>
              <a:pathLst>
                <a:path w="756" h="1824">
                  <a:moveTo>
                    <a:pt x="0" y="1326"/>
                  </a:moveTo>
                  <a:lnTo>
                    <a:pt x="6" y="1326"/>
                  </a:lnTo>
                  <a:lnTo>
                    <a:pt x="12" y="1158"/>
                  </a:lnTo>
                  <a:lnTo>
                    <a:pt x="18" y="1158"/>
                  </a:lnTo>
                  <a:lnTo>
                    <a:pt x="24" y="1158"/>
                  </a:lnTo>
                  <a:lnTo>
                    <a:pt x="30" y="828"/>
                  </a:lnTo>
                  <a:lnTo>
                    <a:pt x="36" y="498"/>
                  </a:lnTo>
                  <a:lnTo>
                    <a:pt x="42" y="660"/>
                  </a:lnTo>
                  <a:lnTo>
                    <a:pt x="48" y="498"/>
                  </a:lnTo>
                  <a:lnTo>
                    <a:pt x="54" y="498"/>
                  </a:lnTo>
                  <a:lnTo>
                    <a:pt x="60" y="498"/>
                  </a:lnTo>
                  <a:lnTo>
                    <a:pt x="66" y="498"/>
                  </a:lnTo>
                  <a:lnTo>
                    <a:pt x="72" y="330"/>
                  </a:lnTo>
                  <a:lnTo>
                    <a:pt x="78" y="330"/>
                  </a:lnTo>
                  <a:lnTo>
                    <a:pt x="84" y="330"/>
                  </a:lnTo>
                  <a:lnTo>
                    <a:pt x="90" y="330"/>
                  </a:lnTo>
                  <a:lnTo>
                    <a:pt x="96" y="330"/>
                  </a:lnTo>
                  <a:lnTo>
                    <a:pt x="102" y="330"/>
                  </a:lnTo>
                  <a:lnTo>
                    <a:pt x="108" y="330"/>
                  </a:lnTo>
                  <a:lnTo>
                    <a:pt x="114" y="660"/>
                  </a:lnTo>
                  <a:lnTo>
                    <a:pt x="120" y="660"/>
                  </a:lnTo>
                  <a:lnTo>
                    <a:pt x="126" y="660"/>
                  </a:lnTo>
                  <a:lnTo>
                    <a:pt x="132" y="660"/>
                  </a:lnTo>
                  <a:lnTo>
                    <a:pt x="138" y="828"/>
                  </a:lnTo>
                  <a:lnTo>
                    <a:pt x="144" y="660"/>
                  </a:lnTo>
                  <a:lnTo>
                    <a:pt x="150" y="828"/>
                  </a:lnTo>
                  <a:lnTo>
                    <a:pt x="156" y="660"/>
                  </a:lnTo>
                  <a:lnTo>
                    <a:pt x="162" y="660"/>
                  </a:lnTo>
                  <a:lnTo>
                    <a:pt x="168" y="660"/>
                  </a:lnTo>
                  <a:lnTo>
                    <a:pt x="174" y="828"/>
                  </a:lnTo>
                  <a:lnTo>
                    <a:pt x="180" y="828"/>
                  </a:lnTo>
                  <a:lnTo>
                    <a:pt x="186" y="828"/>
                  </a:lnTo>
                  <a:lnTo>
                    <a:pt x="192" y="828"/>
                  </a:lnTo>
                  <a:lnTo>
                    <a:pt x="198" y="828"/>
                  </a:lnTo>
                  <a:lnTo>
                    <a:pt x="204" y="162"/>
                  </a:lnTo>
                  <a:lnTo>
                    <a:pt x="210" y="162"/>
                  </a:lnTo>
                  <a:lnTo>
                    <a:pt x="216" y="162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330"/>
                  </a:lnTo>
                  <a:lnTo>
                    <a:pt x="240" y="0"/>
                  </a:lnTo>
                  <a:lnTo>
                    <a:pt x="246" y="162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162"/>
                  </a:lnTo>
                  <a:lnTo>
                    <a:pt x="282" y="162"/>
                  </a:lnTo>
                  <a:lnTo>
                    <a:pt x="288" y="498"/>
                  </a:lnTo>
                  <a:lnTo>
                    <a:pt x="294" y="660"/>
                  </a:lnTo>
                  <a:lnTo>
                    <a:pt x="300" y="660"/>
                  </a:lnTo>
                  <a:lnTo>
                    <a:pt x="306" y="660"/>
                  </a:lnTo>
                  <a:lnTo>
                    <a:pt x="312" y="828"/>
                  </a:lnTo>
                  <a:lnTo>
                    <a:pt x="318" y="660"/>
                  </a:lnTo>
                  <a:lnTo>
                    <a:pt x="324" y="660"/>
                  </a:lnTo>
                  <a:lnTo>
                    <a:pt x="330" y="828"/>
                  </a:lnTo>
                  <a:lnTo>
                    <a:pt x="336" y="828"/>
                  </a:lnTo>
                  <a:lnTo>
                    <a:pt x="342" y="990"/>
                  </a:lnTo>
                  <a:lnTo>
                    <a:pt x="348" y="1158"/>
                  </a:lnTo>
                  <a:lnTo>
                    <a:pt x="354" y="1158"/>
                  </a:lnTo>
                  <a:lnTo>
                    <a:pt x="360" y="990"/>
                  </a:lnTo>
                  <a:lnTo>
                    <a:pt x="366" y="990"/>
                  </a:lnTo>
                  <a:lnTo>
                    <a:pt x="372" y="990"/>
                  </a:lnTo>
                  <a:lnTo>
                    <a:pt x="378" y="828"/>
                  </a:lnTo>
                  <a:lnTo>
                    <a:pt x="384" y="990"/>
                  </a:lnTo>
                  <a:lnTo>
                    <a:pt x="390" y="990"/>
                  </a:lnTo>
                  <a:lnTo>
                    <a:pt x="396" y="828"/>
                  </a:lnTo>
                  <a:lnTo>
                    <a:pt x="402" y="828"/>
                  </a:lnTo>
                  <a:lnTo>
                    <a:pt x="408" y="660"/>
                  </a:lnTo>
                  <a:lnTo>
                    <a:pt x="414" y="660"/>
                  </a:lnTo>
                  <a:lnTo>
                    <a:pt x="420" y="498"/>
                  </a:lnTo>
                  <a:lnTo>
                    <a:pt x="426" y="330"/>
                  </a:lnTo>
                  <a:lnTo>
                    <a:pt x="432" y="330"/>
                  </a:lnTo>
                  <a:lnTo>
                    <a:pt x="438" y="162"/>
                  </a:lnTo>
                  <a:lnTo>
                    <a:pt x="444" y="162"/>
                  </a:lnTo>
                  <a:lnTo>
                    <a:pt x="450" y="0"/>
                  </a:lnTo>
                  <a:lnTo>
                    <a:pt x="456" y="330"/>
                  </a:lnTo>
                  <a:lnTo>
                    <a:pt x="462" y="162"/>
                  </a:lnTo>
                  <a:lnTo>
                    <a:pt x="468" y="162"/>
                  </a:lnTo>
                  <a:lnTo>
                    <a:pt x="474" y="330"/>
                  </a:lnTo>
                  <a:lnTo>
                    <a:pt x="480" y="330"/>
                  </a:lnTo>
                  <a:lnTo>
                    <a:pt x="486" y="330"/>
                  </a:lnTo>
                  <a:lnTo>
                    <a:pt x="492" y="330"/>
                  </a:lnTo>
                  <a:lnTo>
                    <a:pt x="492" y="162"/>
                  </a:lnTo>
                  <a:lnTo>
                    <a:pt x="498" y="330"/>
                  </a:lnTo>
                  <a:lnTo>
                    <a:pt x="504" y="162"/>
                  </a:lnTo>
                  <a:lnTo>
                    <a:pt x="510" y="1824"/>
                  </a:lnTo>
                  <a:lnTo>
                    <a:pt x="516" y="1824"/>
                  </a:lnTo>
                  <a:lnTo>
                    <a:pt x="522" y="1824"/>
                  </a:lnTo>
                  <a:lnTo>
                    <a:pt x="528" y="1824"/>
                  </a:lnTo>
                  <a:lnTo>
                    <a:pt x="534" y="1824"/>
                  </a:lnTo>
                  <a:lnTo>
                    <a:pt x="540" y="1824"/>
                  </a:lnTo>
                  <a:lnTo>
                    <a:pt x="546" y="1824"/>
                  </a:lnTo>
                  <a:lnTo>
                    <a:pt x="552" y="1824"/>
                  </a:lnTo>
                  <a:lnTo>
                    <a:pt x="558" y="1824"/>
                  </a:lnTo>
                  <a:lnTo>
                    <a:pt x="564" y="1824"/>
                  </a:lnTo>
                  <a:lnTo>
                    <a:pt x="570" y="1824"/>
                  </a:lnTo>
                  <a:lnTo>
                    <a:pt x="576" y="1824"/>
                  </a:lnTo>
                  <a:lnTo>
                    <a:pt x="582" y="1824"/>
                  </a:lnTo>
                  <a:lnTo>
                    <a:pt x="588" y="1824"/>
                  </a:lnTo>
                  <a:lnTo>
                    <a:pt x="594" y="1824"/>
                  </a:lnTo>
                  <a:lnTo>
                    <a:pt x="600" y="1824"/>
                  </a:lnTo>
                  <a:lnTo>
                    <a:pt x="606" y="1824"/>
                  </a:lnTo>
                  <a:lnTo>
                    <a:pt x="612" y="1824"/>
                  </a:lnTo>
                  <a:lnTo>
                    <a:pt x="618" y="1824"/>
                  </a:lnTo>
                  <a:lnTo>
                    <a:pt x="624" y="1824"/>
                  </a:lnTo>
                  <a:lnTo>
                    <a:pt x="630" y="1824"/>
                  </a:lnTo>
                  <a:lnTo>
                    <a:pt x="636" y="1824"/>
                  </a:lnTo>
                  <a:lnTo>
                    <a:pt x="642" y="1824"/>
                  </a:lnTo>
                  <a:lnTo>
                    <a:pt x="648" y="1824"/>
                  </a:lnTo>
                  <a:lnTo>
                    <a:pt x="654" y="1824"/>
                  </a:lnTo>
                  <a:lnTo>
                    <a:pt x="660" y="1824"/>
                  </a:lnTo>
                  <a:lnTo>
                    <a:pt x="666" y="1824"/>
                  </a:lnTo>
                  <a:lnTo>
                    <a:pt x="672" y="1824"/>
                  </a:lnTo>
                  <a:lnTo>
                    <a:pt x="678" y="1824"/>
                  </a:lnTo>
                  <a:lnTo>
                    <a:pt x="684" y="1824"/>
                  </a:lnTo>
                  <a:lnTo>
                    <a:pt x="690" y="1824"/>
                  </a:lnTo>
                  <a:lnTo>
                    <a:pt x="696" y="1824"/>
                  </a:lnTo>
                  <a:lnTo>
                    <a:pt x="702" y="1824"/>
                  </a:lnTo>
                  <a:lnTo>
                    <a:pt x="708" y="1824"/>
                  </a:lnTo>
                  <a:lnTo>
                    <a:pt x="714" y="1824"/>
                  </a:lnTo>
                  <a:lnTo>
                    <a:pt x="720" y="1824"/>
                  </a:lnTo>
                  <a:lnTo>
                    <a:pt x="726" y="1824"/>
                  </a:lnTo>
                  <a:lnTo>
                    <a:pt x="732" y="1824"/>
                  </a:lnTo>
                  <a:lnTo>
                    <a:pt x="738" y="1824"/>
                  </a:lnTo>
                  <a:lnTo>
                    <a:pt x="744" y="1824"/>
                  </a:lnTo>
                  <a:lnTo>
                    <a:pt x="750" y="1824"/>
                  </a:lnTo>
                  <a:lnTo>
                    <a:pt x="756" y="182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65" name="Freeform 73"/>
            <p:cNvSpPr>
              <a:spLocks/>
            </p:cNvSpPr>
            <p:nvPr/>
          </p:nvSpPr>
          <p:spPr bwMode="auto">
            <a:xfrm>
              <a:off x="5335587" y="1314450"/>
              <a:ext cx="1209675" cy="2895600"/>
            </a:xfrm>
            <a:custGeom>
              <a:avLst/>
              <a:gdLst/>
              <a:ahLst/>
              <a:cxnLst>
                <a:cxn ang="0">
                  <a:pos x="12" y="1824"/>
                </a:cxn>
                <a:cxn ang="0">
                  <a:pos x="30" y="1824"/>
                </a:cxn>
                <a:cxn ang="0">
                  <a:pos x="48" y="1824"/>
                </a:cxn>
                <a:cxn ang="0">
                  <a:pos x="66" y="1824"/>
                </a:cxn>
                <a:cxn ang="0">
                  <a:pos x="84" y="1824"/>
                </a:cxn>
                <a:cxn ang="0">
                  <a:pos x="102" y="1824"/>
                </a:cxn>
                <a:cxn ang="0">
                  <a:pos x="120" y="1824"/>
                </a:cxn>
                <a:cxn ang="0">
                  <a:pos x="138" y="1824"/>
                </a:cxn>
                <a:cxn ang="0">
                  <a:pos x="156" y="1824"/>
                </a:cxn>
                <a:cxn ang="0">
                  <a:pos x="174" y="1824"/>
                </a:cxn>
                <a:cxn ang="0">
                  <a:pos x="192" y="1824"/>
                </a:cxn>
                <a:cxn ang="0">
                  <a:pos x="210" y="1824"/>
                </a:cxn>
                <a:cxn ang="0">
                  <a:pos x="228" y="1824"/>
                </a:cxn>
                <a:cxn ang="0">
                  <a:pos x="246" y="1824"/>
                </a:cxn>
                <a:cxn ang="0">
                  <a:pos x="264" y="1488"/>
                </a:cxn>
                <a:cxn ang="0">
                  <a:pos x="282" y="1488"/>
                </a:cxn>
                <a:cxn ang="0">
                  <a:pos x="300" y="1488"/>
                </a:cxn>
                <a:cxn ang="0">
                  <a:pos x="318" y="1488"/>
                </a:cxn>
                <a:cxn ang="0">
                  <a:pos x="336" y="1488"/>
                </a:cxn>
                <a:cxn ang="0">
                  <a:pos x="354" y="1488"/>
                </a:cxn>
                <a:cxn ang="0">
                  <a:pos x="372" y="1488"/>
                </a:cxn>
                <a:cxn ang="0">
                  <a:pos x="390" y="1488"/>
                </a:cxn>
                <a:cxn ang="0">
                  <a:pos x="408" y="1326"/>
                </a:cxn>
                <a:cxn ang="0">
                  <a:pos x="426" y="990"/>
                </a:cxn>
                <a:cxn ang="0">
                  <a:pos x="444" y="990"/>
                </a:cxn>
                <a:cxn ang="0">
                  <a:pos x="462" y="660"/>
                </a:cxn>
                <a:cxn ang="0">
                  <a:pos x="480" y="330"/>
                </a:cxn>
                <a:cxn ang="0">
                  <a:pos x="498" y="0"/>
                </a:cxn>
                <a:cxn ang="0">
                  <a:pos x="516" y="330"/>
                </a:cxn>
                <a:cxn ang="0">
                  <a:pos x="534" y="498"/>
                </a:cxn>
                <a:cxn ang="0">
                  <a:pos x="552" y="1824"/>
                </a:cxn>
                <a:cxn ang="0">
                  <a:pos x="570" y="1824"/>
                </a:cxn>
                <a:cxn ang="0">
                  <a:pos x="588" y="1824"/>
                </a:cxn>
                <a:cxn ang="0">
                  <a:pos x="606" y="1824"/>
                </a:cxn>
                <a:cxn ang="0">
                  <a:pos x="624" y="1824"/>
                </a:cxn>
                <a:cxn ang="0">
                  <a:pos x="642" y="1824"/>
                </a:cxn>
                <a:cxn ang="0">
                  <a:pos x="660" y="1824"/>
                </a:cxn>
                <a:cxn ang="0">
                  <a:pos x="678" y="1824"/>
                </a:cxn>
                <a:cxn ang="0">
                  <a:pos x="696" y="1824"/>
                </a:cxn>
                <a:cxn ang="0">
                  <a:pos x="714" y="1824"/>
                </a:cxn>
                <a:cxn ang="0">
                  <a:pos x="732" y="1824"/>
                </a:cxn>
                <a:cxn ang="0">
                  <a:pos x="750" y="1824"/>
                </a:cxn>
              </a:cxnLst>
              <a:rect l="0" t="0" r="r" b="b"/>
              <a:pathLst>
                <a:path w="762" h="1824">
                  <a:moveTo>
                    <a:pt x="0" y="1824"/>
                  </a:moveTo>
                  <a:lnTo>
                    <a:pt x="6" y="1824"/>
                  </a:lnTo>
                  <a:lnTo>
                    <a:pt x="12" y="1824"/>
                  </a:lnTo>
                  <a:lnTo>
                    <a:pt x="18" y="1824"/>
                  </a:lnTo>
                  <a:lnTo>
                    <a:pt x="24" y="1824"/>
                  </a:lnTo>
                  <a:lnTo>
                    <a:pt x="30" y="1824"/>
                  </a:lnTo>
                  <a:lnTo>
                    <a:pt x="36" y="1824"/>
                  </a:lnTo>
                  <a:lnTo>
                    <a:pt x="42" y="1824"/>
                  </a:lnTo>
                  <a:lnTo>
                    <a:pt x="48" y="1824"/>
                  </a:lnTo>
                  <a:lnTo>
                    <a:pt x="54" y="1824"/>
                  </a:lnTo>
                  <a:lnTo>
                    <a:pt x="60" y="1824"/>
                  </a:lnTo>
                  <a:lnTo>
                    <a:pt x="66" y="1824"/>
                  </a:lnTo>
                  <a:lnTo>
                    <a:pt x="72" y="1824"/>
                  </a:lnTo>
                  <a:lnTo>
                    <a:pt x="78" y="1824"/>
                  </a:lnTo>
                  <a:lnTo>
                    <a:pt x="84" y="1824"/>
                  </a:lnTo>
                  <a:lnTo>
                    <a:pt x="90" y="1824"/>
                  </a:lnTo>
                  <a:lnTo>
                    <a:pt x="96" y="1824"/>
                  </a:lnTo>
                  <a:lnTo>
                    <a:pt x="102" y="1824"/>
                  </a:lnTo>
                  <a:lnTo>
                    <a:pt x="108" y="1824"/>
                  </a:lnTo>
                  <a:lnTo>
                    <a:pt x="114" y="1824"/>
                  </a:lnTo>
                  <a:lnTo>
                    <a:pt x="120" y="1824"/>
                  </a:lnTo>
                  <a:lnTo>
                    <a:pt x="126" y="1824"/>
                  </a:lnTo>
                  <a:lnTo>
                    <a:pt x="132" y="1824"/>
                  </a:lnTo>
                  <a:lnTo>
                    <a:pt x="138" y="1824"/>
                  </a:lnTo>
                  <a:lnTo>
                    <a:pt x="144" y="1824"/>
                  </a:lnTo>
                  <a:lnTo>
                    <a:pt x="150" y="1824"/>
                  </a:lnTo>
                  <a:lnTo>
                    <a:pt x="156" y="1824"/>
                  </a:lnTo>
                  <a:lnTo>
                    <a:pt x="162" y="1824"/>
                  </a:lnTo>
                  <a:lnTo>
                    <a:pt x="168" y="1824"/>
                  </a:lnTo>
                  <a:lnTo>
                    <a:pt x="174" y="1824"/>
                  </a:lnTo>
                  <a:lnTo>
                    <a:pt x="180" y="1824"/>
                  </a:lnTo>
                  <a:lnTo>
                    <a:pt x="186" y="1824"/>
                  </a:lnTo>
                  <a:lnTo>
                    <a:pt x="192" y="1824"/>
                  </a:lnTo>
                  <a:lnTo>
                    <a:pt x="198" y="1824"/>
                  </a:lnTo>
                  <a:lnTo>
                    <a:pt x="204" y="1824"/>
                  </a:lnTo>
                  <a:lnTo>
                    <a:pt x="210" y="1824"/>
                  </a:lnTo>
                  <a:lnTo>
                    <a:pt x="216" y="1824"/>
                  </a:lnTo>
                  <a:lnTo>
                    <a:pt x="222" y="1824"/>
                  </a:lnTo>
                  <a:lnTo>
                    <a:pt x="228" y="1824"/>
                  </a:lnTo>
                  <a:lnTo>
                    <a:pt x="234" y="1824"/>
                  </a:lnTo>
                  <a:lnTo>
                    <a:pt x="240" y="1824"/>
                  </a:lnTo>
                  <a:lnTo>
                    <a:pt x="246" y="1824"/>
                  </a:lnTo>
                  <a:lnTo>
                    <a:pt x="252" y="1488"/>
                  </a:lnTo>
                  <a:lnTo>
                    <a:pt x="258" y="1488"/>
                  </a:lnTo>
                  <a:lnTo>
                    <a:pt x="264" y="1488"/>
                  </a:lnTo>
                  <a:lnTo>
                    <a:pt x="270" y="1488"/>
                  </a:lnTo>
                  <a:lnTo>
                    <a:pt x="276" y="1488"/>
                  </a:lnTo>
                  <a:lnTo>
                    <a:pt x="282" y="1488"/>
                  </a:lnTo>
                  <a:lnTo>
                    <a:pt x="288" y="1488"/>
                  </a:lnTo>
                  <a:lnTo>
                    <a:pt x="294" y="1488"/>
                  </a:lnTo>
                  <a:lnTo>
                    <a:pt x="300" y="1488"/>
                  </a:lnTo>
                  <a:lnTo>
                    <a:pt x="306" y="1488"/>
                  </a:lnTo>
                  <a:lnTo>
                    <a:pt x="312" y="1488"/>
                  </a:lnTo>
                  <a:lnTo>
                    <a:pt x="318" y="1488"/>
                  </a:lnTo>
                  <a:lnTo>
                    <a:pt x="324" y="1488"/>
                  </a:lnTo>
                  <a:lnTo>
                    <a:pt x="330" y="1488"/>
                  </a:lnTo>
                  <a:lnTo>
                    <a:pt x="336" y="1488"/>
                  </a:lnTo>
                  <a:lnTo>
                    <a:pt x="342" y="1488"/>
                  </a:lnTo>
                  <a:lnTo>
                    <a:pt x="348" y="1488"/>
                  </a:lnTo>
                  <a:lnTo>
                    <a:pt x="354" y="1488"/>
                  </a:lnTo>
                  <a:lnTo>
                    <a:pt x="360" y="1488"/>
                  </a:lnTo>
                  <a:lnTo>
                    <a:pt x="366" y="1488"/>
                  </a:lnTo>
                  <a:lnTo>
                    <a:pt x="372" y="1488"/>
                  </a:lnTo>
                  <a:lnTo>
                    <a:pt x="378" y="1488"/>
                  </a:lnTo>
                  <a:lnTo>
                    <a:pt x="384" y="1488"/>
                  </a:lnTo>
                  <a:lnTo>
                    <a:pt x="390" y="1488"/>
                  </a:lnTo>
                  <a:lnTo>
                    <a:pt x="396" y="1488"/>
                  </a:lnTo>
                  <a:lnTo>
                    <a:pt x="402" y="1326"/>
                  </a:lnTo>
                  <a:lnTo>
                    <a:pt x="408" y="1326"/>
                  </a:lnTo>
                  <a:lnTo>
                    <a:pt x="414" y="1158"/>
                  </a:lnTo>
                  <a:lnTo>
                    <a:pt x="420" y="990"/>
                  </a:lnTo>
                  <a:lnTo>
                    <a:pt x="426" y="990"/>
                  </a:lnTo>
                  <a:lnTo>
                    <a:pt x="432" y="990"/>
                  </a:lnTo>
                  <a:lnTo>
                    <a:pt x="438" y="990"/>
                  </a:lnTo>
                  <a:lnTo>
                    <a:pt x="444" y="990"/>
                  </a:lnTo>
                  <a:lnTo>
                    <a:pt x="450" y="660"/>
                  </a:lnTo>
                  <a:lnTo>
                    <a:pt x="456" y="660"/>
                  </a:lnTo>
                  <a:lnTo>
                    <a:pt x="462" y="660"/>
                  </a:lnTo>
                  <a:lnTo>
                    <a:pt x="468" y="330"/>
                  </a:lnTo>
                  <a:lnTo>
                    <a:pt x="474" y="330"/>
                  </a:lnTo>
                  <a:lnTo>
                    <a:pt x="480" y="330"/>
                  </a:lnTo>
                  <a:lnTo>
                    <a:pt x="486" y="162"/>
                  </a:lnTo>
                  <a:lnTo>
                    <a:pt x="492" y="162"/>
                  </a:lnTo>
                  <a:lnTo>
                    <a:pt x="498" y="0"/>
                  </a:lnTo>
                  <a:lnTo>
                    <a:pt x="504" y="162"/>
                  </a:lnTo>
                  <a:lnTo>
                    <a:pt x="510" y="162"/>
                  </a:lnTo>
                  <a:lnTo>
                    <a:pt x="516" y="330"/>
                  </a:lnTo>
                  <a:lnTo>
                    <a:pt x="522" y="498"/>
                  </a:lnTo>
                  <a:lnTo>
                    <a:pt x="528" y="498"/>
                  </a:lnTo>
                  <a:lnTo>
                    <a:pt x="534" y="498"/>
                  </a:lnTo>
                  <a:lnTo>
                    <a:pt x="540" y="498"/>
                  </a:lnTo>
                  <a:lnTo>
                    <a:pt x="546" y="1824"/>
                  </a:lnTo>
                  <a:lnTo>
                    <a:pt x="552" y="1824"/>
                  </a:lnTo>
                  <a:lnTo>
                    <a:pt x="558" y="1824"/>
                  </a:lnTo>
                  <a:lnTo>
                    <a:pt x="564" y="1824"/>
                  </a:lnTo>
                  <a:lnTo>
                    <a:pt x="570" y="1824"/>
                  </a:lnTo>
                  <a:lnTo>
                    <a:pt x="576" y="1824"/>
                  </a:lnTo>
                  <a:lnTo>
                    <a:pt x="582" y="1824"/>
                  </a:lnTo>
                  <a:lnTo>
                    <a:pt x="588" y="1824"/>
                  </a:lnTo>
                  <a:lnTo>
                    <a:pt x="594" y="1824"/>
                  </a:lnTo>
                  <a:lnTo>
                    <a:pt x="600" y="1824"/>
                  </a:lnTo>
                  <a:lnTo>
                    <a:pt x="606" y="1824"/>
                  </a:lnTo>
                  <a:lnTo>
                    <a:pt x="612" y="1824"/>
                  </a:lnTo>
                  <a:lnTo>
                    <a:pt x="618" y="1824"/>
                  </a:lnTo>
                  <a:lnTo>
                    <a:pt x="624" y="1824"/>
                  </a:lnTo>
                  <a:lnTo>
                    <a:pt x="630" y="1824"/>
                  </a:lnTo>
                  <a:lnTo>
                    <a:pt x="636" y="1824"/>
                  </a:lnTo>
                  <a:lnTo>
                    <a:pt x="642" y="1824"/>
                  </a:lnTo>
                  <a:lnTo>
                    <a:pt x="648" y="1824"/>
                  </a:lnTo>
                  <a:lnTo>
                    <a:pt x="654" y="1824"/>
                  </a:lnTo>
                  <a:lnTo>
                    <a:pt x="660" y="1824"/>
                  </a:lnTo>
                  <a:lnTo>
                    <a:pt x="666" y="1824"/>
                  </a:lnTo>
                  <a:lnTo>
                    <a:pt x="672" y="1824"/>
                  </a:lnTo>
                  <a:lnTo>
                    <a:pt x="678" y="1824"/>
                  </a:lnTo>
                  <a:lnTo>
                    <a:pt x="684" y="1824"/>
                  </a:lnTo>
                  <a:lnTo>
                    <a:pt x="690" y="1824"/>
                  </a:lnTo>
                  <a:lnTo>
                    <a:pt x="696" y="1824"/>
                  </a:lnTo>
                  <a:lnTo>
                    <a:pt x="702" y="1824"/>
                  </a:lnTo>
                  <a:lnTo>
                    <a:pt x="708" y="1824"/>
                  </a:lnTo>
                  <a:lnTo>
                    <a:pt x="714" y="1824"/>
                  </a:lnTo>
                  <a:lnTo>
                    <a:pt x="720" y="1824"/>
                  </a:lnTo>
                  <a:lnTo>
                    <a:pt x="726" y="1824"/>
                  </a:lnTo>
                  <a:lnTo>
                    <a:pt x="732" y="1824"/>
                  </a:lnTo>
                  <a:lnTo>
                    <a:pt x="738" y="1824"/>
                  </a:lnTo>
                  <a:lnTo>
                    <a:pt x="744" y="1824"/>
                  </a:lnTo>
                  <a:lnTo>
                    <a:pt x="750" y="1824"/>
                  </a:lnTo>
                  <a:lnTo>
                    <a:pt x="756" y="1824"/>
                  </a:lnTo>
                  <a:lnTo>
                    <a:pt x="762" y="1824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66" name="Freeform 74"/>
            <p:cNvSpPr>
              <a:spLocks/>
            </p:cNvSpPr>
            <p:nvPr/>
          </p:nvSpPr>
          <p:spPr bwMode="auto">
            <a:xfrm>
              <a:off x="6545263" y="4210050"/>
              <a:ext cx="24765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30" y="0"/>
                </a:cxn>
                <a:cxn ang="0">
                  <a:pos x="36" y="0"/>
                </a:cxn>
                <a:cxn ang="0">
                  <a:pos x="42" y="0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0"/>
                </a:cxn>
                <a:cxn ang="0">
                  <a:pos x="72" y="0"/>
                </a:cxn>
                <a:cxn ang="0">
                  <a:pos x="78" y="0"/>
                </a:cxn>
                <a:cxn ang="0">
                  <a:pos x="84" y="0"/>
                </a:cxn>
                <a:cxn ang="0">
                  <a:pos x="90" y="0"/>
                </a:cxn>
                <a:cxn ang="0">
                  <a:pos x="96" y="0"/>
                </a:cxn>
                <a:cxn ang="0">
                  <a:pos x="102" y="0"/>
                </a:cxn>
                <a:cxn ang="0">
                  <a:pos x="108" y="0"/>
                </a:cxn>
                <a:cxn ang="0">
                  <a:pos x="114" y="0"/>
                </a:cxn>
                <a:cxn ang="0">
                  <a:pos x="120" y="0"/>
                </a:cxn>
                <a:cxn ang="0">
                  <a:pos x="126" y="0"/>
                </a:cxn>
                <a:cxn ang="0">
                  <a:pos x="132" y="0"/>
                </a:cxn>
                <a:cxn ang="0">
                  <a:pos x="138" y="0"/>
                </a:cxn>
                <a:cxn ang="0">
                  <a:pos x="144" y="0"/>
                </a:cxn>
                <a:cxn ang="0">
                  <a:pos x="150" y="0"/>
                </a:cxn>
                <a:cxn ang="0">
                  <a:pos x="156" y="0"/>
                </a:cxn>
              </a:cxnLst>
              <a:rect l="0" t="0" r="r" b="b"/>
              <a:pathLst>
                <a:path w="156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6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67" name="Rectangle 75"/>
            <p:cNvSpPr>
              <a:spLocks noChangeArrowheads="1"/>
            </p:cNvSpPr>
            <p:nvPr/>
          </p:nvSpPr>
          <p:spPr bwMode="auto">
            <a:xfrm>
              <a:off x="3916362" y="4448175"/>
              <a:ext cx="7620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Time [s]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68" name="Rectangle 76"/>
            <p:cNvSpPr>
              <a:spLocks noChangeArrowheads="1"/>
            </p:cNvSpPr>
            <p:nvPr/>
          </p:nvSpPr>
          <p:spPr bwMode="auto">
            <a:xfrm rot="16200000">
              <a:off x="713795" y="2235428"/>
              <a:ext cx="143308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 err="1" smtClean="0">
                  <a:solidFill>
                    <a:srgbClr val="000000"/>
                  </a:solidFill>
                  <a:latin typeface="Helvetica" charset="0"/>
                  <a:cs typeface="Arial" pitchFamily="34" charset="0"/>
                </a:rPr>
                <a:t>psi</a:t>
              </a: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-velocity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[rad/s]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69" name="Rectangle 77"/>
            <p:cNvSpPr>
              <a:spLocks noChangeArrowheads="1"/>
            </p:cNvSpPr>
            <p:nvPr/>
          </p:nvSpPr>
          <p:spPr bwMode="auto">
            <a:xfrm>
              <a:off x="2771800" y="404664"/>
              <a:ext cx="286084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400" dirty="0" smtClean="0">
                  <a:solidFill>
                    <a:srgbClr val="000000"/>
                  </a:solidFill>
                  <a:latin typeface="Helvetica" charset="0"/>
                  <a:cs typeface="Arial" pitchFamily="34" charset="0"/>
                </a:rPr>
                <a:t>Variation BS </a:t>
              </a:r>
              <a:r>
                <a:rPr lang="de-DE" sz="1400" dirty="0" err="1" smtClean="0">
                  <a:solidFill>
                    <a:srgbClr val="000000"/>
                  </a:solidFill>
                  <a:latin typeface="Helvetica" charset="0"/>
                  <a:cs typeface="Arial" pitchFamily="34" charset="0"/>
                </a:rPr>
                <a:t>and</a:t>
              </a:r>
              <a:r>
                <a:rPr lang="de-DE" sz="1400" dirty="0" smtClean="0">
                  <a:solidFill>
                    <a:srgbClr val="000000"/>
                  </a:solidFill>
                  <a:latin typeface="Helvetica" charset="0"/>
                  <a:cs typeface="Arial" pitchFamily="34" charset="0"/>
                </a:rPr>
                <a:t> UND; 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FR=80 FPS;</a:t>
              </a: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IS=640x480;ALGO=BMOF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70" name="Rectangle 78"/>
            <p:cNvSpPr>
              <a:spLocks noChangeArrowheads="1"/>
            </p:cNvSpPr>
            <p:nvPr/>
          </p:nvSpPr>
          <p:spPr bwMode="auto">
            <a:xfrm>
              <a:off x="1706562" y="4143375"/>
              <a:ext cx="9525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72" name="Rectangle 80"/>
            <p:cNvSpPr>
              <a:spLocks noChangeArrowheads="1"/>
            </p:cNvSpPr>
            <p:nvPr/>
          </p:nvSpPr>
          <p:spPr bwMode="auto">
            <a:xfrm>
              <a:off x="1716087" y="4676775"/>
              <a:ext cx="4076700" cy="16859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73" name="Rectangle 81"/>
            <p:cNvSpPr>
              <a:spLocks noChangeArrowheads="1"/>
            </p:cNvSpPr>
            <p:nvPr/>
          </p:nvSpPr>
          <p:spPr bwMode="auto">
            <a:xfrm>
              <a:off x="1716087" y="4676775"/>
              <a:ext cx="4076700" cy="168592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74" name="Line 82"/>
            <p:cNvSpPr>
              <a:spLocks noChangeShapeType="1"/>
            </p:cNvSpPr>
            <p:nvPr/>
          </p:nvSpPr>
          <p:spPr bwMode="auto">
            <a:xfrm>
              <a:off x="1716087" y="4676775"/>
              <a:ext cx="40767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75" name="Line 83"/>
            <p:cNvSpPr>
              <a:spLocks noChangeShapeType="1"/>
            </p:cNvSpPr>
            <p:nvPr/>
          </p:nvSpPr>
          <p:spPr bwMode="auto">
            <a:xfrm>
              <a:off x="1716087" y="6362700"/>
              <a:ext cx="40767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 flipV="1">
              <a:off x="5792787" y="4676775"/>
              <a:ext cx="1588" cy="1685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77" name="Line 85"/>
            <p:cNvSpPr>
              <a:spLocks noChangeShapeType="1"/>
            </p:cNvSpPr>
            <p:nvPr/>
          </p:nvSpPr>
          <p:spPr bwMode="auto">
            <a:xfrm flipV="1">
              <a:off x="1716087" y="4676775"/>
              <a:ext cx="1588" cy="1685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78" name="Line 86"/>
            <p:cNvSpPr>
              <a:spLocks noChangeShapeType="1"/>
            </p:cNvSpPr>
            <p:nvPr/>
          </p:nvSpPr>
          <p:spPr bwMode="auto">
            <a:xfrm>
              <a:off x="1716087" y="6362700"/>
              <a:ext cx="40767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79" name="Line 87"/>
            <p:cNvSpPr>
              <a:spLocks noChangeShapeType="1"/>
            </p:cNvSpPr>
            <p:nvPr/>
          </p:nvSpPr>
          <p:spPr bwMode="auto">
            <a:xfrm flipV="1">
              <a:off x="1716087" y="4676775"/>
              <a:ext cx="1588" cy="1685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80" name="Line 88"/>
            <p:cNvSpPr>
              <a:spLocks noChangeShapeType="1"/>
            </p:cNvSpPr>
            <p:nvPr/>
          </p:nvSpPr>
          <p:spPr bwMode="auto">
            <a:xfrm>
              <a:off x="1716087" y="4676775"/>
              <a:ext cx="40767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81" name="Line 89"/>
            <p:cNvSpPr>
              <a:spLocks noChangeShapeType="1"/>
            </p:cNvSpPr>
            <p:nvPr/>
          </p:nvSpPr>
          <p:spPr bwMode="auto">
            <a:xfrm>
              <a:off x="1716087" y="6362700"/>
              <a:ext cx="40767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 flipV="1">
              <a:off x="5792787" y="4676775"/>
              <a:ext cx="1588" cy="1685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83" name="Line 91"/>
            <p:cNvSpPr>
              <a:spLocks noChangeShapeType="1"/>
            </p:cNvSpPr>
            <p:nvPr/>
          </p:nvSpPr>
          <p:spPr bwMode="auto">
            <a:xfrm flipV="1">
              <a:off x="1716087" y="4676775"/>
              <a:ext cx="1588" cy="16859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84" name="Rectangle 92"/>
            <p:cNvSpPr>
              <a:spLocks noChangeArrowheads="1"/>
            </p:cNvSpPr>
            <p:nvPr/>
          </p:nvSpPr>
          <p:spPr bwMode="auto">
            <a:xfrm>
              <a:off x="2211387" y="4714875"/>
              <a:ext cx="6572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Stimuli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1792287" y="4810125"/>
              <a:ext cx="38100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86" name="Rectangle 94"/>
            <p:cNvSpPr>
              <a:spLocks noChangeArrowheads="1"/>
            </p:cNvSpPr>
            <p:nvPr/>
          </p:nvSpPr>
          <p:spPr bwMode="auto">
            <a:xfrm>
              <a:off x="2211387" y="4943475"/>
              <a:ext cx="25241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UND=</a:t>
              </a: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Amorphous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BS=65x49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87" name="Line 95"/>
            <p:cNvSpPr>
              <a:spLocks noChangeShapeType="1"/>
            </p:cNvSpPr>
            <p:nvPr/>
          </p:nvSpPr>
          <p:spPr bwMode="auto">
            <a:xfrm>
              <a:off x="1792287" y="5048250"/>
              <a:ext cx="381000" cy="15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88" name="Rectangle 96"/>
            <p:cNvSpPr>
              <a:spLocks noChangeArrowheads="1"/>
            </p:cNvSpPr>
            <p:nvPr/>
          </p:nvSpPr>
          <p:spPr bwMode="auto">
            <a:xfrm>
              <a:off x="2211387" y="5181600"/>
              <a:ext cx="273367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UND=Amorphous BS=321x241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89" name="Line 97"/>
            <p:cNvSpPr>
              <a:spLocks noChangeShapeType="1"/>
            </p:cNvSpPr>
            <p:nvPr/>
          </p:nvSpPr>
          <p:spPr bwMode="auto">
            <a:xfrm>
              <a:off x="1792287" y="5276850"/>
              <a:ext cx="381000" cy="1588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90" name="Rectangle 98"/>
            <p:cNvSpPr>
              <a:spLocks noChangeArrowheads="1"/>
            </p:cNvSpPr>
            <p:nvPr/>
          </p:nvSpPr>
          <p:spPr bwMode="auto">
            <a:xfrm>
              <a:off x="2211387" y="5419725"/>
              <a:ext cx="324582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UND=</a:t>
              </a: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Segmented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Amorphous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r>
                <a:rPr lang="de-DE" sz="1400" dirty="0" smtClean="0">
                  <a:solidFill>
                    <a:srgbClr val="000000"/>
                  </a:solidFill>
                  <a:latin typeface="Helvetica" charset="0"/>
                  <a:cs typeface="Arial" pitchFamily="34" charset="0"/>
                </a:rPr>
                <a:t>BS=65x49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91" name="Line 99"/>
            <p:cNvSpPr>
              <a:spLocks noChangeShapeType="1"/>
            </p:cNvSpPr>
            <p:nvPr/>
          </p:nvSpPr>
          <p:spPr bwMode="auto">
            <a:xfrm>
              <a:off x="1792287" y="5514975"/>
              <a:ext cx="381000" cy="1588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92" name="Rectangle 100"/>
            <p:cNvSpPr>
              <a:spLocks noChangeArrowheads="1"/>
            </p:cNvSpPr>
            <p:nvPr/>
          </p:nvSpPr>
          <p:spPr bwMode="auto">
            <a:xfrm>
              <a:off x="2211387" y="5657850"/>
              <a:ext cx="376237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UND=Segmented Amorphous BS=321x241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93" name="Line 101"/>
            <p:cNvSpPr>
              <a:spLocks noChangeShapeType="1"/>
            </p:cNvSpPr>
            <p:nvPr/>
          </p:nvSpPr>
          <p:spPr bwMode="auto">
            <a:xfrm>
              <a:off x="1792287" y="5753100"/>
              <a:ext cx="381000" cy="1588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94" name="Rectangle 102"/>
            <p:cNvSpPr>
              <a:spLocks noChangeArrowheads="1"/>
            </p:cNvSpPr>
            <p:nvPr/>
          </p:nvSpPr>
          <p:spPr bwMode="auto">
            <a:xfrm>
              <a:off x="2211387" y="5895975"/>
              <a:ext cx="212077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UND=</a:t>
              </a: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Cornered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r>
                <a:rPr lang="de-DE" sz="1400" dirty="0" smtClean="0">
                  <a:solidFill>
                    <a:srgbClr val="000000"/>
                  </a:solidFill>
                  <a:latin typeface="Helvetica" charset="0"/>
                  <a:cs typeface="Arial" pitchFamily="34" charset="0"/>
                </a:rPr>
                <a:t>BS=65x49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95" name="Line 103"/>
            <p:cNvSpPr>
              <a:spLocks noChangeShapeType="1"/>
            </p:cNvSpPr>
            <p:nvPr/>
          </p:nvSpPr>
          <p:spPr bwMode="auto">
            <a:xfrm>
              <a:off x="1792287" y="5981700"/>
              <a:ext cx="381000" cy="15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896" name="Rectangle 104"/>
            <p:cNvSpPr>
              <a:spLocks noChangeArrowheads="1"/>
            </p:cNvSpPr>
            <p:nvPr/>
          </p:nvSpPr>
          <p:spPr bwMode="auto">
            <a:xfrm>
              <a:off x="2211387" y="6124575"/>
              <a:ext cx="25622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UND=Cornered BS=321x241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97" name="Line 105"/>
            <p:cNvSpPr>
              <a:spLocks noChangeShapeType="1"/>
            </p:cNvSpPr>
            <p:nvPr/>
          </p:nvSpPr>
          <p:spPr bwMode="auto">
            <a:xfrm>
              <a:off x="1792287" y="6219825"/>
              <a:ext cx="381000" cy="15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cxnSp>
          <p:nvCxnSpPr>
            <p:cNvPr id="271" name="Gerade Verbindung mit Pfeil 270"/>
            <p:cNvCxnSpPr/>
            <p:nvPr/>
          </p:nvCxnSpPr>
          <p:spPr>
            <a:xfrm>
              <a:off x="3563888" y="2708920"/>
              <a:ext cx="36004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feld 271"/>
            <p:cNvSpPr txBox="1"/>
            <p:nvPr/>
          </p:nvSpPr>
          <p:spPr>
            <a:xfrm>
              <a:off x="3275856" y="2492896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FF0000"/>
                  </a:solidFill>
                </a:rPr>
                <a:t>1</a:t>
              </a:r>
              <a:endParaRPr lang="de-DE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Bildschirmpräsentation (4:3)</PresentationFormat>
  <Paragraphs>181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Folie 1</vt:lpstr>
      <vt:lpstr>Folie 2</vt:lpstr>
      <vt:lpstr>Folie 3</vt:lpstr>
      <vt:lpstr>Folie 4</vt:lpstr>
      <vt:lpstr>Folie 5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Dio</dc:creator>
  <cp:lastModifiedBy>Anonymos</cp:lastModifiedBy>
  <cp:revision>727</cp:revision>
  <dcterms:created xsi:type="dcterms:W3CDTF">2011-02-09T20:43:30Z</dcterms:created>
  <dcterms:modified xsi:type="dcterms:W3CDTF">2011-07-23T10:39:28Z</dcterms:modified>
</cp:coreProperties>
</file>