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7" r:id="rId5"/>
    <p:sldId id="26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AutoShape 654"/>
          <p:cNvSpPr>
            <a:spLocks noChangeAspect="1" noChangeArrowheads="1" noTextEdit="1"/>
          </p:cNvSpPr>
          <p:nvPr/>
        </p:nvSpPr>
        <p:spPr bwMode="auto">
          <a:xfrm>
            <a:off x="4211638" y="0"/>
            <a:ext cx="5562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07" name="Gruppieren 906"/>
          <p:cNvGrpSpPr/>
          <p:nvPr/>
        </p:nvGrpSpPr>
        <p:grpSpPr>
          <a:xfrm>
            <a:off x="3635896" y="4437112"/>
            <a:ext cx="1714500" cy="1466850"/>
            <a:chOff x="3635896" y="4437112"/>
            <a:chExt cx="1714500" cy="1466850"/>
          </a:xfrm>
        </p:grpSpPr>
        <p:sp>
          <p:nvSpPr>
            <p:cNvPr id="857" name="Line 28"/>
            <p:cNvSpPr>
              <a:spLocks noChangeShapeType="1"/>
            </p:cNvSpPr>
            <p:nvPr/>
          </p:nvSpPr>
          <p:spPr bwMode="auto">
            <a:xfrm>
              <a:off x="4083571" y="4522837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" name="Line 31"/>
            <p:cNvSpPr>
              <a:spLocks noChangeShapeType="1"/>
            </p:cNvSpPr>
            <p:nvPr/>
          </p:nvSpPr>
          <p:spPr bwMode="auto">
            <a:xfrm>
              <a:off x="4721746" y="4522837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" name="Line 43"/>
            <p:cNvSpPr>
              <a:spLocks noChangeShapeType="1"/>
            </p:cNvSpPr>
            <p:nvPr/>
          </p:nvSpPr>
          <p:spPr bwMode="auto">
            <a:xfrm flipH="1">
              <a:off x="5007496" y="5846812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" name="Line 46"/>
            <p:cNvSpPr>
              <a:spLocks noChangeShapeType="1"/>
            </p:cNvSpPr>
            <p:nvPr/>
          </p:nvSpPr>
          <p:spPr bwMode="auto">
            <a:xfrm flipH="1">
              <a:off x="5007496" y="5399137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" name="Line 49"/>
            <p:cNvSpPr>
              <a:spLocks noChangeShapeType="1"/>
            </p:cNvSpPr>
            <p:nvPr/>
          </p:nvSpPr>
          <p:spPr bwMode="auto">
            <a:xfrm flipH="1">
              <a:off x="5007496" y="4960987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" name="Rectangle 83"/>
            <p:cNvSpPr>
              <a:spLocks noChangeArrowheads="1"/>
            </p:cNvSpPr>
            <p:nvPr/>
          </p:nvSpPr>
          <p:spPr bwMode="auto">
            <a:xfrm>
              <a:off x="5036071" y="4446637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3" name="Rectangle 84"/>
            <p:cNvSpPr>
              <a:spLocks noChangeArrowheads="1"/>
            </p:cNvSpPr>
            <p:nvPr/>
          </p:nvSpPr>
          <p:spPr bwMode="auto">
            <a:xfrm>
              <a:off x="3635896" y="4437112"/>
              <a:ext cx="1657350" cy="1457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" name="Rectangle 85"/>
            <p:cNvSpPr>
              <a:spLocks noChangeArrowheads="1"/>
            </p:cNvSpPr>
            <p:nvPr/>
          </p:nvSpPr>
          <p:spPr bwMode="auto">
            <a:xfrm>
              <a:off x="3635896" y="4437112"/>
              <a:ext cx="1657350" cy="14573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" name="Line 86"/>
            <p:cNvSpPr>
              <a:spLocks noChangeShapeType="1"/>
            </p:cNvSpPr>
            <p:nvPr/>
          </p:nvSpPr>
          <p:spPr bwMode="auto">
            <a:xfrm>
              <a:off x="3635896" y="4437112"/>
              <a:ext cx="1657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" name="Line 87"/>
            <p:cNvSpPr>
              <a:spLocks noChangeShapeType="1"/>
            </p:cNvSpPr>
            <p:nvPr/>
          </p:nvSpPr>
          <p:spPr bwMode="auto">
            <a:xfrm>
              <a:off x="3635896" y="5894437"/>
              <a:ext cx="1657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" name="Line 88"/>
            <p:cNvSpPr>
              <a:spLocks noChangeShapeType="1"/>
            </p:cNvSpPr>
            <p:nvPr/>
          </p:nvSpPr>
          <p:spPr bwMode="auto">
            <a:xfrm flipV="1">
              <a:off x="5293246" y="4437112"/>
              <a:ext cx="1588" cy="1457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" name="Line 89"/>
            <p:cNvSpPr>
              <a:spLocks noChangeShapeType="1"/>
            </p:cNvSpPr>
            <p:nvPr/>
          </p:nvSpPr>
          <p:spPr bwMode="auto">
            <a:xfrm flipV="1">
              <a:off x="3635896" y="4437112"/>
              <a:ext cx="1588" cy="1457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" name="Line 91"/>
            <p:cNvSpPr>
              <a:spLocks noChangeShapeType="1"/>
            </p:cNvSpPr>
            <p:nvPr/>
          </p:nvSpPr>
          <p:spPr bwMode="auto">
            <a:xfrm flipV="1">
              <a:off x="3635896" y="4437112"/>
              <a:ext cx="1588" cy="1457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" name="Line 92"/>
            <p:cNvSpPr>
              <a:spLocks noChangeShapeType="1"/>
            </p:cNvSpPr>
            <p:nvPr/>
          </p:nvSpPr>
          <p:spPr bwMode="auto">
            <a:xfrm>
              <a:off x="3635896" y="4437112"/>
              <a:ext cx="1657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" name="Line 94"/>
            <p:cNvSpPr>
              <a:spLocks noChangeShapeType="1"/>
            </p:cNvSpPr>
            <p:nvPr/>
          </p:nvSpPr>
          <p:spPr bwMode="auto">
            <a:xfrm flipV="1">
              <a:off x="5293246" y="4437112"/>
              <a:ext cx="1588" cy="1457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" name="Line 95"/>
            <p:cNvSpPr>
              <a:spLocks noChangeShapeType="1"/>
            </p:cNvSpPr>
            <p:nvPr/>
          </p:nvSpPr>
          <p:spPr bwMode="auto">
            <a:xfrm flipV="1">
              <a:off x="3635896" y="4437112"/>
              <a:ext cx="1588" cy="1457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" name="Rectangle 96"/>
            <p:cNvSpPr>
              <a:spLocks noChangeArrowheads="1"/>
            </p:cNvSpPr>
            <p:nvPr/>
          </p:nvSpPr>
          <p:spPr bwMode="auto">
            <a:xfrm>
              <a:off x="4131196" y="4475212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4" name="Line 97"/>
            <p:cNvSpPr>
              <a:spLocks noChangeShapeType="1"/>
            </p:cNvSpPr>
            <p:nvPr/>
          </p:nvSpPr>
          <p:spPr bwMode="auto">
            <a:xfrm>
              <a:off x="3712096" y="4570462"/>
              <a:ext cx="381000" cy="1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" name="Rectangle 98"/>
            <p:cNvSpPr>
              <a:spLocks noChangeArrowheads="1"/>
            </p:cNvSpPr>
            <p:nvPr/>
          </p:nvSpPr>
          <p:spPr bwMode="auto">
            <a:xfrm>
              <a:off x="4131196" y="4713337"/>
              <a:ext cx="1104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IS=320x240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Line 99"/>
            <p:cNvSpPr>
              <a:spLocks noChangeShapeType="1"/>
            </p:cNvSpPr>
            <p:nvPr/>
          </p:nvSpPr>
          <p:spPr bwMode="auto">
            <a:xfrm>
              <a:off x="3712096" y="4808587"/>
              <a:ext cx="381000" cy="15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7" name="Rectangle 100"/>
            <p:cNvSpPr>
              <a:spLocks noChangeArrowheads="1"/>
            </p:cNvSpPr>
            <p:nvPr/>
          </p:nvSpPr>
          <p:spPr bwMode="auto">
            <a:xfrm>
              <a:off x="4131196" y="4951462"/>
              <a:ext cx="1104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8" name="Line 101"/>
            <p:cNvSpPr>
              <a:spLocks noChangeShapeType="1"/>
            </p:cNvSpPr>
            <p:nvPr/>
          </p:nvSpPr>
          <p:spPr bwMode="auto">
            <a:xfrm>
              <a:off x="3712096" y="5046712"/>
              <a:ext cx="381000" cy="1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9" name="Rectangle 102"/>
            <p:cNvSpPr>
              <a:spLocks noChangeArrowheads="1"/>
            </p:cNvSpPr>
            <p:nvPr/>
          </p:nvSpPr>
          <p:spPr bwMode="auto">
            <a:xfrm>
              <a:off x="4131196" y="5180062"/>
              <a:ext cx="1104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IS=768x576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Line 103"/>
            <p:cNvSpPr>
              <a:spLocks noChangeShapeType="1"/>
            </p:cNvSpPr>
            <p:nvPr/>
          </p:nvSpPr>
          <p:spPr bwMode="auto">
            <a:xfrm>
              <a:off x="3712096" y="5275312"/>
              <a:ext cx="381000" cy="1588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1" name="Rectangle 104"/>
            <p:cNvSpPr>
              <a:spLocks noChangeArrowheads="1"/>
            </p:cNvSpPr>
            <p:nvPr/>
          </p:nvSpPr>
          <p:spPr bwMode="auto">
            <a:xfrm>
              <a:off x="4131196" y="5418187"/>
              <a:ext cx="1104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IS=800x600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2" name="Line 105"/>
            <p:cNvSpPr>
              <a:spLocks noChangeShapeType="1"/>
            </p:cNvSpPr>
            <p:nvPr/>
          </p:nvSpPr>
          <p:spPr bwMode="auto">
            <a:xfrm>
              <a:off x="3712096" y="5513437"/>
              <a:ext cx="381000" cy="1588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3" name="Rectangle 106"/>
            <p:cNvSpPr>
              <a:spLocks noChangeArrowheads="1"/>
            </p:cNvSpPr>
            <p:nvPr/>
          </p:nvSpPr>
          <p:spPr bwMode="auto">
            <a:xfrm>
              <a:off x="4131196" y="5656312"/>
              <a:ext cx="1219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IS=1024x768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4" name="Line 107"/>
            <p:cNvSpPr>
              <a:spLocks noChangeShapeType="1"/>
            </p:cNvSpPr>
            <p:nvPr/>
          </p:nvSpPr>
          <p:spPr bwMode="auto">
            <a:xfrm>
              <a:off x="3712096" y="5751562"/>
              <a:ext cx="381000" cy="1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03" name="Gruppieren 902"/>
          <p:cNvGrpSpPr/>
          <p:nvPr/>
        </p:nvGrpSpPr>
        <p:grpSpPr>
          <a:xfrm>
            <a:off x="-390525" y="188640"/>
            <a:ext cx="5290246" cy="3825716"/>
            <a:chOff x="-390525" y="188640"/>
            <a:chExt cx="5290246" cy="3825716"/>
          </a:xfrm>
        </p:grpSpPr>
        <p:grpSp>
          <p:nvGrpSpPr>
            <p:cNvPr id="886" name="Gruppieren 885"/>
            <p:cNvGrpSpPr/>
            <p:nvPr/>
          </p:nvGrpSpPr>
          <p:grpSpPr>
            <a:xfrm>
              <a:off x="-390525" y="188640"/>
              <a:ext cx="5290246" cy="3792810"/>
              <a:chOff x="-390525" y="188640"/>
              <a:chExt cx="5290246" cy="3792810"/>
            </a:xfrm>
          </p:grpSpPr>
          <p:sp>
            <p:nvSpPr>
              <p:cNvPr id="1672" name="Rectangle 648"/>
              <p:cNvSpPr>
                <a:spLocks noChangeArrowheads="1"/>
              </p:cNvSpPr>
              <p:nvPr/>
            </p:nvSpPr>
            <p:spPr bwMode="auto">
              <a:xfrm>
                <a:off x="251520" y="188640"/>
                <a:ext cx="4648201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Variation IS;BS=65x49;UND=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Segmented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Amorphous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;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56" name="Gruppieren 855"/>
              <p:cNvGrpSpPr/>
              <p:nvPr/>
            </p:nvGrpSpPr>
            <p:grpSpPr>
              <a:xfrm>
                <a:off x="-390525" y="228600"/>
                <a:ext cx="4964113" cy="3752850"/>
                <a:chOff x="-390525" y="228600"/>
                <a:chExt cx="4964113" cy="3752850"/>
              </a:xfrm>
            </p:grpSpPr>
            <p:cxnSp>
              <p:nvCxnSpPr>
                <p:cNvPr id="323" name="Gerade Verbindung mit Pfeil 322"/>
                <p:cNvCxnSpPr/>
                <p:nvPr/>
              </p:nvCxnSpPr>
              <p:spPr>
                <a:xfrm rot="5400000">
                  <a:off x="360327" y="1087945"/>
                  <a:ext cx="504054" cy="158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feld 323"/>
                <p:cNvSpPr txBox="1"/>
                <p:nvPr/>
              </p:nvSpPr>
              <p:spPr>
                <a:xfrm>
                  <a:off x="467544" y="476672"/>
                  <a:ext cx="228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rgbClr val="FF0000"/>
                      </a:solidFill>
                    </a:rPr>
                    <a:t>1</a:t>
                  </a:r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1" name="Line 577"/>
                <p:cNvSpPr>
                  <a:spLocks noChangeShapeType="1"/>
                </p:cNvSpPr>
                <p:nvPr/>
              </p:nvSpPr>
              <p:spPr bwMode="auto">
                <a:xfrm>
                  <a:off x="182562" y="3495675"/>
                  <a:ext cx="4314826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3" name="Line 579"/>
                <p:cNvSpPr>
                  <a:spLocks noChangeShapeType="1"/>
                </p:cNvSpPr>
                <p:nvPr/>
              </p:nvSpPr>
              <p:spPr bwMode="auto">
                <a:xfrm flipV="1">
                  <a:off x="182562" y="295275"/>
                  <a:ext cx="1588" cy="320040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4" name="Line 580"/>
                <p:cNvSpPr>
                  <a:spLocks noChangeShapeType="1"/>
                </p:cNvSpPr>
                <p:nvPr/>
              </p:nvSpPr>
              <p:spPr bwMode="auto">
                <a:xfrm>
                  <a:off x="182562" y="3495675"/>
                  <a:ext cx="4314826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5" name="Line 581"/>
                <p:cNvSpPr>
                  <a:spLocks noChangeShapeType="1"/>
                </p:cNvSpPr>
                <p:nvPr/>
              </p:nvSpPr>
              <p:spPr bwMode="auto">
                <a:xfrm flipV="1">
                  <a:off x="182562" y="295275"/>
                  <a:ext cx="1588" cy="320040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6" name="Line 582"/>
                <p:cNvSpPr>
                  <a:spLocks noChangeShapeType="1"/>
                </p:cNvSpPr>
                <p:nvPr/>
              </p:nvSpPr>
              <p:spPr bwMode="auto">
                <a:xfrm flipV="1">
                  <a:off x="182562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7" name="Line 583"/>
                <p:cNvSpPr>
                  <a:spLocks noChangeShapeType="1"/>
                </p:cNvSpPr>
                <p:nvPr/>
              </p:nvSpPr>
              <p:spPr bwMode="auto">
                <a:xfrm>
                  <a:off x="182562" y="295275"/>
                  <a:ext cx="1588" cy="3810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8" name="Rectangle 584"/>
                <p:cNvSpPr>
                  <a:spLocks noChangeArrowheads="1"/>
                </p:cNvSpPr>
                <p:nvPr/>
              </p:nvSpPr>
              <p:spPr bwMode="auto">
                <a:xfrm>
                  <a:off x="134937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9" name="Line 585"/>
                <p:cNvSpPr>
                  <a:spLocks noChangeShapeType="1"/>
                </p:cNvSpPr>
                <p:nvPr/>
              </p:nvSpPr>
              <p:spPr bwMode="auto">
                <a:xfrm flipV="1">
                  <a:off x="963612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11" name="Rectangle 587"/>
                <p:cNvSpPr>
                  <a:spLocks noChangeArrowheads="1"/>
                </p:cNvSpPr>
                <p:nvPr/>
              </p:nvSpPr>
              <p:spPr bwMode="auto">
                <a:xfrm>
                  <a:off x="915987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1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2" name="Line 588"/>
                <p:cNvSpPr>
                  <a:spLocks noChangeShapeType="1"/>
                </p:cNvSpPr>
                <p:nvPr/>
              </p:nvSpPr>
              <p:spPr bwMode="auto">
                <a:xfrm flipV="1">
                  <a:off x="1744662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14" name="Rectangle 590"/>
                <p:cNvSpPr>
                  <a:spLocks noChangeArrowheads="1"/>
                </p:cNvSpPr>
                <p:nvPr/>
              </p:nvSpPr>
              <p:spPr bwMode="auto">
                <a:xfrm>
                  <a:off x="1697037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2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5" name="Line 591"/>
                <p:cNvSpPr>
                  <a:spLocks noChangeShapeType="1"/>
                </p:cNvSpPr>
                <p:nvPr/>
              </p:nvSpPr>
              <p:spPr bwMode="auto">
                <a:xfrm flipV="1">
                  <a:off x="2535238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17" name="Rectangle 593"/>
                <p:cNvSpPr>
                  <a:spLocks noChangeArrowheads="1"/>
                </p:cNvSpPr>
                <p:nvPr/>
              </p:nvSpPr>
              <p:spPr bwMode="auto">
                <a:xfrm>
                  <a:off x="2487613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3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8" name="Line 594"/>
                <p:cNvSpPr>
                  <a:spLocks noChangeShapeType="1"/>
                </p:cNvSpPr>
                <p:nvPr/>
              </p:nvSpPr>
              <p:spPr bwMode="auto">
                <a:xfrm flipV="1">
                  <a:off x="3316288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20" name="Rectangle 596"/>
                <p:cNvSpPr>
                  <a:spLocks noChangeArrowheads="1"/>
                </p:cNvSpPr>
                <p:nvPr/>
              </p:nvSpPr>
              <p:spPr bwMode="auto">
                <a:xfrm>
                  <a:off x="3268663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4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1" name="Line 597"/>
                <p:cNvSpPr>
                  <a:spLocks noChangeShapeType="1"/>
                </p:cNvSpPr>
                <p:nvPr/>
              </p:nvSpPr>
              <p:spPr bwMode="auto">
                <a:xfrm flipV="1">
                  <a:off x="4097338" y="3448050"/>
                  <a:ext cx="1588" cy="476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23" name="Rectangle 599"/>
                <p:cNvSpPr>
                  <a:spLocks noChangeArrowheads="1"/>
                </p:cNvSpPr>
                <p:nvPr/>
              </p:nvSpPr>
              <p:spPr bwMode="auto">
                <a:xfrm>
                  <a:off x="4049713" y="352425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5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4" name="Line 600"/>
                <p:cNvSpPr>
                  <a:spLocks noChangeShapeType="1"/>
                </p:cNvSpPr>
                <p:nvPr/>
              </p:nvSpPr>
              <p:spPr bwMode="auto">
                <a:xfrm>
                  <a:off x="182562" y="3495675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26" name="Rectangle 602"/>
                <p:cNvSpPr>
                  <a:spLocks noChangeArrowheads="1"/>
                </p:cNvSpPr>
                <p:nvPr/>
              </p:nvSpPr>
              <p:spPr bwMode="auto">
                <a:xfrm>
                  <a:off x="39687" y="3390900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7" name="Line 603"/>
                <p:cNvSpPr>
                  <a:spLocks noChangeShapeType="1"/>
                </p:cNvSpPr>
                <p:nvPr/>
              </p:nvSpPr>
              <p:spPr bwMode="auto">
                <a:xfrm>
                  <a:off x="182562" y="2962275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29" name="Rectangle 605"/>
                <p:cNvSpPr>
                  <a:spLocks noChangeArrowheads="1"/>
                </p:cNvSpPr>
                <p:nvPr/>
              </p:nvSpPr>
              <p:spPr bwMode="auto">
                <a:xfrm>
                  <a:off x="-112713" y="2857500"/>
                  <a:ext cx="352425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0.2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0" name="Line 606"/>
                <p:cNvSpPr>
                  <a:spLocks noChangeShapeType="1"/>
                </p:cNvSpPr>
                <p:nvPr/>
              </p:nvSpPr>
              <p:spPr bwMode="auto">
                <a:xfrm>
                  <a:off x="182562" y="2419350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32" name="Rectangle 608"/>
                <p:cNvSpPr>
                  <a:spLocks noChangeArrowheads="1"/>
                </p:cNvSpPr>
                <p:nvPr/>
              </p:nvSpPr>
              <p:spPr bwMode="auto">
                <a:xfrm>
                  <a:off x="-112713" y="2314575"/>
                  <a:ext cx="352425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0.4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3" name="Line 609"/>
                <p:cNvSpPr>
                  <a:spLocks noChangeShapeType="1"/>
                </p:cNvSpPr>
                <p:nvPr/>
              </p:nvSpPr>
              <p:spPr bwMode="auto">
                <a:xfrm>
                  <a:off x="182562" y="1885950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35" name="Rectangle 611"/>
                <p:cNvSpPr>
                  <a:spLocks noChangeArrowheads="1"/>
                </p:cNvSpPr>
                <p:nvPr/>
              </p:nvSpPr>
              <p:spPr bwMode="auto">
                <a:xfrm>
                  <a:off x="-112713" y="1781175"/>
                  <a:ext cx="352425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0.6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6" name="Line 612"/>
                <p:cNvSpPr>
                  <a:spLocks noChangeShapeType="1"/>
                </p:cNvSpPr>
                <p:nvPr/>
              </p:nvSpPr>
              <p:spPr bwMode="auto">
                <a:xfrm>
                  <a:off x="182562" y="1352550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38" name="Rectangle 614"/>
                <p:cNvSpPr>
                  <a:spLocks noChangeArrowheads="1"/>
                </p:cNvSpPr>
                <p:nvPr/>
              </p:nvSpPr>
              <p:spPr bwMode="auto">
                <a:xfrm>
                  <a:off x="-112713" y="1247775"/>
                  <a:ext cx="352425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0.8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9" name="Line 615"/>
                <p:cNvSpPr>
                  <a:spLocks noChangeShapeType="1"/>
                </p:cNvSpPr>
                <p:nvPr/>
              </p:nvSpPr>
              <p:spPr bwMode="auto">
                <a:xfrm>
                  <a:off x="182562" y="819150"/>
                  <a:ext cx="38100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1" name="Rectangle 617"/>
                <p:cNvSpPr>
                  <a:spLocks noChangeArrowheads="1"/>
                </p:cNvSpPr>
                <p:nvPr/>
              </p:nvSpPr>
              <p:spPr bwMode="auto">
                <a:xfrm>
                  <a:off x="39687" y="714375"/>
                  <a:ext cx="190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1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3" name="Line 619"/>
                <p:cNvSpPr>
                  <a:spLocks noChangeShapeType="1"/>
                </p:cNvSpPr>
                <p:nvPr/>
              </p:nvSpPr>
              <p:spPr bwMode="auto">
                <a:xfrm>
                  <a:off x="182562" y="3495675"/>
                  <a:ext cx="4314826" cy="15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5" name="Line 621"/>
                <p:cNvSpPr>
                  <a:spLocks noChangeShapeType="1"/>
                </p:cNvSpPr>
                <p:nvPr/>
              </p:nvSpPr>
              <p:spPr bwMode="auto">
                <a:xfrm flipV="1">
                  <a:off x="182562" y="295275"/>
                  <a:ext cx="1588" cy="320040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6" name="Freeform 622"/>
                <p:cNvSpPr>
                  <a:spLocks/>
                </p:cNvSpPr>
                <p:nvPr/>
              </p:nvSpPr>
              <p:spPr bwMode="auto">
                <a:xfrm>
                  <a:off x="182562" y="828675"/>
                  <a:ext cx="1200150" cy="2667000"/>
                </a:xfrm>
                <a:custGeom>
                  <a:avLst/>
                  <a:gdLst/>
                  <a:ahLst/>
                  <a:cxnLst>
                    <a:cxn ang="0">
                      <a:pos x="12" y="1680"/>
                    </a:cxn>
                    <a:cxn ang="0">
                      <a:pos x="30" y="1680"/>
                    </a:cxn>
                    <a:cxn ang="0">
                      <a:pos x="48" y="840"/>
                    </a:cxn>
                    <a:cxn ang="0">
                      <a:pos x="66" y="840"/>
                    </a:cxn>
                    <a:cxn ang="0">
                      <a:pos x="84" y="840"/>
                    </a:cxn>
                    <a:cxn ang="0">
                      <a:pos x="102" y="840"/>
                    </a:cxn>
                    <a:cxn ang="0">
                      <a:pos x="120" y="840"/>
                    </a:cxn>
                    <a:cxn ang="0">
                      <a:pos x="138" y="840"/>
                    </a:cxn>
                    <a:cxn ang="0">
                      <a:pos x="156" y="840"/>
                    </a:cxn>
                    <a:cxn ang="0">
                      <a:pos x="174" y="840"/>
                    </a:cxn>
                    <a:cxn ang="0">
                      <a:pos x="192" y="840"/>
                    </a:cxn>
                    <a:cxn ang="0">
                      <a:pos x="210" y="840"/>
                    </a:cxn>
                    <a:cxn ang="0">
                      <a:pos x="228" y="840"/>
                    </a:cxn>
                    <a:cxn ang="0">
                      <a:pos x="246" y="840"/>
                    </a:cxn>
                    <a:cxn ang="0">
                      <a:pos x="264" y="840"/>
                    </a:cxn>
                    <a:cxn ang="0">
                      <a:pos x="282" y="840"/>
                    </a:cxn>
                    <a:cxn ang="0">
                      <a:pos x="300" y="1680"/>
                    </a:cxn>
                    <a:cxn ang="0">
                      <a:pos x="318" y="1680"/>
                    </a:cxn>
                    <a:cxn ang="0">
                      <a:pos x="336" y="1680"/>
                    </a:cxn>
                    <a:cxn ang="0">
                      <a:pos x="354" y="1680"/>
                    </a:cxn>
                    <a:cxn ang="0">
                      <a:pos x="372" y="1680"/>
                    </a:cxn>
                    <a:cxn ang="0">
                      <a:pos x="390" y="1680"/>
                    </a:cxn>
                    <a:cxn ang="0">
                      <a:pos x="402" y="0"/>
                    </a:cxn>
                    <a:cxn ang="0">
                      <a:pos x="420" y="0"/>
                    </a:cxn>
                    <a:cxn ang="0">
                      <a:pos x="438" y="0"/>
                    </a:cxn>
                    <a:cxn ang="0">
                      <a:pos x="456" y="0"/>
                    </a:cxn>
                    <a:cxn ang="0">
                      <a:pos x="474" y="0"/>
                    </a:cxn>
                    <a:cxn ang="0">
                      <a:pos x="492" y="0"/>
                    </a:cxn>
                    <a:cxn ang="0">
                      <a:pos x="510" y="0"/>
                    </a:cxn>
                    <a:cxn ang="0">
                      <a:pos x="528" y="0"/>
                    </a:cxn>
                    <a:cxn ang="0">
                      <a:pos x="546" y="0"/>
                    </a:cxn>
                    <a:cxn ang="0">
                      <a:pos x="564" y="0"/>
                    </a:cxn>
                    <a:cxn ang="0">
                      <a:pos x="582" y="0"/>
                    </a:cxn>
                    <a:cxn ang="0">
                      <a:pos x="600" y="0"/>
                    </a:cxn>
                    <a:cxn ang="0">
                      <a:pos x="618" y="0"/>
                    </a:cxn>
                    <a:cxn ang="0">
                      <a:pos x="636" y="0"/>
                    </a:cxn>
                    <a:cxn ang="0">
                      <a:pos x="654" y="1680"/>
                    </a:cxn>
                    <a:cxn ang="0">
                      <a:pos x="672" y="1680"/>
                    </a:cxn>
                    <a:cxn ang="0">
                      <a:pos x="690" y="1680"/>
                    </a:cxn>
                    <a:cxn ang="0">
                      <a:pos x="708" y="1680"/>
                    </a:cxn>
                    <a:cxn ang="0">
                      <a:pos x="726" y="1680"/>
                    </a:cxn>
                    <a:cxn ang="0">
                      <a:pos x="744" y="1668"/>
                    </a:cxn>
                  </a:cxnLst>
                  <a:rect l="0" t="0" r="r" b="b"/>
                  <a:pathLst>
                    <a:path w="756" h="1680">
                      <a:moveTo>
                        <a:pt x="0" y="1680"/>
                      </a:moveTo>
                      <a:lnTo>
                        <a:pt x="6" y="1680"/>
                      </a:lnTo>
                      <a:lnTo>
                        <a:pt x="12" y="1680"/>
                      </a:lnTo>
                      <a:lnTo>
                        <a:pt x="18" y="1680"/>
                      </a:lnTo>
                      <a:lnTo>
                        <a:pt x="24" y="1680"/>
                      </a:lnTo>
                      <a:lnTo>
                        <a:pt x="30" y="1680"/>
                      </a:lnTo>
                      <a:lnTo>
                        <a:pt x="36" y="1680"/>
                      </a:lnTo>
                      <a:lnTo>
                        <a:pt x="42" y="1680"/>
                      </a:lnTo>
                      <a:lnTo>
                        <a:pt x="48" y="840"/>
                      </a:lnTo>
                      <a:lnTo>
                        <a:pt x="54" y="840"/>
                      </a:lnTo>
                      <a:lnTo>
                        <a:pt x="60" y="840"/>
                      </a:lnTo>
                      <a:lnTo>
                        <a:pt x="66" y="840"/>
                      </a:lnTo>
                      <a:lnTo>
                        <a:pt x="72" y="840"/>
                      </a:lnTo>
                      <a:lnTo>
                        <a:pt x="78" y="840"/>
                      </a:lnTo>
                      <a:lnTo>
                        <a:pt x="84" y="840"/>
                      </a:lnTo>
                      <a:lnTo>
                        <a:pt x="90" y="840"/>
                      </a:lnTo>
                      <a:lnTo>
                        <a:pt x="96" y="840"/>
                      </a:lnTo>
                      <a:lnTo>
                        <a:pt x="102" y="840"/>
                      </a:lnTo>
                      <a:lnTo>
                        <a:pt x="108" y="840"/>
                      </a:lnTo>
                      <a:lnTo>
                        <a:pt x="114" y="840"/>
                      </a:lnTo>
                      <a:lnTo>
                        <a:pt x="120" y="840"/>
                      </a:lnTo>
                      <a:lnTo>
                        <a:pt x="126" y="840"/>
                      </a:lnTo>
                      <a:lnTo>
                        <a:pt x="132" y="840"/>
                      </a:lnTo>
                      <a:lnTo>
                        <a:pt x="138" y="840"/>
                      </a:lnTo>
                      <a:lnTo>
                        <a:pt x="144" y="840"/>
                      </a:lnTo>
                      <a:lnTo>
                        <a:pt x="150" y="840"/>
                      </a:lnTo>
                      <a:lnTo>
                        <a:pt x="156" y="840"/>
                      </a:lnTo>
                      <a:lnTo>
                        <a:pt x="162" y="840"/>
                      </a:lnTo>
                      <a:lnTo>
                        <a:pt x="168" y="840"/>
                      </a:lnTo>
                      <a:lnTo>
                        <a:pt x="174" y="840"/>
                      </a:lnTo>
                      <a:lnTo>
                        <a:pt x="180" y="840"/>
                      </a:lnTo>
                      <a:lnTo>
                        <a:pt x="186" y="840"/>
                      </a:lnTo>
                      <a:lnTo>
                        <a:pt x="192" y="840"/>
                      </a:lnTo>
                      <a:lnTo>
                        <a:pt x="198" y="840"/>
                      </a:lnTo>
                      <a:lnTo>
                        <a:pt x="204" y="840"/>
                      </a:lnTo>
                      <a:lnTo>
                        <a:pt x="210" y="840"/>
                      </a:lnTo>
                      <a:lnTo>
                        <a:pt x="216" y="840"/>
                      </a:lnTo>
                      <a:lnTo>
                        <a:pt x="222" y="840"/>
                      </a:lnTo>
                      <a:lnTo>
                        <a:pt x="228" y="840"/>
                      </a:lnTo>
                      <a:lnTo>
                        <a:pt x="234" y="840"/>
                      </a:lnTo>
                      <a:lnTo>
                        <a:pt x="240" y="840"/>
                      </a:lnTo>
                      <a:lnTo>
                        <a:pt x="246" y="840"/>
                      </a:lnTo>
                      <a:lnTo>
                        <a:pt x="252" y="840"/>
                      </a:lnTo>
                      <a:lnTo>
                        <a:pt x="258" y="840"/>
                      </a:lnTo>
                      <a:lnTo>
                        <a:pt x="264" y="840"/>
                      </a:lnTo>
                      <a:lnTo>
                        <a:pt x="270" y="840"/>
                      </a:lnTo>
                      <a:lnTo>
                        <a:pt x="276" y="840"/>
                      </a:lnTo>
                      <a:lnTo>
                        <a:pt x="282" y="840"/>
                      </a:lnTo>
                      <a:lnTo>
                        <a:pt x="288" y="840"/>
                      </a:lnTo>
                      <a:lnTo>
                        <a:pt x="294" y="1680"/>
                      </a:lnTo>
                      <a:lnTo>
                        <a:pt x="300" y="1680"/>
                      </a:lnTo>
                      <a:lnTo>
                        <a:pt x="306" y="1680"/>
                      </a:lnTo>
                      <a:lnTo>
                        <a:pt x="312" y="1680"/>
                      </a:lnTo>
                      <a:lnTo>
                        <a:pt x="318" y="1680"/>
                      </a:lnTo>
                      <a:lnTo>
                        <a:pt x="324" y="1680"/>
                      </a:lnTo>
                      <a:lnTo>
                        <a:pt x="330" y="1680"/>
                      </a:lnTo>
                      <a:lnTo>
                        <a:pt x="336" y="1680"/>
                      </a:lnTo>
                      <a:lnTo>
                        <a:pt x="342" y="1680"/>
                      </a:lnTo>
                      <a:lnTo>
                        <a:pt x="348" y="1680"/>
                      </a:lnTo>
                      <a:lnTo>
                        <a:pt x="354" y="1680"/>
                      </a:lnTo>
                      <a:lnTo>
                        <a:pt x="360" y="1680"/>
                      </a:lnTo>
                      <a:lnTo>
                        <a:pt x="366" y="1680"/>
                      </a:lnTo>
                      <a:lnTo>
                        <a:pt x="372" y="1680"/>
                      </a:lnTo>
                      <a:lnTo>
                        <a:pt x="378" y="1680"/>
                      </a:lnTo>
                      <a:lnTo>
                        <a:pt x="384" y="1680"/>
                      </a:lnTo>
                      <a:lnTo>
                        <a:pt x="390" y="1680"/>
                      </a:lnTo>
                      <a:lnTo>
                        <a:pt x="390" y="0"/>
                      </a:lnTo>
                      <a:lnTo>
                        <a:pt x="396" y="0"/>
                      </a:lnTo>
                      <a:lnTo>
                        <a:pt x="402" y="0"/>
                      </a:lnTo>
                      <a:lnTo>
                        <a:pt x="408" y="0"/>
                      </a:lnTo>
                      <a:lnTo>
                        <a:pt x="414" y="0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0"/>
                      </a:lnTo>
                      <a:lnTo>
                        <a:pt x="438" y="0"/>
                      </a:lnTo>
                      <a:lnTo>
                        <a:pt x="444" y="0"/>
                      </a:lnTo>
                      <a:lnTo>
                        <a:pt x="450" y="0"/>
                      </a:lnTo>
                      <a:lnTo>
                        <a:pt x="456" y="0"/>
                      </a:lnTo>
                      <a:lnTo>
                        <a:pt x="462" y="0"/>
                      </a:lnTo>
                      <a:lnTo>
                        <a:pt x="468" y="0"/>
                      </a:lnTo>
                      <a:lnTo>
                        <a:pt x="474" y="0"/>
                      </a:lnTo>
                      <a:lnTo>
                        <a:pt x="480" y="0"/>
                      </a:lnTo>
                      <a:lnTo>
                        <a:pt x="486" y="0"/>
                      </a:lnTo>
                      <a:lnTo>
                        <a:pt x="492" y="0"/>
                      </a:lnTo>
                      <a:lnTo>
                        <a:pt x="498" y="0"/>
                      </a:lnTo>
                      <a:lnTo>
                        <a:pt x="504" y="0"/>
                      </a:lnTo>
                      <a:lnTo>
                        <a:pt x="510" y="0"/>
                      </a:lnTo>
                      <a:lnTo>
                        <a:pt x="516" y="0"/>
                      </a:lnTo>
                      <a:lnTo>
                        <a:pt x="522" y="0"/>
                      </a:lnTo>
                      <a:lnTo>
                        <a:pt x="528" y="0"/>
                      </a:lnTo>
                      <a:lnTo>
                        <a:pt x="534" y="0"/>
                      </a:lnTo>
                      <a:lnTo>
                        <a:pt x="540" y="0"/>
                      </a:lnTo>
                      <a:lnTo>
                        <a:pt x="546" y="0"/>
                      </a:lnTo>
                      <a:lnTo>
                        <a:pt x="552" y="0"/>
                      </a:lnTo>
                      <a:lnTo>
                        <a:pt x="558" y="0"/>
                      </a:lnTo>
                      <a:lnTo>
                        <a:pt x="564" y="0"/>
                      </a:lnTo>
                      <a:lnTo>
                        <a:pt x="570" y="0"/>
                      </a:lnTo>
                      <a:lnTo>
                        <a:pt x="576" y="0"/>
                      </a:lnTo>
                      <a:lnTo>
                        <a:pt x="582" y="0"/>
                      </a:lnTo>
                      <a:lnTo>
                        <a:pt x="588" y="0"/>
                      </a:lnTo>
                      <a:lnTo>
                        <a:pt x="594" y="0"/>
                      </a:lnTo>
                      <a:lnTo>
                        <a:pt x="600" y="0"/>
                      </a:lnTo>
                      <a:lnTo>
                        <a:pt x="606" y="0"/>
                      </a:lnTo>
                      <a:lnTo>
                        <a:pt x="612" y="0"/>
                      </a:lnTo>
                      <a:lnTo>
                        <a:pt x="618" y="0"/>
                      </a:lnTo>
                      <a:lnTo>
                        <a:pt x="624" y="0"/>
                      </a:lnTo>
                      <a:lnTo>
                        <a:pt x="630" y="0"/>
                      </a:lnTo>
                      <a:lnTo>
                        <a:pt x="636" y="0"/>
                      </a:lnTo>
                      <a:lnTo>
                        <a:pt x="642" y="1680"/>
                      </a:lnTo>
                      <a:lnTo>
                        <a:pt x="648" y="1680"/>
                      </a:lnTo>
                      <a:lnTo>
                        <a:pt x="654" y="1680"/>
                      </a:lnTo>
                      <a:lnTo>
                        <a:pt x="660" y="1680"/>
                      </a:lnTo>
                      <a:lnTo>
                        <a:pt x="666" y="1680"/>
                      </a:lnTo>
                      <a:lnTo>
                        <a:pt x="672" y="1680"/>
                      </a:lnTo>
                      <a:lnTo>
                        <a:pt x="678" y="1680"/>
                      </a:lnTo>
                      <a:lnTo>
                        <a:pt x="684" y="1680"/>
                      </a:lnTo>
                      <a:lnTo>
                        <a:pt x="690" y="1680"/>
                      </a:lnTo>
                      <a:lnTo>
                        <a:pt x="696" y="1680"/>
                      </a:lnTo>
                      <a:lnTo>
                        <a:pt x="702" y="1680"/>
                      </a:lnTo>
                      <a:lnTo>
                        <a:pt x="708" y="1680"/>
                      </a:lnTo>
                      <a:lnTo>
                        <a:pt x="714" y="1680"/>
                      </a:lnTo>
                      <a:lnTo>
                        <a:pt x="720" y="1680"/>
                      </a:lnTo>
                      <a:lnTo>
                        <a:pt x="726" y="1680"/>
                      </a:lnTo>
                      <a:lnTo>
                        <a:pt x="732" y="1680"/>
                      </a:lnTo>
                      <a:lnTo>
                        <a:pt x="738" y="1680"/>
                      </a:lnTo>
                      <a:lnTo>
                        <a:pt x="744" y="1668"/>
                      </a:lnTo>
                      <a:lnTo>
                        <a:pt x="750" y="1662"/>
                      </a:lnTo>
                      <a:lnTo>
                        <a:pt x="756" y="165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7" name="Freeform 623"/>
                <p:cNvSpPr>
                  <a:spLocks/>
                </p:cNvSpPr>
                <p:nvPr/>
              </p:nvSpPr>
              <p:spPr bwMode="auto">
                <a:xfrm>
                  <a:off x="1382712" y="1752600"/>
                  <a:ext cx="990600" cy="1695450"/>
                </a:xfrm>
                <a:custGeom>
                  <a:avLst/>
                  <a:gdLst/>
                  <a:ahLst/>
                  <a:cxnLst>
                    <a:cxn ang="0">
                      <a:pos x="6" y="1056"/>
                    </a:cxn>
                    <a:cxn ang="0">
                      <a:pos x="24" y="1026"/>
                    </a:cxn>
                    <a:cxn ang="0">
                      <a:pos x="36" y="1002"/>
                    </a:cxn>
                    <a:cxn ang="0">
                      <a:pos x="54" y="978"/>
                    </a:cxn>
                    <a:cxn ang="0">
                      <a:pos x="66" y="954"/>
                    </a:cxn>
                    <a:cxn ang="0">
                      <a:pos x="84" y="930"/>
                    </a:cxn>
                    <a:cxn ang="0">
                      <a:pos x="96" y="900"/>
                    </a:cxn>
                    <a:cxn ang="0">
                      <a:pos x="108" y="876"/>
                    </a:cxn>
                    <a:cxn ang="0">
                      <a:pos x="126" y="852"/>
                    </a:cxn>
                    <a:cxn ang="0">
                      <a:pos x="138" y="828"/>
                    </a:cxn>
                    <a:cxn ang="0">
                      <a:pos x="156" y="804"/>
                    </a:cxn>
                    <a:cxn ang="0">
                      <a:pos x="168" y="774"/>
                    </a:cxn>
                    <a:cxn ang="0">
                      <a:pos x="186" y="750"/>
                    </a:cxn>
                    <a:cxn ang="0">
                      <a:pos x="198" y="726"/>
                    </a:cxn>
                    <a:cxn ang="0">
                      <a:pos x="216" y="702"/>
                    </a:cxn>
                    <a:cxn ang="0">
                      <a:pos x="228" y="678"/>
                    </a:cxn>
                    <a:cxn ang="0">
                      <a:pos x="246" y="648"/>
                    </a:cxn>
                    <a:cxn ang="0">
                      <a:pos x="258" y="624"/>
                    </a:cxn>
                    <a:cxn ang="0">
                      <a:pos x="276" y="600"/>
                    </a:cxn>
                    <a:cxn ang="0">
                      <a:pos x="288" y="576"/>
                    </a:cxn>
                    <a:cxn ang="0">
                      <a:pos x="306" y="552"/>
                    </a:cxn>
                    <a:cxn ang="0">
                      <a:pos x="318" y="522"/>
                    </a:cxn>
                    <a:cxn ang="0">
                      <a:pos x="336" y="498"/>
                    </a:cxn>
                    <a:cxn ang="0">
                      <a:pos x="348" y="474"/>
                    </a:cxn>
                    <a:cxn ang="0">
                      <a:pos x="360" y="450"/>
                    </a:cxn>
                    <a:cxn ang="0">
                      <a:pos x="378" y="420"/>
                    </a:cxn>
                    <a:cxn ang="0">
                      <a:pos x="390" y="396"/>
                    </a:cxn>
                    <a:cxn ang="0">
                      <a:pos x="408" y="372"/>
                    </a:cxn>
                    <a:cxn ang="0">
                      <a:pos x="420" y="348"/>
                    </a:cxn>
                    <a:cxn ang="0">
                      <a:pos x="438" y="324"/>
                    </a:cxn>
                    <a:cxn ang="0">
                      <a:pos x="450" y="294"/>
                    </a:cxn>
                    <a:cxn ang="0">
                      <a:pos x="468" y="270"/>
                    </a:cxn>
                    <a:cxn ang="0">
                      <a:pos x="480" y="246"/>
                    </a:cxn>
                    <a:cxn ang="0">
                      <a:pos x="498" y="222"/>
                    </a:cxn>
                    <a:cxn ang="0">
                      <a:pos x="510" y="198"/>
                    </a:cxn>
                    <a:cxn ang="0">
                      <a:pos x="528" y="174"/>
                    </a:cxn>
                    <a:cxn ang="0">
                      <a:pos x="540" y="144"/>
                    </a:cxn>
                    <a:cxn ang="0">
                      <a:pos x="558" y="120"/>
                    </a:cxn>
                    <a:cxn ang="0">
                      <a:pos x="570" y="96"/>
                    </a:cxn>
                    <a:cxn ang="0">
                      <a:pos x="588" y="72"/>
                    </a:cxn>
                    <a:cxn ang="0">
                      <a:pos x="600" y="48"/>
                    </a:cxn>
                    <a:cxn ang="0">
                      <a:pos x="612" y="18"/>
                    </a:cxn>
                  </a:cxnLst>
                  <a:rect l="0" t="0" r="r" b="b"/>
                  <a:pathLst>
                    <a:path w="624" h="1068">
                      <a:moveTo>
                        <a:pt x="0" y="1068"/>
                      </a:moveTo>
                      <a:lnTo>
                        <a:pt x="0" y="1062"/>
                      </a:lnTo>
                      <a:lnTo>
                        <a:pt x="6" y="1056"/>
                      </a:lnTo>
                      <a:lnTo>
                        <a:pt x="12" y="1044"/>
                      </a:lnTo>
                      <a:lnTo>
                        <a:pt x="18" y="1038"/>
                      </a:lnTo>
                      <a:lnTo>
                        <a:pt x="24" y="1026"/>
                      </a:lnTo>
                      <a:lnTo>
                        <a:pt x="24" y="1020"/>
                      </a:lnTo>
                      <a:lnTo>
                        <a:pt x="30" y="1014"/>
                      </a:lnTo>
                      <a:lnTo>
                        <a:pt x="36" y="1002"/>
                      </a:lnTo>
                      <a:lnTo>
                        <a:pt x="42" y="996"/>
                      </a:lnTo>
                      <a:lnTo>
                        <a:pt x="48" y="984"/>
                      </a:lnTo>
                      <a:lnTo>
                        <a:pt x="54" y="978"/>
                      </a:lnTo>
                      <a:lnTo>
                        <a:pt x="54" y="972"/>
                      </a:lnTo>
                      <a:lnTo>
                        <a:pt x="60" y="960"/>
                      </a:lnTo>
                      <a:lnTo>
                        <a:pt x="66" y="954"/>
                      </a:lnTo>
                      <a:lnTo>
                        <a:pt x="72" y="942"/>
                      </a:lnTo>
                      <a:lnTo>
                        <a:pt x="78" y="936"/>
                      </a:lnTo>
                      <a:lnTo>
                        <a:pt x="84" y="930"/>
                      </a:lnTo>
                      <a:lnTo>
                        <a:pt x="84" y="918"/>
                      </a:lnTo>
                      <a:lnTo>
                        <a:pt x="90" y="912"/>
                      </a:lnTo>
                      <a:lnTo>
                        <a:pt x="96" y="900"/>
                      </a:lnTo>
                      <a:lnTo>
                        <a:pt x="102" y="894"/>
                      </a:lnTo>
                      <a:lnTo>
                        <a:pt x="108" y="888"/>
                      </a:lnTo>
                      <a:lnTo>
                        <a:pt x="108" y="876"/>
                      </a:lnTo>
                      <a:lnTo>
                        <a:pt x="114" y="870"/>
                      </a:lnTo>
                      <a:lnTo>
                        <a:pt x="120" y="858"/>
                      </a:lnTo>
                      <a:lnTo>
                        <a:pt x="126" y="852"/>
                      </a:lnTo>
                      <a:lnTo>
                        <a:pt x="132" y="846"/>
                      </a:lnTo>
                      <a:lnTo>
                        <a:pt x="138" y="834"/>
                      </a:lnTo>
                      <a:lnTo>
                        <a:pt x="138" y="828"/>
                      </a:lnTo>
                      <a:lnTo>
                        <a:pt x="144" y="816"/>
                      </a:lnTo>
                      <a:lnTo>
                        <a:pt x="150" y="810"/>
                      </a:lnTo>
                      <a:lnTo>
                        <a:pt x="156" y="804"/>
                      </a:lnTo>
                      <a:lnTo>
                        <a:pt x="162" y="792"/>
                      </a:lnTo>
                      <a:lnTo>
                        <a:pt x="168" y="786"/>
                      </a:lnTo>
                      <a:lnTo>
                        <a:pt x="168" y="774"/>
                      </a:lnTo>
                      <a:lnTo>
                        <a:pt x="174" y="768"/>
                      </a:lnTo>
                      <a:lnTo>
                        <a:pt x="180" y="762"/>
                      </a:lnTo>
                      <a:lnTo>
                        <a:pt x="186" y="750"/>
                      </a:lnTo>
                      <a:lnTo>
                        <a:pt x="192" y="744"/>
                      </a:lnTo>
                      <a:lnTo>
                        <a:pt x="192" y="732"/>
                      </a:lnTo>
                      <a:lnTo>
                        <a:pt x="198" y="726"/>
                      </a:lnTo>
                      <a:lnTo>
                        <a:pt x="204" y="720"/>
                      </a:lnTo>
                      <a:lnTo>
                        <a:pt x="210" y="708"/>
                      </a:lnTo>
                      <a:lnTo>
                        <a:pt x="216" y="702"/>
                      </a:lnTo>
                      <a:lnTo>
                        <a:pt x="222" y="690"/>
                      </a:lnTo>
                      <a:lnTo>
                        <a:pt x="222" y="684"/>
                      </a:lnTo>
                      <a:lnTo>
                        <a:pt x="228" y="678"/>
                      </a:lnTo>
                      <a:lnTo>
                        <a:pt x="234" y="666"/>
                      </a:lnTo>
                      <a:lnTo>
                        <a:pt x="240" y="660"/>
                      </a:lnTo>
                      <a:lnTo>
                        <a:pt x="246" y="648"/>
                      </a:lnTo>
                      <a:lnTo>
                        <a:pt x="252" y="642"/>
                      </a:lnTo>
                      <a:lnTo>
                        <a:pt x="252" y="636"/>
                      </a:lnTo>
                      <a:lnTo>
                        <a:pt x="258" y="624"/>
                      </a:lnTo>
                      <a:lnTo>
                        <a:pt x="264" y="618"/>
                      </a:lnTo>
                      <a:lnTo>
                        <a:pt x="270" y="606"/>
                      </a:lnTo>
                      <a:lnTo>
                        <a:pt x="276" y="600"/>
                      </a:lnTo>
                      <a:lnTo>
                        <a:pt x="276" y="594"/>
                      </a:lnTo>
                      <a:lnTo>
                        <a:pt x="282" y="582"/>
                      </a:lnTo>
                      <a:lnTo>
                        <a:pt x="288" y="576"/>
                      </a:lnTo>
                      <a:lnTo>
                        <a:pt x="294" y="564"/>
                      </a:lnTo>
                      <a:lnTo>
                        <a:pt x="300" y="558"/>
                      </a:lnTo>
                      <a:lnTo>
                        <a:pt x="306" y="552"/>
                      </a:lnTo>
                      <a:lnTo>
                        <a:pt x="306" y="540"/>
                      </a:lnTo>
                      <a:lnTo>
                        <a:pt x="312" y="534"/>
                      </a:lnTo>
                      <a:lnTo>
                        <a:pt x="318" y="522"/>
                      </a:lnTo>
                      <a:lnTo>
                        <a:pt x="324" y="516"/>
                      </a:lnTo>
                      <a:lnTo>
                        <a:pt x="330" y="510"/>
                      </a:lnTo>
                      <a:lnTo>
                        <a:pt x="336" y="498"/>
                      </a:lnTo>
                      <a:lnTo>
                        <a:pt x="336" y="492"/>
                      </a:lnTo>
                      <a:lnTo>
                        <a:pt x="342" y="480"/>
                      </a:lnTo>
                      <a:lnTo>
                        <a:pt x="348" y="474"/>
                      </a:lnTo>
                      <a:lnTo>
                        <a:pt x="354" y="468"/>
                      </a:lnTo>
                      <a:lnTo>
                        <a:pt x="360" y="456"/>
                      </a:lnTo>
                      <a:lnTo>
                        <a:pt x="360" y="450"/>
                      </a:lnTo>
                      <a:lnTo>
                        <a:pt x="366" y="438"/>
                      </a:lnTo>
                      <a:lnTo>
                        <a:pt x="372" y="432"/>
                      </a:lnTo>
                      <a:lnTo>
                        <a:pt x="378" y="420"/>
                      </a:lnTo>
                      <a:lnTo>
                        <a:pt x="384" y="414"/>
                      </a:lnTo>
                      <a:lnTo>
                        <a:pt x="390" y="408"/>
                      </a:lnTo>
                      <a:lnTo>
                        <a:pt x="390" y="396"/>
                      </a:lnTo>
                      <a:lnTo>
                        <a:pt x="396" y="390"/>
                      </a:lnTo>
                      <a:lnTo>
                        <a:pt x="402" y="384"/>
                      </a:lnTo>
                      <a:lnTo>
                        <a:pt x="408" y="372"/>
                      </a:lnTo>
                      <a:lnTo>
                        <a:pt x="414" y="366"/>
                      </a:lnTo>
                      <a:lnTo>
                        <a:pt x="420" y="354"/>
                      </a:lnTo>
                      <a:lnTo>
                        <a:pt x="420" y="348"/>
                      </a:lnTo>
                      <a:lnTo>
                        <a:pt x="426" y="342"/>
                      </a:lnTo>
                      <a:lnTo>
                        <a:pt x="432" y="330"/>
                      </a:lnTo>
                      <a:lnTo>
                        <a:pt x="438" y="324"/>
                      </a:lnTo>
                      <a:lnTo>
                        <a:pt x="444" y="312"/>
                      </a:lnTo>
                      <a:lnTo>
                        <a:pt x="444" y="306"/>
                      </a:lnTo>
                      <a:lnTo>
                        <a:pt x="450" y="294"/>
                      </a:lnTo>
                      <a:lnTo>
                        <a:pt x="456" y="288"/>
                      </a:lnTo>
                      <a:lnTo>
                        <a:pt x="462" y="282"/>
                      </a:lnTo>
                      <a:lnTo>
                        <a:pt x="468" y="270"/>
                      </a:lnTo>
                      <a:lnTo>
                        <a:pt x="474" y="264"/>
                      </a:lnTo>
                      <a:lnTo>
                        <a:pt x="474" y="258"/>
                      </a:lnTo>
                      <a:lnTo>
                        <a:pt x="480" y="246"/>
                      </a:lnTo>
                      <a:lnTo>
                        <a:pt x="486" y="240"/>
                      </a:lnTo>
                      <a:lnTo>
                        <a:pt x="492" y="228"/>
                      </a:lnTo>
                      <a:lnTo>
                        <a:pt x="498" y="222"/>
                      </a:lnTo>
                      <a:lnTo>
                        <a:pt x="504" y="210"/>
                      </a:lnTo>
                      <a:lnTo>
                        <a:pt x="504" y="204"/>
                      </a:lnTo>
                      <a:lnTo>
                        <a:pt x="510" y="198"/>
                      </a:lnTo>
                      <a:lnTo>
                        <a:pt x="516" y="186"/>
                      </a:lnTo>
                      <a:lnTo>
                        <a:pt x="522" y="180"/>
                      </a:lnTo>
                      <a:lnTo>
                        <a:pt x="528" y="174"/>
                      </a:lnTo>
                      <a:lnTo>
                        <a:pt x="528" y="162"/>
                      </a:lnTo>
                      <a:lnTo>
                        <a:pt x="534" y="156"/>
                      </a:lnTo>
                      <a:lnTo>
                        <a:pt x="540" y="144"/>
                      </a:lnTo>
                      <a:lnTo>
                        <a:pt x="546" y="138"/>
                      </a:lnTo>
                      <a:lnTo>
                        <a:pt x="552" y="126"/>
                      </a:lnTo>
                      <a:lnTo>
                        <a:pt x="558" y="120"/>
                      </a:lnTo>
                      <a:lnTo>
                        <a:pt x="558" y="114"/>
                      </a:lnTo>
                      <a:lnTo>
                        <a:pt x="564" y="102"/>
                      </a:lnTo>
                      <a:lnTo>
                        <a:pt x="570" y="96"/>
                      </a:lnTo>
                      <a:lnTo>
                        <a:pt x="576" y="84"/>
                      </a:lnTo>
                      <a:lnTo>
                        <a:pt x="582" y="78"/>
                      </a:lnTo>
                      <a:lnTo>
                        <a:pt x="588" y="72"/>
                      </a:lnTo>
                      <a:lnTo>
                        <a:pt x="588" y="60"/>
                      </a:lnTo>
                      <a:lnTo>
                        <a:pt x="594" y="54"/>
                      </a:lnTo>
                      <a:lnTo>
                        <a:pt x="600" y="48"/>
                      </a:lnTo>
                      <a:lnTo>
                        <a:pt x="606" y="36"/>
                      </a:lnTo>
                      <a:lnTo>
                        <a:pt x="612" y="30"/>
                      </a:lnTo>
                      <a:lnTo>
                        <a:pt x="612" y="18"/>
                      </a:lnTo>
                      <a:lnTo>
                        <a:pt x="618" y="12"/>
                      </a:lnTo>
                      <a:lnTo>
                        <a:pt x="6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8" name="Freeform 624"/>
                <p:cNvSpPr>
                  <a:spLocks/>
                </p:cNvSpPr>
                <p:nvPr/>
              </p:nvSpPr>
              <p:spPr bwMode="auto">
                <a:xfrm>
                  <a:off x="2373313" y="838200"/>
                  <a:ext cx="1095375" cy="2657475"/>
                </a:xfrm>
                <a:custGeom>
                  <a:avLst/>
                  <a:gdLst/>
                  <a:ahLst/>
                  <a:cxnLst>
                    <a:cxn ang="0">
                      <a:pos x="12" y="564"/>
                    </a:cxn>
                    <a:cxn ang="0">
                      <a:pos x="24" y="534"/>
                    </a:cxn>
                    <a:cxn ang="0">
                      <a:pos x="42" y="510"/>
                    </a:cxn>
                    <a:cxn ang="0">
                      <a:pos x="54" y="486"/>
                    </a:cxn>
                    <a:cxn ang="0">
                      <a:pos x="72" y="462"/>
                    </a:cxn>
                    <a:cxn ang="0">
                      <a:pos x="84" y="438"/>
                    </a:cxn>
                    <a:cxn ang="0">
                      <a:pos x="102" y="408"/>
                    </a:cxn>
                    <a:cxn ang="0">
                      <a:pos x="114" y="384"/>
                    </a:cxn>
                    <a:cxn ang="0">
                      <a:pos x="132" y="360"/>
                    </a:cxn>
                    <a:cxn ang="0">
                      <a:pos x="144" y="336"/>
                    </a:cxn>
                    <a:cxn ang="0">
                      <a:pos x="156" y="312"/>
                    </a:cxn>
                    <a:cxn ang="0">
                      <a:pos x="174" y="282"/>
                    </a:cxn>
                    <a:cxn ang="0">
                      <a:pos x="186" y="258"/>
                    </a:cxn>
                    <a:cxn ang="0">
                      <a:pos x="204" y="234"/>
                    </a:cxn>
                    <a:cxn ang="0">
                      <a:pos x="216" y="210"/>
                    </a:cxn>
                    <a:cxn ang="0">
                      <a:pos x="234" y="186"/>
                    </a:cxn>
                    <a:cxn ang="0">
                      <a:pos x="246" y="156"/>
                    </a:cxn>
                    <a:cxn ang="0">
                      <a:pos x="264" y="132"/>
                    </a:cxn>
                    <a:cxn ang="0">
                      <a:pos x="276" y="108"/>
                    </a:cxn>
                    <a:cxn ang="0">
                      <a:pos x="294" y="84"/>
                    </a:cxn>
                    <a:cxn ang="0">
                      <a:pos x="306" y="60"/>
                    </a:cxn>
                    <a:cxn ang="0">
                      <a:pos x="324" y="30"/>
                    </a:cxn>
                    <a:cxn ang="0">
                      <a:pos x="336" y="6"/>
                    </a:cxn>
                    <a:cxn ang="0">
                      <a:pos x="354" y="1674"/>
                    </a:cxn>
                    <a:cxn ang="0">
                      <a:pos x="372" y="1674"/>
                    </a:cxn>
                    <a:cxn ang="0">
                      <a:pos x="390" y="1674"/>
                    </a:cxn>
                    <a:cxn ang="0">
                      <a:pos x="408" y="1674"/>
                    </a:cxn>
                    <a:cxn ang="0">
                      <a:pos x="426" y="1674"/>
                    </a:cxn>
                    <a:cxn ang="0">
                      <a:pos x="444" y="1674"/>
                    </a:cxn>
                    <a:cxn ang="0">
                      <a:pos x="462" y="1674"/>
                    </a:cxn>
                    <a:cxn ang="0">
                      <a:pos x="480" y="1674"/>
                    </a:cxn>
                    <a:cxn ang="0">
                      <a:pos x="498" y="1674"/>
                    </a:cxn>
                    <a:cxn ang="0">
                      <a:pos x="516" y="1674"/>
                    </a:cxn>
                    <a:cxn ang="0">
                      <a:pos x="534" y="1674"/>
                    </a:cxn>
                    <a:cxn ang="0">
                      <a:pos x="552" y="1674"/>
                    </a:cxn>
                    <a:cxn ang="0">
                      <a:pos x="570" y="1674"/>
                    </a:cxn>
                    <a:cxn ang="0">
                      <a:pos x="588" y="1674"/>
                    </a:cxn>
                    <a:cxn ang="0">
                      <a:pos x="606" y="1674"/>
                    </a:cxn>
                    <a:cxn ang="0">
                      <a:pos x="624" y="1674"/>
                    </a:cxn>
                    <a:cxn ang="0">
                      <a:pos x="642" y="1674"/>
                    </a:cxn>
                    <a:cxn ang="0">
                      <a:pos x="660" y="1656"/>
                    </a:cxn>
                    <a:cxn ang="0">
                      <a:pos x="678" y="1644"/>
                    </a:cxn>
                  </a:cxnLst>
                  <a:rect l="0" t="0" r="r" b="b"/>
                  <a:pathLst>
                    <a:path w="690" h="1674">
                      <a:moveTo>
                        <a:pt x="0" y="576"/>
                      </a:moveTo>
                      <a:lnTo>
                        <a:pt x="6" y="570"/>
                      </a:lnTo>
                      <a:lnTo>
                        <a:pt x="12" y="564"/>
                      </a:lnTo>
                      <a:lnTo>
                        <a:pt x="18" y="552"/>
                      </a:lnTo>
                      <a:lnTo>
                        <a:pt x="18" y="546"/>
                      </a:lnTo>
                      <a:lnTo>
                        <a:pt x="24" y="534"/>
                      </a:lnTo>
                      <a:lnTo>
                        <a:pt x="30" y="528"/>
                      </a:lnTo>
                      <a:lnTo>
                        <a:pt x="36" y="522"/>
                      </a:lnTo>
                      <a:lnTo>
                        <a:pt x="42" y="510"/>
                      </a:lnTo>
                      <a:lnTo>
                        <a:pt x="48" y="504"/>
                      </a:lnTo>
                      <a:lnTo>
                        <a:pt x="48" y="492"/>
                      </a:lnTo>
                      <a:lnTo>
                        <a:pt x="54" y="486"/>
                      </a:lnTo>
                      <a:lnTo>
                        <a:pt x="60" y="480"/>
                      </a:lnTo>
                      <a:lnTo>
                        <a:pt x="66" y="468"/>
                      </a:lnTo>
                      <a:lnTo>
                        <a:pt x="72" y="462"/>
                      </a:lnTo>
                      <a:lnTo>
                        <a:pt x="72" y="450"/>
                      </a:lnTo>
                      <a:lnTo>
                        <a:pt x="78" y="444"/>
                      </a:lnTo>
                      <a:lnTo>
                        <a:pt x="84" y="438"/>
                      </a:lnTo>
                      <a:lnTo>
                        <a:pt x="90" y="426"/>
                      </a:lnTo>
                      <a:lnTo>
                        <a:pt x="96" y="420"/>
                      </a:lnTo>
                      <a:lnTo>
                        <a:pt x="102" y="408"/>
                      </a:lnTo>
                      <a:lnTo>
                        <a:pt x="102" y="402"/>
                      </a:lnTo>
                      <a:lnTo>
                        <a:pt x="108" y="396"/>
                      </a:lnTo>
                      <a:lnTo>
                        <a:pt x="114" y="384"/>
                      </a:lnTo>
                      <a:lnTo>
                        <a:pt x="120" y="378"/>
                      </a:lnTo>
                      <a:lnTo>
                        <a:pt x="126" y="366"/>
                      </a:lnTo>
                      <a:lnTo>
                        <a:pt x="132" y="360"/>
                      </a:lnTo>
                      <a:lnTo>
                        <a:pt x="132" y="354"/>
                      </a:lnTo>
                      <a:lnTo>
                        <a:pt x="138" y="342"/>
                      </a:lnTo>
                      <a:lnTo>
                        <a:pt x="144" y="336"/>
                      </a:lnTo>
                      <a:lnTo>
                        <a:pt x="150" y="324"/>
                      </a:lnTo>
                      <a:lnTo>
                        <a:pt x="156" y="318"/>
                      </a:lnTo>
                      <a:lnTo>
                        <a:pt x="156" y="312"/>
                      </a:lnTo>
                      <a:lnTo>
                        <a:pt x="162" y="300"/>
                      </a:lnTo>
                      <a:lnTo>
                        <a:pt x="168" y="294"/>
                      </a:lnTo>
                      <a:lnTo>
                        <a:pt x="174" y="282"/>
                      </a:lnTo>
                      <a:lnTo>
                        <a:pt x="180" y="276"/>
                      </a:lnTo>
                      <a:lnTo>
                        <a:pt x="186" y="270"/>
                      </a:lnTo>
                      <a:lnTo>
                        <a:pt x="186" y="258"/>
                      </a:lnTo>
                      <a:lnTo>
                        <a:pt x="192" y="252"/>
                      </a:lnTo>
                      <a:lnTo>
                        <a:pt x="198" y="240"/>
                      </a:lnTo>
                      <a:lnTo>
                        <a:pt x="204" y="234"/>
                      </a:lnTo>
                      <a:lnTo>
                        <a:pt x="210" y="228"/>
                      </a:lnTo>
                      <a:lnTo>
                        <a:pt x="216" y="216"/>
                      </a:lnTo>
                      <a:lnTo>
                        <a:pt x="216" y="210"/>
                      </a:lnTo>
                      <a:lnTo>
                        <a:pt x="222" y="198"/>
                      </a:lnTo>
                      <a:lnTo>
                        <a:pt x="228" y="192"/>
                      </a:lnTo>
                      <a:lnTo>
                        <a:pt x="234" y="186"/>
                      </a:lnTo>
                      <a:lnTo>
                        <a:pt x="240" y="174"/>
                      </a:lnTo>
                      <a:lnTo>
                        <a:pt x="240" y="168"/>
                      </a:lnTo>
                      <a:lnTo>
                        <a:pt x="246" y="156"/>
                      </a:lnTo>
                      <a:lnTo>
                        <a:pt x="252" y="150"/>
                      </a:lnTo>
                      <a:lnTo>
                        <a:pt x="258" y="144"/>
                      </a:lnTo>
                      <a:lnTo>
                        <a:pt x="264" y="132"/>
                      </a:lnTo>
                      <a:lnTo>
                        <a:pt x="270" y="126"/>
                      </a:lnTo>
                      <a:lnTo>
                        <a:pt x="270" y="114"/>
                      </a:lnTo>
                      <a:lnTo>
                        <a:pt x="276" y="108"/>
                      </a:lnTo>
                      <a:lnTo>
                        <a:pt x="282" y="102"/>
                      </a:lnTo>
                      <a:lnTo>
                        <a:pt x="288" y="90"/>
                      </a:lnTo>
                      <a:lnTo>
                        <a:pt x="294" y="84"/>
                      </a:lnTo>
                      <a:lnTo>
                        <a:pt x="300" y="78"/>
                      </a:lnTo>
                      <a:lnTo>
                        <a:pt x="300" y="66"/>
                      </a:lnTo>
                      <a:lnTo>
                        <a:pt x="306" y="60"/>
                      </a:lnTo>
                      <a:lnTo>
                        <a:pt x="312" y="48"/>
                      </a:lnTo>
                      <a:lnTo>
                        <a:pt x="318" y="42"/>
                      </a:lnTo>
                      <a:lnTo>
                        <a:pt x="324" y="30"/>
                      </a:lnTo>
                      <a:lnTo>
                        <a:pt x="324" y="24"/>
                      </a:lnTo>
                      <a:lnTo>
                        <a:pt x="330" y="18"/>
                      </a:lnTo>
                      <a:lnTo>
                        <a:pt x="336" y="6"/>
                      </a:lnTo>
                      <a:lnTo>
                        <a:pt x="342" y="0"/>
                      </a:lnTo>
                      <a:lnTo>
                        <a:pt x="348" y="1674"/>
                      </a:lnTo>
                      <a:lnTo>
                        <a:pt x="354" y="1674"/>
                      </a:lnTo>
                      <a:lnTo>
                        <a:pt x="360" y="1674"/>
                      </a:lnTo>
                      <a:lnTo>
                        <a:pt x="366" y="1674"/>
                      </a:lnTo>
                      <a:lnTo>
                        <a:pt x="372" y="1674"/>
                      </a:lnTo>
                      <a:lnTo>
                        <a:pt x="378" y="1674"/>
                      </a:lnTo>
                      <a:lnTo>
                        <a:pt x="384" y="1674"/>
                      </a:lnTo>
                      <a:lnTo>
                        <a:pt x="390" y="1674"/>
                      </a:lnTo>
                      <a:lnTo>
                        <a:pt x="396" y="1674"/>
                      </a:lnTo>
                      <a:lnTo>
                        <a:pt x="402" y="1674"/>
                      </a:lnTo>
                      <a:lnTo>
                        <a:pt x="408" y="1674"/>
                      </a:lnTo>
                      <a:lnTo>
                        <a:pt x="414" y="1674"/>
                      </a:lnTo>
                      <a:lnTo>
                        <a:pt x="420" y="1674"/>
                      </a:lnTo>
                      <a:lnTo>
                        <a:pt x="426" y="1674"/>
                      </a:lnTo>
                      <a:lnTo>
                        <a:pt x="432" y="1674"/>
                      </a:lnTo>
                      <a:lnTo>
                        <a:pt x="438" y="1674"/>
                      </a:lnTo>
                      <a:lnTo>
                        <a:pt x="444" y="1674"/>
                      </a:lnTo>
                      <a:lnTo>
                        <a:pt x="450" y="1674"/>
                      </a:lnTo>
                      <a:lnTo>
                        <a:pt x="456" y="1674"/>
                      </a:lnTo>
                      <a:lnTo>
                        <a:pt x="462" y="1674"/>
                      </a:lnTo>
                      <a:lnTo>
                        <a:pt x="468" y="1674"/>
                      </a:lnTo>
                      <a:lnTo>
                        <a:pt x="474" y="1674"/>
                      </a:lnTo>
                      <a:lnTo>
                        <a:pt x="480" y="1674"/>
                      </a:lnTo>
                      <a:lnTo>
                        <a:pt x="486" y="1674"/>
                      </a:lnTo>
                      <a:lnTo>
                        <a:pt x="492" y="1674"/>
                      </a:lnTo>
                      <a:lnTo>
                        <a:pt x="498" y="1674"/>
                      </a:lnTo>
                      <a:lnTo>
                        <a:pt x="504" y="1674"/>
                      </a:lnTo>
                      <a:lnTo>
                        <a:pt x="510" y="1674"/>
                      </a:lnTo>
                      <a:lnTo>
                        <a:pt x="516" y="1674"/>
                      </a:lnTo>
                      <a:lnTo>
                        <a:pt x="522" y="1674"/>
                      </a:lnTo>
                      <a:lnTo>
                        <a:pt x="528" y="1674"/>
                      </a:lnTo>
                      <a:lnTo>
                        <a:pt x="534" y="1674"/>
                      </a:lnTo>
                      <a:lnTo>
                        <a:pt x="540" y="1674"/>
                      </a:lnTo>
                      <a:lnTo>
                        <a:pt x="546" y="1674"/>
                      </a:lnTo>
                      <a:lnTo>
                        <a:pt x="552" y="1674"/>
                      </a:lnTo>
                      <a:lnTo>
                        <a:pt x="558" y="1674"/>
                      </a:lnTo>
                      <a:lnTo>
                        <a:pt x="564" y="1674"/>
                      </a:lnTo>
                      <a:lnTo>
                        <a:pt x="570" y="1674"/>
                      </a:lnTo>
                      <a:lnTo>
                        <a:pt x="576" y="1674"/>
                      </a:lnTo>
                      <a:lnTo>
                        <a:pt x="582" y="1674"/>
                      </a:lnTo>
                      <a:lnTo>
                        <a:pt x="588" y="1674"/>
                      </a:lnTo>
                      <a:lnTo>
                        <a:pt x="594" y="1674"/>
                      </a:lnTo>
                      <a:lnTo>
                        <a:pt x="600" y="1674"/>
                      </a:lnTo>
                      <a:lnTo>
                        <a:pt x="606" y="1674"/>
                      </a:lnTo>
                      <a:lnTo>
                        <a:pt x="612" y="1674"/>
                      </a:lnTo>
                      <a:lnTo>
                        <a:pt x="618" y="1674"/>
                      </a:lnTo>
                      <a:lnTo>
                        <a:pt x="624" y="1674"/>
                      </a:lnTo>
                      <a:lnTo>
                        <a:pt x="630" y="1674"/>
                      </a:lnTo>
                      <a:lnTo>
                        <a:pt x="636" y="1674"/>
                      </a:lnTo>
                      <a:lnTo>
                        <a:pt x="642" y="1674"/>
                      </a:lnTo>
                      <a:lnTo>
                        <a:pt x="648" y="1668"/>
                      </a:lnTo>
                      <a:lnTo>
                        <a:pt x="654" y="1662"/>
                      </a:lnTo>
                      <a:lnTo>
                        <a:pt x="660" y="1656"/>
                      </a:lnTo>
                      <a:lnTo>
                        <a:pt x="666" y="1650"/>
                      </a:lnTo>
                      <a:lnTo>
                        <a:pt x="672" y="1644"/>
                      </a:lnTo>
                      <a:lnTo>
                        <a:pt x="678" y="1644"/>
                      </a:lnTo>
                      <a:lnTo>
                        <a:pt x="684" y="1638"/>
                      </a:lnTo>
                      <a:lnTo>
                        <a:pt x="690" y="163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9" name="Freeform 625"/>
                <p:cNvSpPr>
                  <a:spLocks/>
                </p:cNvSpPr>
                <p:nvPr/>
              </p:nvSpPr>
              <p:spPr bwMode="auto">
                <a:xfrm>
                  <a:off x="3468688" y="914400"/>
                  <a:ext cx="1038225" cy="2581275"/>
                </a:xfrm>
                <a:custGeom>
                  <a:avLst/>
                  <a:gdLst/>
                  <a:ahLst/>
                  <a:cxnLst>
                    <a:cxn ang="0">
                      <a:pos x="6" y="1578"/>
                    </a:cxn>
                    <a:cxn ang="0">
                      <a:pos x="18" y="1566"/>
                    </a:cxn>
                    <a:cxn ang="0">
                      <a:pos x="36" y="1554"/>
                    </a:cxn>
                    <a:cxn ang="0">
                      <a:pos x="36" y="1554"/>
                    </a:cxn>
                    <a:cxn ang="0">
                      <a:pos x="48" y="1542"/>
                    </a:cxn>
                    <a:cxn ang="0">
                      <a:pos x="54" y="1530"/>
                    </a:cxn>
                    <a:cxn ang="0">
                      <a:pos x="66" y="1512"/>
                    </a:cxn>
                    <a:cxn ang="0">
                      <a:pos x="78" y="1494"/>
                    </a:cxn>
                    <a:cxn ang="0">
                      <a:pos x="84" y="1482"/>
                    </a:cxn>
                    <a:cxn ang="0">
                      <a:pos x="96" y="1464"/>
                    </a:cxn>
                    <a:cxn ang="0">
                      <a:pos x="108" y="1446"/>
                    </a:cxn>
                    <a:cxn ang="0">
                      <a:pos x="114" y="1428"/>
                    </a:cxn>
                    <a:cxn ang="0">
                      <a:pos x="126" y="1416"/>
                    </a:cxn>
                    <a:cxn ang="0">
                      <a:pos x="138" y="1398"/>
                    </a:cxn>
                    <a:cxn ang="0">
                      <a:pos x="144" y="1380"/>
                    </a:cxn>
                    <a:cxn ang="0">
                      <a:pos x="156" y="1356"/>
                    </a:cxn>
                    <a:cxn ang="0">
                      <a:pos x="168" y="1332"/>
                    </a:cxn>
                    <a:cxn ang="0">
                      <a:pos x="174" y="1308"/>
                    </a:cxn>
                    <a:cxn ang="0">
                      <a:pos x="186" y="1284"/>
                    </a:cxn>
                    <a:cxn ang="0">
                      <a:pos x="198" y="1260"/>
                    </a:cxn>
                    <a:cxn ang="0">
                      <a:pos x="204" y="1206"/>
                    </a:cxn>
                    <a:cxn ang="0">
                      <a:pos x="216" y="1134"/>
                    </a:cxn>
                    <a:cxn ang="0">
                      <a:pos x="222" y="1056"/>
                    </a:cxn>
                    <a:cxn ang="0">
                      <a:pos x="234" y="978"/>
                    </a:cxn>
                    <a:cxn ang="0">
                      <a:pos x="246" y="906"/>
                    </a:cxn>
                    <a:cxn ang="0">
                      <a:pos x="252" y="810"/>
                    </a:cxn>
                    <a:cxn ang="0">
                      <a:pos x="264" y="696"/>
                    </a:cxn>
                    <a:cxn ang="0">
                      <a:pos x="276" y="576"/>
                    </a:cxn>
                    <a:cxn ang="0">
                      <a:pos x="282" y="462"/>
                    </a:cxn>
                    <a:cxn ang="0">
                      <a:pos x="294" y="348"/>
                    </a:cxn>
                    <a:cxn ang="0">
                      <a:pos x="306" y="234"/>
                    </a:cxn>
                    <a:cxn ang="0">
                      <a:pos x="312" y="114"/>
                    </a:cxn>
                    <a:cxn ang="0">
                      <a:pos x="324" y="0"/>
                    </a:cxn>
                    <a:cxn ang="0">
                      <a:pos x="336" y="1626"/>
                    </a:cxn>
                    <a:cxn ang="0">
                      <a:pos x="348" y="1626"/>
                    </a:cxn>
                    <a:cxn ang="0">
                      <a:pos x="360" y="1626"/>
                    </a:cxn>
                    <a:cxn ang="0">
                      <a:pos x="372" y="1626"/>
                    </a:cxn>
                    <a:cxn ang="0">
                      <a:pos x="384" y="1626"/>
                    </a:cxn>
                    <a:cxn ang="0">
                      <a:pos x="396" y="1626"/>
                    </a:cxn>
                    <a:cxn ang="0">
                      <a:pos x="408" y="1626"/>
                    </a:cxn>
                    <a:cxn ang="0">
                      <a:pos x="420" y="1626"/>
                    </a:cxn>
                    <a:cxn ang="0">
                      <a:pos x="432" y="1626"/>
                    </a:cxn>
                    <a:cxn ang="0">
                      <a:pos x="444" y="1626"/>
                    </a:cxn>
                    <a:cxn ang="0">
                      <a:pos x="456" y="1626"/>
                    </a:cxn>
                    <a:cxn ang="0">
                      <a:pos x="468" y="1626"/>
                    </a:cxn>
                    <a:cxn ang="0">
                      <a:pos x="480" y="1626"/>
                    </a:cxn>
                    <a:cxn ang="0">
                      <a:pos x="492" y="1626"/>
                    </a:cxn>
                    <a:cxn ang="0">
                      <a:pos x="504" y="1626"/>
                    </a:cxn>
                    <a:cxn ang="0">
                      <a:pos x="516" y="1626"/>
                    </a:cxn>
                    <a:cxn ang="0">
                      <a:pos x="528" y="1626"/>
                    </a:cxn>
                    <a:cxn ang="0">
                      <a:pos x="540" y="1626"/>
                    </a:cxn>
                    <a:cxn ang="0">
                      <a:pos x="552" y="1626"/>
                    </a:cxn>
                    <a:cxn ang="0">
                      <a:pos x="564" y="1626"/>
                    </a:cxn>
                    <a:cxn ang="0">
                      <a:pos x="576" y="1626"/>
                    </a:cxn>
                    <a:cxn ang="0">
                      <a:pos x="588" y="1626"/>
                    </a:cxn>
                    <a:cxn ang="0">
                      <a:pos x="600" y="1626"/>
                    </a:cxn>
                    <a:cxn ang="0">
                      <a:pos x="612" y="1626"/>
                    </a:cxn>
                    <a:cxn ang="0">
                      <a:pos x="624" y="1626"/>
                    </a:cxn>
                    <a:cxn ang="0">
                      <a:pos x="636" y="1626"/>
                    </a:cxn>
                    <a:cxn ang="0">
                      <a:pos x="648" y="1626"/>
                    </a:cxn>
                  </a:cxnLst>
                  <a:rect l="0" t="0" r="r" b="b"/>
                  <a:pathLst>
                    <a:path w="654" h="1626">
                      <a:moveTo>
                        <a:pt x="0" y="1584"/>
                      </a:moveTo>
                      <a:lnTo>
                        <a:pt x="6" y="1578"/>
                      </a:lnTo>
                      <a:lnTo>
                        <a:pt x="12" y="1572"/>
                      </a:lnTo>
                      <a:lnTo>
                        <a:pt x="18" y="1566"/>
                      </a:lnTo>
                      <a:lnTo>
                        <a:pt x="24" y="1566"/>
                      </a:lnTo>
                      <a:lnTo>
                        <a:pt x="36" y="1554"/>
                      </a:lnTo>
                      <a:lnTo>
                        <a:pt x="30" y="1554"/>
                      </a:lnTo>
                      <a:lnTo>
                        <a:pt x="36" y="1554"/>
                      </a:lnTo>
                      <a:lnTo>
                        <a:pt x="42" y="1548"/>
                      </a:lnTo>
                      <a:lnTo>
                        <a:pt x="48" y="1542"/>
                      </a:lnTo>
                      <a:lnTo>
                        <a:pt x="54" y="1542"/>
                      </a:lnTo>
                      <a:lnTo>
                        <a:pt x="54" y="1530"/>
                      </a:lnTo>
                      <a:lnTo>
                        <a:pt x="60" y="1524"/>
                      </a:lnTo>
                      <a:lnTo>
                        <a:pt x="66" y="1512"/>
                      </a:lnTo>
                      <a:lnTo>
                        <a:pt x="72" y="1506"/>
                      </a:lnTo>
                      <a:lnTo>
                        <a:pt x="78" y="1494"/>
                      </a:lnTo>
                      <a:lnTo>
                        <a:pt x="84" y="1488"/>
                      </a:lnTo>
                      <a:lnTo>
                        <a:pt x="84" y="1482"/>
                      </a:lnTo>
                      <a:lnTo>
                        <a:pt x="90" y="1470"/>
                      </a:lnTo>
                      <a:lnTo>
                        <a:pt x="96" y="1464"/>
                      </a:lnTo>
                      <a:lnTo>
                        <a:pt x="102" y="1458"/>
                      </a:lnTo>
                      <a:lnTo>
                        <a:pt x="108" y="1446"/>
                      </a:lnTo>
                      <a:lnTo>
                        <a:pt x="114" y="1440"/>
                      </a:lnTo>
                      <a:lnTo>
                        <a:pt x="114" y="1428"/>
                      </a:lnTo>
                      <a:lnTo>
                        <a:pt x="120" y="1422"/>
                      </a:lnTo>
                      <a:lnTo>
                        <a:pt x="126" y="1416"/>
                      </a:lnTo>
                      <a:lnTo>
                        <a:pt x="132" y="1404"/>
                      </a:lnTo>
                      <a:lnTo>
                        <a:pt x="138" y="1398"/>
                      </a:lnTo>
                      <a:lnTo>
                        <a:pt x="138" y="1386"/>
                      </a:lnTo>
                      <a:lnTo>
                        <a:pt x="144" y="1380"/>
                      </a:lnTo>
                      <a:lnTo>
                        <a:pt x="150" y="1374"/>
                      </a:lnTo>
                      <a:lnTo>
                        <a:pt x="156" y="1356"/>
                      </a:lnTo>
                      <a:lnTo>
                        <a:pt x="162" y="1344"/>
                      </a:lnTo>
                      <a:lnTo>
                        <a:pt x="168" y="1332"/>
                      </a:lnTo>
                      <a:lnTo>
                        <a:pt x="168" y="1320"/>
                      </a:lnTo>
                      <a:lnTo>
                        <a:pt x="174" y="1308"/>
                      </a:lnTo>
                      <a:lnTo>
                        <a:pt x="180" y="1296"/>
                      </a:lnTo>
                      <a:lnTo>
                        <a:pt x="186" y="1284"/>
                      </a:lnTo>
                      <a:lnTo>
                        <a:pt x="192" y="1272"/>
                      </a:lnTo>
                      <a:lnTo>
                        <a:pt x="198" y="1260"/>
                      </a:lnTo>
                      <a:lnTo>
                        <a:pt x="198" y="1242"/>
                      </a:lnTo>
                      <a:lnTo>
                        <a:pt x="204" y="1206"/>
                      </a:lnTo>
                      <a:lnTo>
                        <a:pt x="210" y="1170"/>
                      </a:lnTo>
                      <a:lnTo>
                        <a:pt x="216" y="1134"/>
                      </a:lnTo>
                      <a:lnTo>
                        <a:pt x="222" y="1092"/>
                      </a:lnTo>
                      <a:lnTo>
                        <a:pt x="222" y="1056"/>
                      </a:lnTo>
                      <a:lnTo>
                        <a:pt x="228" y="1020"/>
                      </a:lnTo>
                      <a:lnTo>
                        <a:pt x="234" y="978"/>
                      </a:lnTo>
                      <a:lnTo>
                        <a:pt x="240" y="942"/>
                      </a:lnTo>
                      <a:lnTo>
                        <a:pt x="246" y="906"/>
                      </a:lnTo>
                      <a:lnTo>
                        <a:pt x="252" y="870"/>
                      </a:lnTo>
                      <a:lnTo>
                        <a:pt x="252" y="810"/>
                      </a:lnTo>
                      <a:lnTo>
                        <a:pt x="258" y="750"/>
                      </a:lnTo>
                      <a:lnTo>
                        <a:pt x="264" y="696"/>
                      </a:lnTo>
                      <a:lnTo>
                        <a:pt x="270" y="636"/>
                      </a:lnTo>
                      <a:lnTo>
                        <a:pt x="276" y="576"/>
                      </a:lnTo>
                      <a:lnTo>
                        <a:pt x="282" y="522"/>
                      </a:lnTo>
                      <a:lnTo>
                        <a:pt x="282" y="462"/>
                      </a:lnTo>
                      <a:lnTo>
                        <a:pt x="288" y="402"/>
                      </a:lnTo>
                      <a:lnTo>
                        <a:pt x="294" y="348"/>
                      </a:lnTo>
                      <a:lnTo>
                        <a:pt x="300" y="288"/>
                      </a:lnTo>
                      <a:lnTo>
                        <a:pt x="306" y="234"/>
                      </a:lnTo>
                      <a:lnTo>
                        <a:pt x="306" y="174"/>
                      </a:lnTo>
                      <a:lnTo>
                        <a:pt x="312" y="114"/>
                      </a:lnTo>
                      <a:lnTo>
                        <a:pt x="318" y="60"/>
                      </a:lnTo>
                      <a:lnTo>
                        <a:pt x="324" y="0"/>
                      </a:lnTo>
                      <a:lnTo>
                        <a:pt x="330" y="1626"/>
                      </a:lnTo>
                      <a:lnTo>
                        <a:pt x="336" y="1626"/>
                      </a:lnTo>
                      <a:lnTo>
                        <a:pt x="342" y="1626"/>
                      </a:lnTo>
                      <a:lnTo>
                        <a:pt x="348" y="1626"/>
                      </a:lnTo>
                      <a:lnTo>
                        <a:pt x="354" y="1626"/>
                      </a:lnTo>
                      <a:lnTo>
                        <a:pt x="360" y="1626"/>
                      </a:lnTo>
                      <a:lnTo>
                        <a:pt x="366" y="1626"/>
                      </a:lnTo>
                      <a:lnTo>
                        <a:pt x="372" y="1626"/>
                      </a:lnTo>
                      <a:lnTo>
                        <a:pt x="378" y="1626"/>
                      </a:lnTo>
                      <a:lnTo>
                        <a:pt x="384" y="1626"/>
                      </a:lnTo>
                      <a:lnTo>
                        <a:pt x="390" y="1626"/>
                      </a:lnTo>
                      <a:lnTo>
                        <a:pt x="396" y="1626"/>
                      </a:lnTo>
                      <a:lnTo>
                        <a:pt x="402" y="1626"/>
                      </a:lnTo>
                      <a:lnTo>
                        <a:pt x="408" y="1626"/>
                      </a:lnTo>
                      <a:lnTo>
                        <a:pt x="414" y="1626"/>
                      </a:lnTo>
                      <a:lnTo>
                        <a:pt x="420" y="1626"/>
                      </a:lnTo>
                      <a:lnTo>
                        <a:pt x="426" y="1626"/>
                      </a:lnTo>
                      <a:lnTo>
                        <a:pt x="432" y="1626"/>
                      </a:lnTo>
                      <a:lnTo>
                        <a:pt x="438" y="1626"/>
                      </a:lnTo>
                      <a:lnTo>
                        <a:pt x="444" y="1626"/>
                      </a:lnTo>
                      <a:lnTo>
                        <a:pt x="450" y="1626"/>
                      </a:lnTo>
                      <a:lnTo>
                        <a:pt x="456" y="1626"/>
                      </a:lnTo>
                      <a:lnTo>
                        <a:pt x="462" y="1626"/>
                      </a:lnTo>
                      <a:lnTo>
                        <a:pt x="468" y="1626"/>
                      </a:lnTo>
                      <a:lnTo>
                        <a:pt x="474" y="1626"/>
                      </a:lnTo>
                      <a:lnTo>
                        <a:pt x="480" y="1626"/>
                      </a:lnTo>
                      <a:lnTo>
                        <a:pt x="486" y="1626"/>
                      </a:lnTo>
                      <a:lnTo>
                        <a:pt x="492" y="1626"/>
                      </a:lnTo>
                      <a:lnTo>
                        <a:pt x="498" y="1626"/>
                      </a:lnTo>
                      <a:lnTo>
                        <a:pt x="504" y="1626"/>
                      </a:lnTo>
                      <a:lnTo>
                        <a:pt x="510" y="1626"/>
                      </a:lnTo>
                      <a:lnTo>
                        <a:pt x="516" y="1626"/>
                      </a:lnTo>
                      <a:lnTo>
                        <a:pt x="522" y="1626"/>
                      </a:lnTo>
                      <a:lnTo>
                        <a:pt x="528" y="1626"/>
                      </a:lnTo>
                      <a:lnTo>
                        <a:pt x="534" y="1626"/>
                      </a:lnTo>
                      <a:lnTo>
                        <a:pt x="540" y="1626"/>
                      </a:lnTo>
                      <a:lnTo>
                        <a:pt x="546" y="1626"/>
                      </a:lnTo>
                      <a:lnTo>
                        <a:pt x="552" y="1626"/>
                      </a:lnTo>
                      <a:lnTo>
                        <a:pt x="558" y="1626"/>
                      </a:lnTo>
                      <a:lnTo>
                        <a:pt x="564" y="1626"/>
                      </a:lnTo>
                      <a:lnTo>
                        <a:pt x="570" y="1626"/>
                      </a:lnTo>
                      <a:lnTo>
                        <a:pt x="576" y="1626"/>
                      </a:lnTo>
                      <a:lnTo>
                        <a:pt x="582" y="1626"/>
                      </a:lnTo>
                      <a:lnTo>
                        <a:pt x="588" y="1626"/>
                      </a:lnTo>
                      <a:lnTo>
                        <a:pt x="594" y="1626"/>
                      </a:lnTo>
                      <a:lnTo>
                        <a:pt x="600" y="1626"/>
                      </a:lnTo>
                      <a:lnTo>
                        <a:pt x="606" y="1626"/>
                      </a:lnTo>
                      <a:lnTo>
                        <a:pt x="612" y="1626"/>
                      </a:lnTo>
                      <a:lnTo>
                        <a:pt x="618" y="1626"/>
                      </a:lnTo>
                      <a:lnTo>
                        <a:pt x="624" y="1626"/>
                      </a:lnTo>
                      <a:lnTo>
                        <a:pt x="630" y="1626"/>
                      </a:lnTo>
                      <a:lnTo>
                        <a:pt x="636" y="1626"/>
                      </a:lnTo>
                      <a:lnTo>
                        <a:pt x="642" y="1626"/>
                      </a:lnTo>
                      <a:lnTo>
                        <a:pt x="648" y="1626"/>
                      </a:lnTo>
                      <a:lnTo>
                        <a:pt x="654" y="16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0" name="Freeform 626"/>
                <p:cNvSpPr>
                  <a:spLocks/>
                </p:cNvSpPr>
                <p:nvPr/>
              </p:nvSpPr>
              <p:spPr bwMode="auto">
                <a:xfrm>
                  <a:off x="182562" y="1666875"/>
                  <a:ext cx="1114425" cy="1828800"/>
                </a:xfrm>
                <a:custGeom>
                  <a:avLst/>
                  <a:gdLst/>
                  <a:ahLst/>
                  <a:cxnLst>
                    <a:cxn ang="0">
                      <a:pos x="12" y="1152"/>
                    </a:cxn>
                    <a:cxn ang="0">
                      <a:pos x="30" y="1152"/>
                    </a:cxn>
                    <a:cxn ang="0">
                      <a:pos x="48" y="1152"/>
                    </a:cxn>
                    <a:cxn ang="0">
                      <a:pos x="60" y="396"/>
                    </a:cxn>
                    <a:cxn ang="0">
                      <a:pos x="78" y="402"/>
                    </a:cxn>
                    <a:cxn ang="0">
                      <a:pos x="96" y="342"/>
                    </a:cxn>
                    <a:cxn ang="0">
                      <a:pos x="114" y="348"/>
                    </a:cxn>
                    <a:cxn ang="0">
                      <a:pos x="132" y="342"/>
                    </a:cxn>
                    <a:cxn ang="0">
                      <a:pos x="144" y="306"/>
                    </a:cxn>
                    <a:cxn ang="0">
                      <a:pos x="162" y="306"/>
                    </a:cxn>
                    <a:cxn ang="0">
                      <a:pos x="180" y="348"/>
                    </a:cxn>
                    <a:cxn ang="0">
                      <a:pos x="198" y="366"/>
                    </a:cxn>
                    <a:cxn ang="0">
                      <a:pos x="216" y="366"/>
                    </a:cxn>
                    <a:cxn ang="0">
                      <a:pos x="228" y="300"/>
                    </a:cxn>
                    <a:cxn ang="0">
                      <a:pos x="246" y="294"/>
                    </a:cxn>
                    <a:cxn ang="0">
                      <a:pos x="264" y="312"/>
                    </a:cxn>
                    <a:cxn ang="0">
                      <a:pos x="276" y="324"/>
                    </a:cxn>
                    <a:cxn ang="0">
                      <a:pos x="294" y="360"/>
                    </a:cxn>
                    <a:cxn ang="0">
                      <a:pos x="312" y="1152"/>
                    </a:cxn>
                    <a:cxn ang="0">
                      <a:pos x="330" y="1152"/>
                    </a:cxn>
                    <a:cxn ang="0">
                      <a:pos x="348" y="1152"/>
                    </a:cxn>
                    <a:cxn ang="0">
                      <a:pos x="366" y="1152"/>
                    </a:cxn>
                    <a:cxn ang="0">
                      <a:pos x="384" y="1152"/>
                    </a:cxn>
                    <a:cxn ang="0">
                      <a:pos x="402" y="186"/>
                    </a:cxn>
                    <a:cxn ang="0">
                      <a:pos x="420" y="186"/>
                    </a:cxn>
                    <a:cxn ang="0">
                      <a:pos x="432" y="138"/>
                    </a:cxn>
                    <a:cxn ang="0">
                      <a:pos x="450" y="138"/>
                    </a:cxn>
                    <a:cxn ang="0">
                      <a:pos x="468" y="174"/>
                    </a:cxn>
                    <a:cxn ang="0">
                      <a:pos x="486" y="150"/>
                    </a:cxn>
                    <a:cxn ang="0">
                      <a:pos x="504" y="198"/>
                    </a:cxn>
                    <a:cxn ang="0">
                      <a:pos x="516" y="186"/>
                    </a:cxn>
                    <a:cxn ang="0">
                      <a:pos x="534" y="216"/>
                    </a:cxn>
                    <a:cxn ang="0">
                      <a:pos x="552" y="186"/>
                    </a:cxn>
                    <a:cxn ang="0">
                      <a:pos x="564" y="198"/>
                    </a:cxn>
                    <a:cxn ang="0">
                      <a:pos x="582" y="204"/>
                    </a:cxn>
                    <a:cxn ang="0">
                      <a:pos x="594" y="222"/>
                    </a:cxn>
                    <a:cxn ang="0">
                      <a:pos x="612" y="132"/>
                    </a:cxn>
                    <a:cxn ang="0">
                      <a:pos x="624" y="66"/>
                    </a:cxn>
                    <a:cxn ang="0">
                      <a:pos x="642" y="96"/>
                    </a:cxn>
                    <a:cxn ang="0">
                      <a:pos x="654" y="1152"/>
                    </a:cxn>
                    <a:cxn ang="0">
                      <a:pos x="672" y="1152"/>
                    </a:cxn>
                    <a:cxn ang="0">
                      <a:pos x="690" y="1152"/>
                    </a:cxn>
                  </a:cxnLst>
                  <a:rect l="0" t="0" r="r" b="b"/>
                  <a:pathLst>
                    <a:path w="702" h="1152">
                      <a:moveTo>
                        <a:pt x="0" y="1152"/>
                      </a:moveTo>
                      <a:lnTo>
                        <a:pt x="6" y="1152"/>
                      </a:lnTo>
                      <a:lnTo>
                        <a:pt x="12" y="1152"/>
                      </a:lnTo>
                      <a:lnTo>
                        <a:pt x="18" y="1152"/>
                      </a:lnTo>
                      <a:lnTo>
                        <a:pt x="24" y="1152"/>
                      </a:lnTo>
                      <a:lnTo>
                        <a:pt x="30" y="1152"/>
                      </a:lnTo>
                      <a:lnTo>
                        <a:pt x="36" y="1152"/>
                      </a:lnTo>
                      <a:lnTo>
                        <a:pt x="42" y="1152"/>
                      </a:lnTo>
                      <a:lnTo>
                        <a:pt x="48" y="1152"/>
                      </a:lnTo>
                      <a:lnTo>
                        <a:pt x="54" y="330"/>
                      </a:lnTo>
                      <a:lnTo>
                        <a:pt x="54" y="366"/>
                      </a:lnTo>
                      <a:lnTo>
                        <a:pt x="60" y="396"/>
                      </a:lnTo>
                      <a:lnTo>
                        <a:pt x="66" y="438"/>
                      </a:lnTo>
                      <a:lnTo>
                        <a:pt x="72" y="402"/>
                      </a:lnTo>
                      <a:lnTo>
                        <a:pt x="78" y="402"/>
                      </a:lnTo>
                      <a:lnTo>
                        <a:pt x="84" y="408"/>
                      </a:lnTo>
                      <a:lnTo>
                        <a:pt x="90" y="378"/>
                      </a:lnTo>
                      <a:lnTo>
                        <a:pt x="96" y="342"/>
                      </a:lnTo>
                      <a:lnTo>
                        <a:pt x="102" y="342"/>
                      </a:lnTo>
                      <a:lnTo>
                        <a:pt x="108" y="342"/>
                      </a:lnTo>
                      <a:lnTo>
                        <a:pt x="114" y="348"/>
                      </a:lnTo>
                      <a:lnTo>
                        <a:pt x="120" y="342"/>
                      </a:lnTo>
                      <a:lnTo>
                        <a:pt x="126" y="342"/>
                      </a:lnTo>
                      <a:lnTo>
                        <a:pt x="132" y="342"/>
                      </a:lnTo>
                      <a:lnTo>
                        <a:pt x="138" y="342"/>
                      </a:lnTo>
                      <a:lnTo>
                        <a:pt x="138" y="312"/>
                      </a:lnTo>
                      <a:lnTo>
                        <a:pt x="144" y="306"/>
                      </a:lnTo>
                      <a:lnTo>
                        <a:pt x="150" y="306"/>
                      </a:lnTo>
                      <a:lnTo>
                        <a:pt x="156" y="312"/>
                      </a:lnTo>
                      <a:lnTo>
                        <a:pt x="162" y="306"/>
                      </a:lnTo>
                      <a:lnTo>
                        <a:pt x="174" y="348"/>
                      </a:lnTo>
                      <a:lnTo>
                        <a:pt x="174" y="348"/>
                      </a:lnTo>
                      <a:lnTo>
                        <a:pt x="180" y="348"/>
                      </a:lnTo>
                      <a:lnTo>
                        <a:pt x="186" y="342"/>
                      </a:lnTo>
                      <a:lnTo>
                        <a:pt x="198" y="366"/>
                      </a:lnTo>
                      <a:lnTo>
                        <a:pt x="198" y="366"/>
                      </a:lnTo>
                      <a:lnTo>
                        <a:pt x="204" y="366"/>
                      </a:lnTo>
                      <a:lnTo>
                        <a:pt x="210" y="366"/>
                      </a:lnTo>
                      <a:lnTo>
                        <a:pt x="216" y="366"/>
                      </a:lnTo>
                      <a:lnTo>
                        <a:pt x="222" y="366"/>
                      </a:lnTo>
                      <a:lnTo>
                        <a:pt x="222" y="330"/>
                      </a:lnTo>
                      <a:lnTo>
                        <a:pt x="228" y="300"/>
                      </a:lnTo>
                      <a:lnTo>
                        <a:pt x="234" y="300"/>
                      </a:lnTo>
                      <a:lnTo>
                        <a:pt x="240" y="294"/>
                      </a:lnTo>
                      <a:lnTo>
                        <a:pt x="246" y="294"/>
                      </a:lnTo>
                      <a:lnTo>
                        <a:pt x="252" y="294"/>
                      </a:lnTo>
                      <a:lnTo>
                        <a:pt x="258" y="312"/>
                      </a:lnTo>
                      <a:lnTo>
                        <a:pt x="264" y="312"/>
                      </a:lnTo>
                      <a:lnTo>
                        <a:pt x="270" y="312"/>
                      </a:lnTo>
                      <a:lnTo>
                        <a:pt x="276" y="342"/>
                      </a:lnTo>
                      <a:lnTo>
                        <a:pt x="276" y="324"/>
                      </a:lnTo>
                      <a:lnTo>
                        <a:pt x="282" y="360"/>
                      </a:lnTo>
                      <a:lnTo>
                        <a:pt x="288" y="360"/>
                      </a:lnTo>
                      <a:lnTo>
                        <a:pt x="294" y="360"/>
                      </a:lnTo>
                      <a:lnTo>
                        <a:pt x="300" y="1152"/>
                      </a:lnTo>
                      <a:lnTo>
                        <a:pt x="306" y="1152"/>
                      </a:lnTo>
                      <a:lnTo>
                        <a:pt x="312" y="1152"/>
                      </a:lnTo>
                      <a:lnTo>
                        <a:pt x="318" y="1152"/>
                      </a:lnTo>
                      <a:lnTo>
                        <a:pt x="324" y="1152"/>
                      </a:lnTo>
                      <a:lnTo>
                        <a:pt x="330" y="1152"/>
                      </a:lnTo>
                      <a:lnTo>
                        <a:pt x="336" y="1152"/>
                      </a:lnTo>
                      <a:lnTo>
                        <a:pt x="342" y="1152"/>
                      </a:lnTo>
                      <a:lnTo>
                        <a:pt x="348" y="1152"/>
                      </a:lnTo>
                      <a:lnTo>
                        <a:pt x="354" y="1152"/>
                      </a:lnTo>
                      <a:lnTo>
                        <a:pt x="360" y="1152"/>
                      </a:lnTo>
                      <a:lnTo>
                        <a:pt x="366" y="1152"/>
                      </a:lnTo>
                      <a:lnTo>
                        <a:pt x="372" y="1152"/>
                      </a:lnTo>
                      <a:lnTo>
                        <a:pt x="378" y="1152"/>
                      </a:lnTo>
                      <a:lnTo>
                        <a:pt x="384" y="1152"/>
                      </a:lnTo>
                      <a:lnTo>
                        <a:pt x="390" y="1152"/>
                      </a:lnTo>
                      <a:lnTo>
                        <a:pt x="396" y="186"/>
                      </a:lnTo>
                      <a:lnTo>
                        <a:pt x="402" y="186"/>
                      </a:lnTo>
                      <a:lnTo>
                        <a:pt x="408" y="186"/>
                      </a:lnTo>
                      <a:lnTo>
                        <a:pt x="414" y="186"/>
                      </a:lnTo>
                      <a:lnTo>
                        <a:pt x="420" y="186"/>
                      </a:lnTo>
                      <a:lnTo>
                        <a:pt x="420" y="138"/>
                      </a:lnTo>
                      <a:lnTo>
                        <a:pt x="426" y="138"/>
                      </a:lnTo>
                      <a:lnTo>
                        <a:pt x="432" y="138"/>
                      </a:lnTo>
                      <a:lnTo>
                        <a:pt x="438" y="138"/>
                      </a:lnTo>
                      <a:lnTo>
                        <a:pt x="444" y="90"/>
                      </a:lnTo>
                      <a:lnTo>
                        <a:pt x="450" y="138"/>
                      </a:lnTo>
                      <a:lnTo>
                        <a:pt x="456" y="138"/>
                      </a:lnTo>
                      <a:lnTo>
                        <a:pt x="462" y="138"/>
                      </a:lnTo>
                      <a:lnTo>
                        <a:pt x="468" y="174"/>
                      </a:lnTo>
                      <a:lnTo>
                        <a:pt x="474" y="150"/>
                      </a:lnTo>
                      <a:lnTo>
                        <a:pt x="480" y="96"/>
                      </a:lnTo>
                      <a:lnTo>
                        <a:pt x="486" y="150"/>
                      </a:lnTo>
                      <a:lnTo>
                        <a:pt x="492" y="138"/>
                      </a:lnTo>
                      <a:lnTo>
                        <a:pt x="498" y="198"/>
                      </a:lnTo>
                      <a:lnTo>
                        <a:pt x="504" y="198"/>
                      </a:lnTo>
                      <a:lnTo>
                        <a:pt x="504" y="186"/>
                      </a:lnTo>
                      <a:lnTo>
                        <a:pt x="510" y="186"/>
                      </a:lnTo>
                      <a:lnTo>
                        <a:pt x="516" y="186"/>
                      </a:lnTo>
                      <a:lnTo>
                        <a:pt x="522" y="198"/>
                      </a:lnTo>
                      <a:lnTo>
                        <a:pt x="528" y="216"/>
                      </a:lnTo>
                      <a:lnTo>
                        <a:pt x="534" y="216"/>
                      </a:lnTo>
                      <a:lnTo>
                        <a:pt x="540" y="198"/>
                      </a:lnTo>
                      <a:lnTo>
                        <a:pt x="546" y="216"/>
                      </a:lnTo>
                      <a:lnTo>
                        <a:pt x="552" y="186"/>
                      </a:lnTo>
                      <a:lnTo>
                        <a:pt x="558" y="186"/>
                      </a:lnTo>
                      <a:lnTo>
                        <a:pt x="558" y="210"/>
                      </a:lnTo>
                      <a:lnTo>
                        <a:pt x="564" y="198"/>
                      </a:lnTo>
                      <a:lnTo>
                        <a:pt x="570" y="210"/>
                      </a:lnTo>
                      <a:lnTo>
                        <a:pt x="576" y="204"/>
                      </a:lnTo>
                      <a:lnTo>
                        <a:pt x="582" y="204"/>
                      </a:lnTo>
                      <a:lnTo>
                        <a:pt x="588" y="162"/>
                      </a:lnTo>
                      <a:lnTo>
                        <a:pt x="588" y="132"/>
                      </a:lnTo>
                      <a:lnTo>
                        <a:pt x="594" y="222"/>
                      </a:lnTo>
                      <a:lnTo>
                        <a:pt x="600" y="228"/>
                      </a:lnTo>
                      <a:lnTo>
                        <a:pt x="606" y="222"/>
                      </a:lnTo>
                      <a:lnTo>
                        <a:pt x="612" y="132"/>
                      </a:lnTo>
                      <a:lnTo>
                        <a:pt x="612" y="120"/>
                      </a:lnTo>
                      <a:lnTo>
                        <a:pt x="618" y="72"/>
                      </a:lnTo>
                      <a:lnTo>
                        <a:pt x="624" y="66"/>
                      </a:lnTo>
                      <a:lnTo>
                        <a:pt x="630" y="24"/>
                      </a:lnTo>
                      <a:lnTo>
                        <a:pt x="636" y="0"/>
                      </a:lnTo>
                      <a:lnTo>
                        <a:pt x="642" y="96"/>
                      </a:lnTo>
                      <a:lnTo>
                        <a:pt x="642" y="1152"/>
                      </a:lnTo>
                      <a:lnTo>
                        <a:pt x="648" y="1152"/>
                      </a:lnTo>
                      <a:lnTo>
                        <a:pt x="654" y="1152"/>
                      </a:lnTo>
                      <a:lnTo>
                        <a:pt x="660" y="1152"/>
                      </a:lnTo>
                      <a:lnTo>
                        <a:pt x="666" y="1152"/>
                      </a:lnTo>
                      <a:lnTo>
                        <a:pt x="672" y="1152"/>
                      </a:lnTo>
                      <a:lnTo>
                        <a:pt x="678" y="1152"/>
                      </a:lnTo>
                      <a:lnTo>
                        <a:pt x="684" y="1152"/>
                      </a:lnTo>
                      <a:lnTo>
                        <a:pt x="690" y="1152"/>
                      </a:lnTo>
                      <a:lnTo>
                        <a:pt x="696" y="1152"/>
                      </a:lnTo>
                      <a:lnTo>
                        <a:pt x="702" y="1152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1" name="Freeform 627"/>
                <p:cNvSpPr>
                  <a:spLocks/>
                </p:cNvSpPr>
                <p:nvPr/>
              </p:nvSpPr>
              <p:spPr bwMode="auto">
                <a:xfrm>
                  <a:off x="1296987" y="1657350"/>
                  <a:ext cx="1133475" cy="1838325"/>
                </a:xfrm>
                <a:custGeom>
                  <a:avLst/>
                  <a:gdLst/>
                  <a:ahLst/>
                  <a:cxnLst>
                    <a:cxn ang="0">
                      <a:pos x="12" y="1158"/>
                    </a:cxn>
                    <a:cxn ang="0">
                      <a:pos x="30" y="1158"/>
                    </a:cxn>
                    <a:cxn ang="0">
                      <a:pos x="48" y="1158"/>
                    </a:cxn>
                    <a:cxn ang="0">
                      <a:pos x="66" y="1158"/>
                    </a:cxn>
                    <a:cxn ang="0">
                      <a:pos x="78" y="1146"/>
                    </a:cxn>
                    <a:cxn ang="0">
                      <a:pos x="96" y="1020"/>
                    </a:cxn>
                    <a:cxn ang="0">
                      <a:pos x="108" y="984"/>
                    </a:cxn>
                    <a:cxn ang="0">
                      <a:pos x="126" y="984"/>
                    </a:cxn>
                    <a:cxn ang="0">
                      <a:pos x="144" y="984"/>
                    </a:cxn>
                    <a:cxn ang="0">
                      <a:pos x="162" y="978"/>
                    </a:cxn>
                    <a:cxn ang="0">
                      <a:pos x="180" y="954"/>
                    </a:cxn>
                    <a:cxn ang="0">
                      <a:pos x="192" y="882"/>
                    </a:cxn>
                    <a:cxn ang="0">
                      <a:pos x="210" y="834"/>
                    </a:cxn>
                    <a:cxn ang="0">
                      <a:pos x="228" y="804"/>
                    </a:cxn>
                    <a:cxn ang="0">
                      <a:pos x="246" y="816"/>
                    </a:cxn>
                    <a:cxn ang="0">
                      <a:pos x="264" y="810"/>
                    </a:cxn>
                    <a:cxn ang="0">
                      <a:pos x="282" y="810"/>
                    </a:cxn>
                    <a:cxn ang="0">
                      <a:pos x="300" y="708"/>
                    </a:cxn>
                    <a:cxn ang="0">
                      <a:pos x="312" y="648"/>
                    </a:cxn>
                    <a:cxn ang="0">
                      <a:pos x="330" y="642"/>
                    </a:cxn>
                    <a:cxn ang="0">
                      <a:pos x="348" y="642"/>
                    </a:cxn>
                    <a:cxn ang="0">
                      <a:pos x="366" y="642"/>
                    </a:cxn>
                    <a:cxn ang="0">
                      <a:pos x="384" y="642"/>
                    </a:cxn>
                    <a:cxn ang="0">
                      <a:pos x="402" y="504"/>
                    </a:cxn>
                    <a:cxn ang="0">
                      <a:pos x="420" y="468"/>
                    </a:cxn>
                    <a:cxn ang="0">
                      <a:pos x="438" y="468"/>
                    </a:cxn>
                    <a:cxn ang="0">
                      <a:pos x="456" y="468"/>
                    </a:cxn>
                    <a:cxn ang="0">
                      <a:pos x="474" y="468"/>
                    </a:cxn>
                    <a:cxn ang="0">
                      <a:pos x="492" y="468"/>
                    </a:cxn>
                    <a:cxn ang="0">
                      <a:pos x="504" y="330"/>
                    </a:cxn>
                    <a:cxn ang="0">
                      <a:pos x="522" y="300"/>
                    </a:cxn>
                    <a:cxn ang="0">
                      <a:pos x="540" y="300"/>
                    </a:cxn>
                    <a:cxn ang="0">
                      <a:pos x="558" y="300"/>
                    </a:cxn>
                    <a:cxn ang="0">
                      <a:pos x="576" y="300"/>
                    </a:cxn>
                    <a:cxn ang="0">
                      <a:pos x="588" y="300"/>
                    </a:cxn>
                    <a:cxn ang="0">
                      <a:pos x="606" y="222"/>
                    </a:cxn>
                    <a:cxn ang="0">
                      <a:pos x="618" y="174"/>
                    </a:cxn>
                    <a:cxn ang="0">
                      <a:pos x="636" y="138"/>
                    </a:cxn>
                    <a:cxn ang="0">
                      <a:pos x="648" y="174"/>
                    </a:cxn>
                    <a:cxn ang="0">
                      <a:pos x="666" y="168"/>
                    </a:cxn>
                    <a:cxn ang="0">
                      <a:pos x="684" y="168"/>
                    </a:cxn>
                    <a:cxn ang="0">
                      <a:pos x="702" y="144"/>
                    </a:cxn>
                  </a:cxnLst>
                  <a:rect l="0" t="0" r="r" b="b"/>
                  <a:pathLst>
                    <a:path w="714" h="1158">
                      <a:moveTo>
                        <a:pt x="0" y="1158"/>
                      </a:moveTo>
                      <a:lnTo>
                        <a:pt x="6" y="1158"/>
                      </a:lnTo>
                      <a:lnTo>
                        <a:pt x="12" y="1158"/>
                      </a:lnTo>
                      <a:lnTo>
                        <a:pt x="18" y="1158"/>
                      </a:lnTo>
                      <a:lnTo>
                        <a:pt x="24" y="1158"/>
                      </a:lnTo>
                      <a:lnTo>
                        <a:pt x="30" y="1158"/>
                      </a:lnTo>
                      <a:lnTo>
                        <a:pt x="36" y="1158"/>
                      </a:lnTo>
                      <a:lnTo>
                        <a:pt x="42" y="1158"/>
                      </a:lnTo>
                      <a:lnTo>
                        <a:pt x="48" y="1158"/>
                      </a:lnTo>
                      <a:lnTo>
                        <a:pt x="54" y="1158"/>
                      </a:lnTo>
                      <a:lnTo>
                        <a:pt x="60" y="1158"/>
                      </a:lnTo>
                      <a:lnTo>
                        <a:pt x="66" y="1158"/>
                      </a:lnTo>
                      <a:lnTo>
                        <a:pt x="72" y="1158"/>
                      </a:lnTo>
                      <a:lnTo>
                        <a:pt x="78" y="1158"/>
                      </a:lnTo>
                      <a:lnTo>
                        <a:pt x="78" y="1146"/>
                      </a:lnTo>
                      <a:lnTo>
                        <a:pt x="84" y="1128"/>
                      </a:lnTo>
                      <a:lnTo>
                        <a:pt x="90" y="1044"/>
                      </a:lnTo>
                      <a:lnTo>
                        <a:pt x="96" y="1020"/>
                      </a:lnTo>
                      <a:lnTo>
                        <a:pt x="102" y="1008"/>
                      </a:lnTo>
                      <a:lnTo>
                        <a:pt x="108" y="996"/>
                      </a:lnTo>
                      <a:lnTo>
                        <a:pt x="108" y="984"/>
                      </a:lnTo>
                      <a:lnTo>
                        <a:pt x="114" y="984"/>
                      </a:lnTo>
                      <a:lnTo>
                        <a:pt x="120" y="984"/>
                      </a:lnTo>
                      <a:lnTo>
                        <a:pt x="126" y="984"/>
                      </a:lnTo>
                      <a:lnTo>
                        <a:pt x="132" y="984"/>
                      </a:lnTo>
                      <a:lnTo>
                        <a:pt x="138" y="984"/>
                      </a:lnTo>
                      <a:lnTo>
                        <a:pt x="144" y="984"/>
                      </a:lnTo>
                      <a:lnTo>
                        <a:pt x="150" y="984"/>
                      </a:lnTo>
                      <a:lnTo>
                        <a:pt x="156" y="984"/>
                      </a:lnTo>
                      <a:lnTo>
                        <a:pt x="162" y="978"/>
                      </a:lnTo>
                      <a:lnTo>
                        <a:pt x="168" y="972"/>
                      </a:lnTo>
                      <a:lnTo>
                        <a:pt x="174" y="960"/>
                      </a:lnTo>
                      <a:lnTo>
                        <a:pt x="180" y="954"/>
                      </a:lnTo>
                      <a:lnTo>
                        <a:pt x="186" y="942"/>
                      </a:lnTo>
                      <a:lnTo>
                        <a:pt x="192" y="924"/>
                      </a:lnTo>
                      <a:lnTo>
                        <a:pt x="192" y="882"/>
                      </a:lnTo>
                      <a:lnTo>
                        <a:pt x="198" y="852"/>
                      </a:lnTo>
                      <a:lnTo>
                        <a:pt x="204" y="840"/>
                      </a:lnTo>
                      <a:lnTo>
                        <a:pt x="210" y="834"/>
                      </a:lnTo>
                      <a:lnTo>
                        <a:pt x="216" y="816"/>
                      </a:lnTo>
                      <a:lnTo>
                        <a:pt x="228" y="804"/>
                      </a:lnTo>
                      <a:lnTo>
                        <a:pt x="228" y="804"/>
                      </a:lnTo>
                      <a:lnTo>
                        <a:pt x="234" y="816"/>
                      </a:lnTo>
                      <a:lnTo>
                        <a:pt x="240" y="816"/>
                      </a:lnTo>
                      <a:lnTo>
                        <a:pt x="246" y="816"/>
                      </a:lnTo>
                      <a:lnTo>
                        <a:pt x="252" y="810"/>
                      </a:lnTo>
                      <a:lnTo>
                        <a:pt x="258" y="810"/>
                      </a:lnTo>
                      <a:lnTo>
                        <a:pt x="264" y="810"/>
                      </a:lnTo>
                      <a:lnTo>
                        <a:pt x="270" y="810"/>
                      </a:lnTo>
                      <a:lnTo>
                        <a:pt x="276" y="810"/>
                      </a:lnTo>
                      <a:lnTo>
                        <a:pt x="282" y="810"/>
                      </a:lnTo>
                      <a:lnTo>
                        <a:pt x="288" y="804"/>
                      </a:lnTo>
                      <a:lnTo>
                        <a:pt x="294" y="798"/>
                      </a:lnTo>
                      <a:lnTo>
                        <a:pt x="300" y="708"/>
                      </a:lnTo>
                      <a:lnTo>
                        <a:pt x="306" y="696"/>
                      </a:lnTo>
                      <a:lnTo>
                        <a:pt x="306" y="672"/>
                      </a:lnTo>
                      <a:lnTo>
                        <a:pt x="312" y="648"/>
                      </a:lnTo>
                      <a:lnTo>
                        <a:pt x="318" y="642"/>
                      </a:lnTo>
                      <a:lnTo>
                        <a:pt x="324" y="642"/>
                      </a:lnTo>
                      <a:lnTo>
                        <a:pt x="330" y="642"/>
                      </a:lnTo>
                      <a:lnTo>
                        <a:pt x="336" y="642"/>
                      </a:lnTo>
                      <a:lnTo>
                        <a:pt x="342" y="642"/>
                      </a:lnTo>
                      <a:lnTo>
                        <a:pt x="348" y="642"/>
                      </a:lnTo>
                      <a:lnTo>
                        <a:pt x="354" y="642"/>
                      </a:lnTo>
                      <a:lnTo>
                        <a:pt x="360" y="642"/>
                      </a:lnTo>
                      <a:lnTo>
                        <a:pt x="366" y="642"/>
                      </a:lnTo>
                      <a:lnTo>
                        <a:pt x="372" y="642"/>
                      </a:lnTo>
                      <a:lnTo>
                        <a:pt x="378" y="642"/>
                      </a:lnTo>
                      <a:lnTo>
                        <a:pt x="384" y="642"/>
                      </a:lnTo>
                      <a:lnTo>
                        <a:pt x="390" y="642"/>
                      </a:lnTo>
                      <a:lnTo>
                        <a:pt x="396" y="636"/>
                      </a:lnTo>
                      <a:lnTo>
                        <a:pt x="402" y="504"/>
                      </a:lnTo>
                      <a:lnTo>
                        <a:pt x="408" y="492"/>
                      </a:lnTo>
                      <a:lnTo>
                        <a:pt x="414" y="468"/>
                      </a:lnTo>
                      <a:lnTo>
                        <a:pt x="420" y="468"/>
                      </a:lnTo>
                      <a:lnTo>
                        <a:pt x="426" y="468"/>
                      </a:lnTo>
                      <a:lnTo>
                        <a:pt x="432" y="468"/>
                      </a:lnTo>
                      <a:lnTo>
                        <a:pt x="438" y="468"/>
                      </a:lnTo>
                      <a:lnTo>
                        <a:pt x="444" y="468"/>
                      </a:lnTo>
                      <a:lnTo>
                        <a:pt x="450" y="468"/>
                      </a:lnTo>
                      <a:lnTo>
                        <a:pt x="456" y="468"/>
                      </a:lnTo>
                      <a:lnTo>
                        <a:pt x="462" y="468"/>
                      </a:lnTo>
                      <a:lnTo>
                        <a:pt x="468" y="468"/>
                      </a:lnTo>
                      <a:lnTo>
                        <a:pt x="474" y="468"/>
                      </a:lnTo>
                      <a:lnTo>
                        <a:pt x="480" y="468"/>
                      </a:lnTo>
                      <a:lnTo>
                        <a:pt x="486" y="468"/>
                      </a:lnTo>
                      <a:lnTo>
                        <a:pt x="492" y="468"/>
                      </a:lnTo>
                      <a:lnTo>
                        <a:pt x="498" y="462"/>
                      </a:lnTo>
                      <a:lnTo>
                        <a:pt x="498" y="402"/>
                      </a:lnTo>
                      <a:lnTo>
                        <a:pt x="504" y="330"/>
                      </a:lnTo>
                      <a:lnTo>
                        <a:pt x="510" y="312"/>
                      </a:lnTo>
                      <a:lnTo>
                        <a:pt x="516" y="300"/>
                      </a:lnTo>
                      <a:lnTo>
                        <a:pt x="522" y="300"/>
                      </a:lnTo>
                      <a:lnTo>
                        <a:pt x="528" y="300"/>
                      </a:lnTo>
                      <a:lnTo>
                        <a:pt x="534" y="300"/>
                      </a:lnTo>
                      <a:lnTo>
                        <a:pt x="540" y="300"/>
                      </a:lnTo>
                      <a:lnTo>
                        <a:pt x="546" y="300"/>
                      </a:lnTo>
                      <a:lnTo>
                        <a:pt x="552" y="300"/>
                      </a:lnTo>
                      <a:lnTo>
                        <a:pt x="558" y="300"/>
                      </a:lnTo>
                      <a:lnTo>
                        <a:pt x="564" y="300"/>
                      </a:lnTo>
                      <a:lnTo>
                        <a:pt x="570" y="300"/>
                      </a:lnTo>
                      <a:lnTo>
                        <a:pt x="576" y="300"/>
                      </a:lnTo>
                      <a:lnTo>
                        <a:pt x="582" y="300"/>
                      </a:lnTo>
                      <a:lnTo>
                        <a:pt x="582" y="330"/>
                      </a:lnTo>
                      <a:lnTo>
                        <a:pt x="588" y="300"/>
                      </a:lnTo>
                      <a:lnTo>
                        <a:pt x="594" y="288"/>
                      </a:lnTo>
                      <a:lnTo>
                        <a:pt x="600" y="282"/>
                      </a:lnTo>
                      <a:lnTo>
                        <a:pt x="606" y="222"/>
                      </a:lnTo>
                      <a:lnTo>
                        <a:pt x="612" y="192"/>
                      </a:lnTo>
                      <a:lnTo>
                        <a:pt x="612" y="186"/>
                      </a:lnTo>
                      <a:lnTo>
                        <a:pt x="618" y="174"/>
                      </a:lnTo>
                      <a:lnTo>
                        <a:pt x="624" y="174"/>
                      </a:lnTo>
                      <a:lnTo>
                        <a:pt x="630" y="144"/>
                      </a:lnTo>
                      <a:lnTo>
                        <a:pt x="636" y="138"/>
                      </a:lnTo>
                      <a:lnTo>
                        <a:pt x="642" y="132"/>
                      </a:lnTo>
                      <a:lnTo>
                        <a:pt x="642" y="174"/>
                      </a:lnTo>
                      <a:lnTo>
                        <a:pt x="648" y="174"/>
                      </a:lnTo>
                      <a:lnTo>
                        <a:pt x="654" y="186"/>
                      </a:lnTo>
                      <a:lnTo>
                        <a:pt x="660" y="168"/>
                      </a:lnTo>
                      <a:lnTo>
                        <a:pt x="666" y="168"/>
                      </a:lnTo>
                      <a:lnTo>
                        <a:pt x="672" y="168"/>
                      </a:lnTo>
                      <a:lnTo>
                        <a:pt x="678" y="168"/>
                      </a:lnTo>
                      <a:lnTo>
                        <a:pt x="684" y="168"/>
                      </a:lnTo>
                      <a:lnTo>
                        <a:pt x="690" y="168"/>
                      </a:lnTo>
                      <a:lnTo>
                        <a:pt x="696" y="168"/>
                      </a:lnTo>
                      <a:lnTo>
                        <a:pt x="702" y="144"/>
                      </a:lnTo>
                      <a:lnTo>
                        <a:pt x="708" y="30"/>
                      </a:lnTo>
                      <a:lnTo>
                        <a:pt x="714" y="0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2" name="Freeform 628"/>
                <p:cNvSpPr>
                  <a:spLocks/>
                </p:cNvSpPr>
                <p:nvPr/>
              </p:nvSpPr>
              <p:spPr bwMode="auto">
                <a:xfrm>
                  <a:off x="2430463" y="1581150"/>
                  <a:ext cx="1152525" cy="1914525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0" y="0"/>
                    </a:cxn>
                    <a:cxn ang="0">
                      <a:pos x="48" y="0"/>
                    </a:cxn>
                    <a:cxn ang="0">
                      <a:pos x="66" y="96"/>
                    </a:cxn>
                    <a:cxn ang="0">
                      <a:pos x="78" y="144"/>
                    </a:cxn>
                    <a:cxn ang="0">
                      <a:pos x="96" y="192"/>
                    </a:cxn>
                    <a:cxn ang="0">
                      <a:pos x="114" y="96"/>
                    </a:cxn>
                    <a:cxn ang="0">
                      <a:pos x="126" y="48"/>
                    </a:cxn>
                    <a:cxn ang="0">
                      <a:pos x="144" y="0"/>
                    </a:cxn>
                    <a:cxn ang="0">
                      <a:pos x="162" y="0"/>
                    </a:cxn>
                    <a:cxn ang="0">
                      <a:pos x="180" y="96"/>
                    </a:cxn>
                    <a:cxn ang="0">
                      <a:pos x="192" y="144"/>
                    </a:cxn>
                    <a:cxn ang="0">
                      <a:pos x="204" y="96"/>
                    </a:cxn>
                    <a:cxn ang="0">
                      <a:pos x="222" y="78"/>
                    </a:cxn>
                    <a:cxn ang="0">
                      <a:pos x="234" y="150"/>
                    </a:cxn>
                    <a:cxn ang="0">
                      <a:pos x="252" y="150"/>
                    </a:cxn>
                    <a:cxn ang="0">
                      <a:pos x="270" y="210"/>
                    </a:cxn>
                    <a:cxn ang="0">
                      <a:pos x="288" y="204"/>
                    </a:cxn>
                    <a:cxn ang="0">
                      <a:pos x="306" y="96"/>
                    </a:cxn>
                    <a:cxn ang="0">
                      <a:pos x="324" y="1206"/>
                    </a:cxn>
                    <a:cxn ang="0">
                      <a:pos x="342" y="1206"/>
                    </a:cxn>
                    <a:cxn ang="0">
                      <a:pos x="360" y="1206"/>
                    </a:cxn>
                    <a:cxn ang="0">
                      <a:pos x="378" y="1206"/>
                    </a:cxn>
                    <a:cxn ang="0">
                      <a:pos x="396" y="1206"/>
                    </a:cxn>
                    <a:cxn ang="0">
                      <a:pos x="414" y="1206"/>
                    </a:cxn>
                    <a:cxn ang="0">
                      <a:pos x="432" y="1206"/>
                    </a:cxn>
                    <a:cxn ang="0">
                      <a:pos x="450" y="1206"/>
                    </a:cxn>
                    <a:cxn ang="0">
                      <a:pos x="468" y="1206"/>
                    </a:cxn>
                    <a:cxn ang="0">
                      <a:pos x="486" y="1206"/>
                    </a:cxn>
                    <a:cxn ang="0">
                      <a:pos x="504" y="1206"/>
                    </a:cxn>
                    <a:cxn ang="0">
                      <a:pos x="522" y="1206"/>
                    </a:cxn>
                    <a:cxn ang="0">
                      <a:pos x="540" y="1206"/>
                    </a:cxn>
                    <a:cxn ang="0">
                      <a:pos x="558" y="1206"/>
                    </a:cxn>
                    <a:cxn ang="0">
                      <a:pos x="576" y="1206"/>
                    </a:cxn>
                    <a:cxn ang="0">
                      <a:pos x="594" y="1206"/>
                    </a:cxn>
                    <a:cxn ang="0">
                      <a:pos x="612" y="1206"/>
                    </a:cxn>
                    <a:cxn ang="0">
                      <a:pos x="630" y="1206"/>
                    </a:cxn>
                    <a:cxn ang="0">
                      <a:pos x="648" y="1206"/>
                    </a:cxn>
                    <a:cxn ang="0">
                      <a:pos x="666" y="1206"/>
                    </a:cxn>
                    <a:cxn ang="0">
                      <a:pos x="684" y="1206"/>
                    </a:cxn>
                    <a:cxn ang="0">
                      <a:pos x="702" y="1194"/>
                    </a:cxn>
                    <a:cxn ang="0">
                      <a:pos x="714" y="1074"/>
                    </a:cxn>
                  </a:cxnLst>
                  <a:rect l="0" t="0" r="r" b="b"/>
                  <a:pathLst>
                    <a:path w="726" h="1206">
                      <a:moveTo>
                        <a:pt x="0" y="48"/>
                      </a:moveTo>
                      <a:lnTo>
                        <a:pt x="6" y="18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4" y="0"/>
                      </a:lnTo>
                      <a:lnTo>
                        <a:pt x="60" y="0"/>
                      </a:lnTo>
                      <a:lnTo>
                        <a:pt x="66" y="96"/>
                      </a:lnTo>
                      <a:lnTo>
                        <a:pt x="66" y="48"/>
                      </a:lnTo>
                      <a:lnTo>
                        <a:pt x="72" y="96"/>
                      </a:lnTo>
                      <a:lnTo>
                        <a:pt x="78" y="144"/>
                      </a:lnTo>
                      <a:lnTo>
                        <a:pt x="84" y="144"/>
                      </a:lnTo>
                      <a:lnTo>
                        <a:pt x="90" y="192"/>
                      </a:lnTo>
                      <a:lnTo>
                        <a:pt x="96" y="192"/>
                      </a:lnTo>
                      <a:lnTo>
                        <a:pt x="102" y="96"/>
                      </a:lnTo>
                      <a:lnTo>
                        <a:pt x="108" y="96"/>
                      </a:lnTo>
                      <a:lnTo>
                        <a:pt x="114" y="96"/>
                      </a:lnTo>
                      <a:lnTo>
                        <a:pt x="120" y="96"/>
                      </a:lnTo>
                      <a:lnTo>
                        <a:pt x="120" y="48"/>
                      </a:lnTo>
                      <a:lnTo>
                        <a:pt x="126" y="48"/>
                      </a:lnTo>
                      <a:lnTo>
                        <a:pt x="132" y="48"/>
                      </a:lnTo>
                      <a:lnTo>
                        <a:pt x="138" y="18"/>
                      </a:lnTo>
                      <a:lnTo>
                        <a:pt x="144" y="0"/>
                      </a:lnTo>
                      <a:lnTo>
                        <a:pt x="150" y="0"/>
                      </a:lnTo>
                      <a:lnTo>
                        <a:pt x="156" y="0"/>
                      </a:lnTo>
                      <a:lnTo>
                        <a:pt x="162" y="0"/>
                      </a:lnTo>
                      <a:lnTo>
                        <a:pt x="168" y="48"/>
                      </a:lnTo>
                      <a:lnTo>
                        <a:pt x="174" y="48"/>
                      </a:lnTo>
                      <a:lnTo>
                        <a:pt x="180" y="96"/>
                      </a:lnTo>
                      <a:lnTo>
                        <a:pt x="180" y="144"/>
                      </a:lnTo>
                      <a:lnTo>
                        <a:pt x="186" y="144"/>
                      </a:lnTo>
                      <a:lnTo>
                        <a:pt x="192" y="144"/>
                      </a:lnTo>
                      <a:lnTo>
                        <a:pt x="198" y="120"/>
                      </a:lnTo>
                      <a:lnTo>
                        <a:pt x="204" y="144"/>
                      </a:lnTo>
                      <a:lnTo>
                        <a:pt x="204" y="96"/>
                      </a:lnTo>
                      <a:lnTo>
                        <a:pt x="210" y="48"/>
                      </a:lnTo>
                      <a:lnTo>
                        <a:pt x="216" y="48"/>
                      </a:lnTo>
                      <a:lnTo>
                        <a:pt x="222" y="78"/>
                      </a:lnTo>
                      <a:lnTo>
                        <a:pt x="228" y="36"/>
                      </a:lnTo>
                      <a:lnTo>
                        <a:pt x="234" y="132"/>
                      </a:lnTo>
                      <a:lnTo>
                        <a:pt x="234" y="150"/>
                      </a:lnTo>
                      <a:lnTo>
                        <a:pt x="240" y="132"/>
                      </a:lnTo>
                      <a:lnTo>
                        <a:pt x="246" y="162"/>
                      </a:lnTo>
                      <a:lnTo>
                        <a:pt x="252" y="150"/>
                      </a:lnTo>
                      <a:lnTo>
                        <a:pt x="258" y="150"/>
                      </a:lnTo>
                      <a:lnTo>
                        <a:pt x="264" y="204"/>
                      </a:lnTo>
                      <a:lnTo>
                        <a:pt x="270" y="210"/>
                      </a:lnTo>
                      <a:lnTo>
                        <a:pt x="276" y="174"/>
                      </a:lnTo>
                      <a:lnTo>
                        <a:pt x="282" y="168"/>
                      </a:lnTo>
                      <a:lnTo>
                        <a:pt x="288" y="204"/>
                      </a:lnTo>
                      <a:lnTo>
                        <a:pt x="294" y="192"/>
                      </a:lnTo>
                      <a:lnTo>
                        <a:pt x="300" y="144"/>
                      </a:lnTo>
                      <a:lnTo>
                        <a:pt x="306" y="96"/>
                      </a:lnTo>
                      <a:lnTo>
                        <a:pt x="312" y="96"/>
                      </a:lnTo>
                      <a:lnTo>
                        <a:pt x="318" y="1206"/>
                      </a:lnTo>
                      <a:lnTo>
                        <a:pt x="324" y="1206"/>
                      </a:lnTo>
                      <a:lnTo>
                        <a:pt x="330" y="1206"/>
                      </a:lnTo>
                      <a:lnTo>
                        <a:pt x="336" y="1206"/>
                      </a:lnTo>
                      <a:lnTo>
                        <a:pt x="342" y="1206"/>
                      </a:lnTo>
                      <a:lnTo>
                        <a:pt x="348" y="1206"/>
                      </a:lnTo>
                      <a:lnTo>
                        <a:pt x="354" y="1206"/>
                      </a:lnTo>
                      <a:lnTo>
                        <a:pt x="360" y="1206"/>
                      </a:lnTo>
                      <a:lnTo>
                        <a:pt x="366" y="1206"/>
                      </a:lnTo>
                      <a:lnTo>
                        <a:pt x="372" y="1206"/>
                      </a:lnTo>
                      <a:lnTo>
                        <a:pt x="378" y="1206"/>
                      </a:lnTo>
                      <a:lnTo>
                        <a:pt x="384" y="1206"/>
                      </a:lnTo>
                      <a:lnTo>
                        <a:pt x="390" y="1206"/>
                      </a:lnTo>
                      <a:lnTo>
                        <a:pt x="396" y="1206"/>
                      </a:lnTo>
                      <a:lnTo>
                        <a:pt x="402" y="1206"/>
                      </a:lnTo>
                      <a:lnTo>
                        <a:pt x="408" y="1206"/>
                      </a:lnTo>
                      <a:lnTo>
                        <a:pt x="414" y="1206"/>
                      </a:lnTo>
                      <a:lnTo>
                        <a:pt x="420" y="1206"/>
                      </a:lnTo>
                      <a:lnTo>
                        <a:pt x="426" y="1206"/>
                      </a:lnTo>
                      <a:lnTo>
                        <a:pt x="432" y="1206"/>
                      </a:lnTo>
                      <a:lnTo>
                        <a:pt x="438" y="1206"/>
                      </a:lnTo>
                      <a:lnTo>
                        <a:pt x="444" y="1206"/>
                      </a:lnTo>
                      <a:lnTo>
                        <a:pt x="450" y="1206"/>
                      </a:lnTo>
                      <a:lnTo>
                        <a:pt x="456" y="1206"/>
                      </a:lnTo>
                      <a:lnTo>
                        <a:pt x="462" y="1206"/>
                      </a:lnTo>
                      <a:lnTo>
                        <a:pt x="468" y="1206"/>
                      </a:lnTo>
                      <a:lnTo>
                        <a:pt x="474" y="1206"/>
                      </a:lnTo>
                      <a:lnTo>
                        <a:pt x="480" y="1206"/>
                      </a:lnTo>
                      <a:lnTo>
                        <a:pt x="486" y="1206"/>
                      </a:lnTo>
                      <a:lnTo>
                        <a:pt x="492" y="1206"/>
                      </a:lnTo>
                      <a:lnTo>
                        <a:pt x="498" y="1206"/>
                      </a:lnTo>
                      <a:lnTo>
                        <a:pt x="504" y="1206"/>
                      </a:lnTo>
                      <a:lnTo>
                        <a:pt x="510" y="1206"/>
                      </a:lnTo>
                      <a:lnTo>
                        <a:pt x="516" y="1206"/>
                      </a:lnTo>
                      <a:lnTo>
                        <a:pt x="522" y="1206"/>
                      </a:lnTo>
                      <a:lnTo>
                        <a:pt x="528" y="1206"/>
                      </a:lnTo>
                      <a:lnTo>
                        <a:pt x="534" y="1206"/>
                      </a:lnTo>
                      <a:lnTo>
                        <a:pt x="540" y="1206"/>
                      </a:lnTo>
                      <a:lnTo>
                        <a:pt x="546" y="1206"/>
                      </a:lnTo>
                      <a:lnTo>
                        <a:pt x="552" y="1206"/>
                      </a:lnTo>
                      <a:lnTo>
                        <a:pt x="558" y="1206"/>
                      </a:lnTo>
                      <a:lnTo>
                        <a:pt x="564" y="1206"/>
                      </a:lnTo>
                      <a:lnTo>
                        <a:pt x="570" y="1206"/>
                      </a:lnTo>
                      <a:lnTo>
                        <a:pt x="576" y="1206"/>
                      </a:lnTo>
                      <a:lnTo>
                        <a:pt x="582" y="1206"/>
                      </a:lnTo>
                      <a:lnTo>
                        <a:pt x="588" y="1206"/>
                      </a:lnTo>
                      <a:lnTo>
                        <a:pt x="594" y="1206"/>
                      </a:lnTo>
                      <a:lnTo>
                        <a:pt x="600" y="1206"/>
                      </a:lnTo>
                      <a:lnTo>
                        <a:pt x="606" y="1206"/>
                      </a:lnTo>
                      <a:lnTo>
                        <a:pt x="612" y="1206"/>
                      </a:lnTo>
                      <a:lnTo>
                        <a:pt x="618" y="1206"/>
                      </a:lnTo>
                      <a:lnTo>
                        <a:pt x="624" y="1206"/>
                      </a:lnTo>
                      <a:lnTo>
                        <a:pt x="630" y="1206"/>
                      </a:lnTo>
                      <a:lnTo>
                        <a:pt x="636" y="1206"/>
                      </a:lnTo>
                      <a:lnTo>
                        <a:pt x="642" y="1206"/>
                      </a:lnTo>
                      <a:lnTo>
                        <a:pt x="648" y="1206"/>
                      </a:lnTo>
                      <a:lnTo>
                        <a:pt x="654" y="1206"/>
                      </a:lnTo>
                      <a:lnTo>
                        <a:pt x="660" y="1206"/>
                      </a:lnTo>
                      <a:lnTo>
                        <a:pt x="666" y="1206"/>
                      </a:lnTo>
                      <a:lnTo>
                        <a:pt x="672" y="1206"/>
                      </a:lnTo>
                      <a:lnTo>
                        <a:pt x="678" y="1206"/>
                      </a:lnTo>
                      <a:lnTo>
                        <a:pt x="684" y="1206"/>
                      </a:lnTo>
                      <a:lnTo>
                        <a:pt x="690" y="1194"/>
                      </a:lnTo>
                      <a:lnTo>
                        <a:pt x="696" y="1194"/>
                      </a:lnTo>
                      <a:lnTo>
                        <a:pt x="702" y="1194"/>
                      </a:lnTo>
                      <a:lnTo>
                        <a:pt x="708" y="1170"/>
                      </a:lnTo>
                      <a:lnTo>
                        <a:pt x="708" y="1116"/>
                      </a:lnTo>
                      <a:lnTo>
                        <a:pt x="714" y="1074"/>
                      </a:lnTo>
                      <a:lnTo>
                        <a:pt x="720" y="1074"/>
                      </a:lnTo>
                      <a:lnTo>
                        <a:pt x="726" y="1050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3" name="Freeform 629"/>
                <p:cNvSpPr>
                  <a:spLocks/>
                </p:cNvSpPr>
                <p:nvPr/>
              </p:nvSpPr>
              <p:spPr bwMode="auto">
                <a:xfrm>
                  <a:off x="3582988" y="1581150"/>
                  <a:ext cx="923925" cy="1914525"/>
                </a:xfrm>
                <a:custGeom>
                  <a:avLst/>
                  <a:gdLst/>
                  <a:ahLst/>
                  <a:cxnLst>
                    <a:cxn ang="0">
                      <a:pos x="6" y="1050"/>
                    </a:cxn>
                    <a:cxn ang="0">
                      <a:pos x="18" y="1032"/>
                    </a:cxn>
                    <a:cxn ang="0">
                      <a:pos x="30" y="1032"/>
                    </a:cxn>
                    <a:cxn ang="0">
                      <a:pos x="42" y="1032"/>
                    </a:cxn>
                    <a:cxn ang="0">
                      <a:pos x="54" y="1026"/>
                    </a:cxn>
                    <a:cxn ang="0">
                      <a:pos x="66" y="1026"/>
                    </a:cxn>
                    <a:cxn ang="0">
                      <a:pos x="78" y="996"/>
                    </a:cxn>
                    <a:cxn ang="0">
                      <a:pos x="90" y="906"/>
                    </a:cxn>
                    <a:cxn ang="0">
                      <a:pos x="96" y="882"/>
                    </a:cxn>
                    <a:cxn ang="0">
                      <a:pos x="108" y="858"/>
                    </a:cxn>
                    <a:cxn ang="0">
                      <a:pos x="120" y="858"/>
                    </a:cxn>
                    <a:cxn ang="0">
                      <a:pos x="132" y="864"/>
                    </a:cxn>
                    <a:cxn ang="0">
                      <a:pos x="144" y="708"/>
                    </a:cxn>
                    <a:cxn ang="0">
                      <a:pos x="156" y="708"/>
                    </a:cxn>
                    <a:cxn ang="0">
                      <a:pos x="168" y="516"/>
                    </a:cxn>
                    <a:cxn ang="0">
                      <a:pos x="180" y="516"/>
                    </a:cxn>
                    <a:cxn ang="0">
                      <a:pos x="186" y="378"/>
                    </a:cxn>
                    <a:cxn ang="0">
                      <a:pos x="198" y="312"/>
                    </a:cxn>
                    <a:cxn ang="0">
                      <a:pos x="210" y="216"/>
                    </a:cxn>
                    <a:cxn ang="0">
                      <a:pos x="216" y="48"/>
                    </a:cxn>
                    <a:cxn ang="0">
                      <a:pos x="228" y="48"/>
                    </a:cxn>
                    <a:cxn ang="0">
                      <a:pos x="234" y="144"/>
                    </a:cxn>
                    <a:cxn ang="0">
                      <a:pos x="246" y="192"/>
                    </a:cxn>
                    <a:cxn ang="0">
                      <a:pos x="258" y="240"/>
                    </a:cxn>
                    <a:cxn ang="0">
                      <a:pos x="270" y="1206"/>
                    </a:cxn>
                    <a:cxn ang="0">
                      <a:pos x="282" y="1206"/>
                    </a:cxn>
                    <a:cxn ang="0">
                      <a:pos x="294" y="1206"/>
                    </a:cxn>
                    <a:cxn ang="0">
                      <a:pos x="306" y="1206"/>
                    </a:cxn>
                    <a:cxn ang="0">
                      <a:pos x="318" y="1206"/>
                    </a:cxn>
                    <a:cxn ang="0">
                      <a:pos x="330" y="1206"/>
                    </a:cxn>
                    <a:cxn ang="0">
                      <a:pos x="342" y="1206"/>
                    </a:cxn>
                    <a:cxn ang="0">
                      <a:pos x="354" y="1206"/>
                    </a:cxn>
                    <a:cxn ang="0">
                      <a:pos x="366" y="1206"/>
                    </a:cxn>
                    <a:cxn ang="0">
                      <a:pos x="378" y="1206"/>
                    </a:cxn>
                    <a:cxn ang="0">
                      <a:pos x="390" y="1206"/>
                    </a:cxn>
                    <a:cxn ang="0">
                      <a:pos x="402" y="1206"/>
                    </a:cxn>
                    <a:cxn ang="0">
                      <a:pos x="414" y="1206"/>
                    </a:cxn>
                    <a:cxn ang="0">
                      <a:pos x="426" y="1206"/>
                    </a:cxn>
                    <a:cxn ang="0">
                      <a:pos x="438" y="1206"/>
                    </a:cxn>
                    <a:cxn ang="0">
                      <a:pos x="450" y="1206"/>
                    </a:cxn>
                    <a:cxn ang="0">
                      <a:pos x="462" y="1206"/>
                    </a:cxn>
                    <a:cxn ang="0">
                      <a:pos x="474" y="1206"/>
                    </a:cxn>
                    <a:cxn ang="0">
                      <a:pos x="486" y="1206"/>
                    </a:cxn>
                    <a:cxn ang="0">
                      <a:pos x="498" y="1206"/>
                    </a:cxn>
                    <a:cxn ang="0">
                      <a:pos x="510" y="1206"/>
                    </a:cxn>
                    <a:cxn ang="0">
                      <a:pos x="522" y="1206"/>
                    </a:cxn>
                    <a:cxn ang="0">
                      <a:pos x="534" y="1206"/>
                    </a:cxn>
                    <a:cxn ang="0">
                      <a:pos x="546" y="1206"/>
                    </a:cxn>
                    <a:cxn ang="0">
                      <a:pos x="558" y="1206"/>
                    </a:cxn>
                    <a:cxn ang="0">
                      <a:pos x="570" y="1206"/>
                    </a:cxn>
                    <a:cxn ang="0">
                      <a:pos x="582" y="1206"/>
                    </a:cxn>
                  </a:cxnLst>
                  <a:rect l="0" t="0" r="r" b="b"/>
                  <a:pathLst>
                    <a:path w="582" h="1206">
                      <a:moveTo>
                        <a:pt x="0" y="1050"/>
                      </a:moveTo>
                      <a:lnTo>
                        <a:pt x="6" y="1050"/>
                      </a:lnTo>
                      <a:lnTo>
                        <a:pt x="18" y="1032"/>
                      </a:lnTo>
                      <a:lnTo>
                        <a:pt x="18" y="1032"/>
                      </a:lnTo>
                      <a:lnTo>
                        <a:pt x="24" y="1032"/>
                      </a:lnTo>
                      <a:lnTo>
                        <a:pt x="30" y="1032"/>
                      </a:lnTo>
                      <a:lnTo>
                        <a:pt x="36" y="1032"/>
                      </a:lnTo>
                      <a:lnTo>
                        <a:pt x="42" y="1032"/>
                      </a:lnTo>
                      <a:lnTo>
                        <a:pt x="48" y="1032"/>
                      </a:lnTo>
                      <a:lnTo>
                        <a:pt x="54" y="1026"/>
                      </a:lnTo>
                      <a:lnTo>
                        <a:pt x="60" y="1026"/>
                      </a:lnTo>
                      <a:lnTo>
                        <a:pt x="66" y="1026"/>
                      </a:lnTo>
                      <a:lnTo>
                        <a:pt x="72" y="1008"/>
                      </a:lnTo>
                      <a:lnTo>
                        <a:pt x="78" y="996"/>
                      </a:lnTo>
                      <a:lnTo>
                        <a:pt x="84" y="972"/>
                      </a:lnTo>
                      <a:lnTo>
                        <a:pt x="90" y="906"/>
                      </a:lnTo>
                      <a:lnTo>
                        <a:pt x="96" y="888"/>
                      </a:lnTo>
                      <a:lnTo>
                        <a:pt x="96" y="882"/>
                      </a:lnTo>
                      <a:lnTo>
                        <a:pt x="102" y="858"/>
                      </a:lnTo>
                      <a:lnTo>
                        <a:pt x="108" y="858"/>
                      </a:lnTo>
                      <a:lnTo>
                        <a:pt x="114" y="858"/>
                      </a:lnTo>
                      <a:lnTo>
                        <a:pt x="120" y="858"/>
                      </a:lnTo>
                      <a:lnTo>
                        <a:pt x="126" y="876"/>
                      </a:lnTo>
                      <a:lnTo>
                        <a:pt x="132" y="864"/>
                      </a:lnTo>
                      <a:lnTo>
                        <a:pt x="138" y="852"/>
                      </a:lnTo>
                      <a:lnTo>
                        <a:pt x="144" y="708"/>
                      </a:lnTo>
                      <a:lnTo>
                        <a:pt x="150" y="708"/>
                      </a:lnTo>
                      <a:lnTo>
                        <a:pt x="156" y="708"/>
                      </a:lnTo>
                      <a:lnTo>
                        <a:pt x="162" y="570"/>
                      </a:lnTo>
                      <a:lnTo>
                        <a:pt x="168" y="516"/>
                      </a:lnTo>
                      <a:lnTo>
                        <a:pt x="174" y="516"/>
                      </a:lnTo>
                      <a:lnTo>
                        <a:pt x="180" y="516"/>
                      </a:lnTo>
                      <a:lnTo>
                        <a:pt x="180" y="426"/>
                      </a:lnTo>
                      <a:lnTo>
                        <a:pt x="186" y="378"/>
                      </a:lnTo>
                      <a:lnTo>
                        <a:pt x="192" y="378"/>
                      </a:lnTo>
                      <a:lnTo>
                        <a:pt x="198" y="312"/>
                      </a:lnTo>
                      <a:lnTo>
                        <a:pt x="204" y="216"/>
                      </a:lnTo>
                      <a:lnTo>
                        <a:pt x="210" y="216"/>
                      </a:lnTo>
                      <a:lnTo>
                        <a:pt x="210" y="186"/>
                      </a:lnTo>
                      <a:lnTo>
                        <a:pt x="216" y="48"/>
                      </a:lnTo>
                      <a:lnTo>
                        <a:pt x="222" y="0"/>
                      </a:lnTo>
                      <a:lnTo>
                        <a:pt x="228" y="48"/>
                      </a:lnTo>
                      <a:lnTo>
                        <a:pt x="234" y="96"/>
                      </a:lnTo>
                      <a:lnTo>
                        <a:pt x="234" y="144"/>
                      </a:lnTo>
                      <a:lnTo>
                        <a:pt x="240" y="186"/>
                      </a:lnTo>
                      <a:lnTo>
                        <a:pt x="246" y="192"/>
                      </a:lnTo>
                      <a:lnTo>
                        <a:pt x="252" y="192"/>
                      </a:lnTo>
                      <a:lnTo>
                        <a:pt x="258" y="240"/>
                      </a:lnTo>
                      <a:lnTo>
                        <a:pt x="264" y="1206"/>
                      </a:lnTo>
                      <a:lnTo>
                        <a:pt x="270" y="1206"/>
                      </a:lnTo>
                      <a:lnTo>
                        <a:pt x="276" y="1206"/>
                      </a:lnTo>
                      <a:lnTo>
                        <a:pt x="282" y="1206"/>
                      </a:lnTo>
                      <a:lnTo>
                        <a:pt x="288" y="1206"/>
                      </a:lnTo>
                      <a:lnTo>
                        <a:pt x="294" y="1206"/>
                      </a:lnTo>
                      <a:lnTo>
                        <a:pt x="300" y="1206"/>
                      </a:lnTo>
                      <a:lnTo>
                        <a:pt x="306" y="1206"/>
                      </a:lnTo>
                      <a:lnTo>
                        <a:pt x="312" y="1206"/>
                      </a:lnTo>
                      <a:lnTo>
                        <a:pt x="318" y="1206"/>
                      </a:lnTo>
                      <a:lnTo>
                        <a:pt x="324" y="1206"/>
                      </a:lnTo>
                      <a:lnTo>
                        <a:pt x="330" y="1206"/>
                      </a:lnTo>
                      <a:lnTo>
                        <a:pt x="336" y="1206"/>
                      </a:lnTo>
                      <a:lnTo>
                        <a:pt x="342" y="1206"/>
                      </a:lnTo>
                      <a:lnTo>
                        <a:pt x="348" y="1206"/>
                      </a:lnTo>
                      <a:lnTo>
                        <a:pt x="354" y="1206"/>
                      </a:lnTo>
                      <a:lnTo>
                        <a:pt x="360" y="1206"/>
                      </a:lnTo>
                      <a:lnTo>
                        <a:pt x="366" y="1206"/>
                      </a:lnTo>
                      <a:lnTo>
                        <a:pt x="372" y="1206"/>
                      </a:lnTo>
                      <a:lnTo>
                        <a:pt x="378" y="1206"/>
                      </a:lnTo>
                      <a:lnTo>
                        <a:pt x="384" y="1206"/>
                      </a:lnTo>
                      <a:lnTo>
                        <a:pt x="390" y="1206"/>
                      </a:lnTo>
                      <a:lnTo>
                        <a:pt x="396" y="1206"/>
                      </a:lnTo>
                      <a:lnTo>
                        <a:pt x="402" y="1206"/>
                      </a:lnTo>
                      <a:lnTo>
                        <a:pt x="408" y="1206"/>
                      </a:lnTo>
                      <a:lnTo>
                        <a:pt x="414" y="1206"/>
                      </a:lnTo>
                      <a:lnTo>
                        <a:pt x="420" y="1206"/>
                      </a:lnTo>
                      <a:lnTo>
                        <a:pt x="426" y="1206"/>
                      </a:lnTo>
                      <a:lnTo>
                        <a:pt x="432" y="1206"/>
                      </a:lnTo>
                      <a:lnTo>
                        <a:pt x="438" y="1206"/>
                      </a:lnTo>
                      <a:lnTo>
                        <a:pt x="444" y="1206"/>
                      </a:lnTo>
                      <a:lnTo>
                        <a:pt x="450" y="1206"/>
                      </a:lnTo>
                      <a:lnTo>
                        <a:pt x="456" y="1206"/>
                      </a:lnTo>
                      <a:lnTo>
                        <a:pt x="462" y="1206"/>
                      </a:lnTo>
                      <a:lnTo>
                        <a:pt x="468" y="1206"/>
                      </a:lnTo>
                      <a:lnTo>
                        <a:pt x="474" y="1206"/>
                      </a:lnTo>
                      <a:lnTo>
                        <a:pt x="480" y="1206"/>
                      </a:lnTo>
                      <a:lnTo>
                        <a:pt x="486" y="1206"/>
                      </a:lnTo>
                      <a:lnTo>
                        <a:pt x="492" y="1206"/>
                      </a:lnTo>
                      <a:lnTo>
                        <a:pt x="498" y="1206"/>
                      </a:lnTo>
                      <a:lnTo>
                        <a:pt x="504" y="1206"/>
                      </a:lnTo>
                      <a:lnTo>
                        <a:pt x="510" y="1206"/>
                      </a:lnTo>
                      <a:lnTo>
                        <a:pt x="516" y="1206"/>
                      </a:lnTo>
                      <a:lnTo>
                        <a:pt x="522" y="1206"/>
                      </a:lnTo>
                      <a:lnTo>
                        <a:pt x="528" y="1206"/>
                      </a:lnTo>
                      <a:lnTo>
                        <a:pt x="534" y="1206"/>
                      </a:lnTo>
                      <a:lnTo>
                        <a:pt x="540" y="1206"/>
                      </a:lnTo>
                      <a:lnTo>
                        <a:pt x="546" y="1206"/>
                      </a:lnTo>
                      <a:lnTo>
                        <a:pt x="552" y="1206"/>
                      </a:lnTo>
                      <a:lnTo>
                        <a:pt x="558" y="1206"/>
                      </a:lnTo>
                      <a:lnTo>
                        <a:pt x="564" y="1206"/>
                      </a:lnTo>
                      <a:lnTo>
                        <a:pt x="570" y="1206"/>
                      </a:lnTo>
                      <a:lnTo>
                        <a:pt x="576" y="1206"/>
                      </a:lnTo>
                      <a:lnTo>
                        <a:pt x="582" y="1206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4" name="Freeform 630"/>
                <p:cNvSpPr>
                  <a:spLocks/>
                </p:cNvSpPr>
                <p:nvPr/>
              </p:nvSpPr>
              <p:spPr bwMode="auto">
                <a:xfrm>
                  <a:off x="182562" y="1657350"/>
                  <a:ext cx="1114425" cy="1838325"/>
                </a:xfrm>
                <a:custGeom>
                  <a:avLst/>
                  <a:gdLst/>
                  <a:ahLst/>
                  <a:cxnLst>
                    <a:cxn ang="0">
                      <a:pos x="12" y="1158"/>
                    </a:cxn>
                    <a:cxn ang="0">
                      <a:pos x="30" y="1158"/>
                    </a:cxn>
                    <a:cxn ang="0">
                      <a:pos x="48" y="1158"/>
                    </a:cxn>
                    <a:cxn ang="0">
                      <a:pos x="66" y="336"/>
                    </a:cxn>
                    <a:cxn ang="0">
                      <a:pos x="84" y="318"/>
                    </a:cxn>
                    <a:cxn ang="0">
                      <a:pos x="96" y="300"/>
                    </a:cxn>
                    <a:cxn ang="0">
                      <a:pos x="108" y="282"/>
                    </a:cxn>
                    <a:cxn ang="0">
                      <a:pos x="126" y="306"/>
                    </a:cxn>
                    <a:cxn ang="0">
                      <a:pos x="144" y="324"/>
                    </a:cxn>
                    <a:cxn ang="0">
                      <a:pos x="162" y="318"/>
                    </a:cxn>
                    <a:cxn ang="0">
                      <a:pos x="174" y="324"/>
                    </a:cxn>
                    <a:cxn ang="0">
                      <a:pos x="192" y="336"/>
                    </a:cxn>
                    <a:cxn ang="0">
                      <a:pos x="210" y="342"/>
                    </a:cxn>
                    <a:cxn ang="0">
                      <a:pos x="228" y="318"/>
                    </a:cxn>
                    <a:cxn ang="0">
                      <a:pos x="246" y="306"/>
                    </a:cxn>
                    <a:cxn ang="0">
                      <a:pos x="264" y="288"/>
                    </a:cxn>
                    <a:cxn ang="0">
                      <a:pos x="282" y="300"/>
                    </a:cxn>
                    <a:cxn ang="0">
                      <a:pos x="300" y="1158"/>
                    </a:cxn>
                    <a:cxn ang="0">
                      <a:pos x="318" y="1158"/>
                    </a:cxn>
                    <a:cxn ang="0">
                      <a:pos x="336" y="1158"/>
                    </a:cxn>
                    <a:cxn ang="0">
                      <a:pos x="354" y="1158"/>
                    </a:cxn>
                    <a:cxn ang="0">
                      <a:pos x="372" y="1158"/>
                    </a:cxn>
                    <a:cxn ang="0">
                      <a:pos x="390" y="1158"/>
                    </a:cxn>
                    <a:cxn ang="0">
                      <a:pos x="408" y="18"/>
                    </a:cxn>
                    <a:cxn ang="0">
                      <a:pos x="420" y="42"/>
                    </a:cxn>
                    <a:cxn ang="0">
                      <a:pos x="438" y="24"/>
                    </a:cxn>
                    <a:cxn ang="0">
                      <a:pos x="456" y="6"/>
                    </a:cxn>
                    <a:cxn ang="0">
                      <a:pos x="474" y="24"/>
                    </a:cxn>
                    <a:cxn ang="0">
                      <a:pos x="486" y="48"/>
                    </a:cxn>
                    <a:cxn ang="0">
                      <a:pos x="504" y="24"/>
                    </a:cxn>
                    <a:cxn ang="0">
                      <a:pos x="522" y="36"/>
                    </a:cxn>
                    <a:cxn ang="0">
                      <a:pos x="534" y="66"/>
                    </a:cxn>
                    <a:cxn ang="0">
                      <a:pos x="552" y="72"/>
                    </a:cxn>
                    <a:cxn ang="0">
                      <a:pos x="564" y="24"/>
                    </a:cxn>
                    <a:cxn ang="0">
                      <a:pos x="582" y="30"/>
                    </a:cxn>
                    <a:cxn ang="0">
                      <a:pos x="594" y="102"/>
                    </a:cxn>
                    <a:cxn ang="0">
                      <a:pos x="612" y="48"/>
                    </a:cxn>
                    <a:cxn ang="0">
                      <a:pos x="624" y="42"/>
                    </a:cxn>
                    <a:cxn ang="0">
                      <a:pos x="642" y="78"/>
                    </a:cxn>
                    <a:cxn ang="0">
                      <a:pos x="654" y="1158"/>
                    </a:cxn>
                    <a:cxn ang="0">
                      <a:pos x="672" y="1158"/>
                    </a:cxn>
                    <a:cxn ang="0">
                      <a:pos x="690" y="1158"/>
                    </a:cxn>
                  </a:cxnLst>
                  <a:rect l="0" t="0" r="r" b="b"/>
                  <a:pathLst>
                    <a:path w="702" h="1158">
                      <a:moveTo>
                        <a:pt x="0" y="1158"/>
                      </a:moveTo>
                      <a:lnTo>
                        <a:pt x="6" y="1158"/>
                      </a:lnTo>
                      <a:lnTo>
                        <a:pt x="12" y="1158"/>
                      </a:lnTo>
                      <a:lnTo>
                        <a:pt x="18" y="1158"/>
                      </a:lnTo>
                      <a:lnTo>
                        <a:pt x="24" y="1158"/>
                      </a:lnTo>
                      <a:lnTo>
                        <a:pt x="30" y="1158"/>
                      </a:lnTo>
                      <a:lnTo>
                        <a:pt x="36" y="1158"/>
                      </a:lnTo>
                      <a:lnTo>
                        <a:pt x="42" y="1158"/>
                      </a:lnTo>
                      <a:lnTo>
                        <a:pt x="48" y="1158"/>
                      </a:lnTo>
                      <a:lnTo>
                        <a:pt x="54" y="324"/>
                      </a:lnTo>
                      <a:lnTo>
                        <a:pt x="60" y="324"/>
                      </a:lnTo>
                      <a:lnTo>
                        <a:pt x="66" y="336"/>
                      </a:lnTo>
                      <a:lnTo>
                        <a:pt x="72" y="336"/>
                      </a:lnTo>
                      <a:lnTo>
                        <a:pt x="78" y="318"/>
                      </a:lnTo>
                      <a:lnTo>
                        <a:pt x="84" y="318"/>
                      </a:lnTo>
                      <a:lnTo>
                        <a:pt x="84" y="300"/>
                      </a:lnTo>
                      <a:lnTo>
                        <a:pt x="90" y="306"/>
                      </a:lnTo>
                      <a:lnTo>
                        <a:pt x="96" y="300"/>
                      </a:lnTo>
                      <a:lnTo>
                        <a:pt x="102" y="288"/>
                      </a:lnTo>
                      <a:lnTo>
                        <a:pt x="108" y="294"/>
                      </a:lnTo>
                      <a:lnTo>
                        <a:pt x="108" y="282"/>
                      </a:lnTo>
                      <a:lnTo>
                        <a:pt x="114" y="300"/>
                      </a:lnTo>
                      <a:lnTo>
                        <a:pt x="120" y="306"/>
                      </a:lnTo>
                      <a:lnTo>
                        <a:pt x="126" y="306"/>
                      </a:lnTo>
                      <a:lnTo>
                        <a:pt x="132" y="306"/>
                      </a:lnTo>
                      <a:lnTo>
                        <a:pt x="138" y="312"/>
                      </a:lnTo>
                      <a:lnTo>
                        <a:pt x="144" y="324"/>
                      </a:lnTo>
                      <a:lnTo>
                        <a:pt x="150" y="324"/>
                      </a:lnTo>
                      <a:lnTo>
                        <a:pt x="156" y="324"/>
                      </a:lnTo>
                      <a:lnTo>
                        <a:pt x="162" y="318"/>
                      </a:lnTo>
                      <a:lnTo>
                        <a:pt x="168" y="312"/>
                      </a:lnTo>
                      <a:lnTo>
                        <a:pt x="168" y="324"/>
                      </a:lnTo>
                      <a:lnTo>
                        <a:pt x="174" y="324"/>
                      </a:lnTo>
                      <a:lnTo>
                        <a:pt x="180" y="324"/>
                      </a:lnTo>
                      <a:lnTo>
                        <a:pt x="186" y="336"/>
                      </a:lnTo>
                      <a:lnTo>
                        <a:pt x="192" y="336"/>
                      </a:lnTo>
                      <a:lnTo>
                        <a:pt x="198" y="342"/>
                      </a:lnTo>
                      <a:lnTo>
                        <a:pt x="204" y="354"/>
                      </a:lnTo>
                      <a:lnTo>
                        <a:pt x="210" y="342"/>
                      </a:lnTo>
                      <a:lnTo>
                        <a:pt x="216" y="336"/>
                      </a:lnTo>
                      <a:lnTo>
                        <a:pt x="222" y="324"/>
                      </a:lnTo>
                      <a:lnTo>
                        <a:pt x="228" y="318"/>
                      </a:lnTo>
                      <a:lnTo>
                        <a:pt x="234" y="318"/>
                      </a:lnTo>
                      <a:lnTo>
                        <a:pt x="240" y="306"/>
                      </a:lnTo>
                      <a:lnTo>
                        <a:pt x="246" y="306"/>
                      </a:lnTo>
                      <a:lnTo>
                        <a:pt x="252" y="300"/>
                      </a:lnTo>
                      <a:lnTo>
                        <a:pt x="258" y="288"/>
                      </a:lnTo>
                      <a:lnTo>
                        <a:pt x="264" y="288"/>
                      </a:lnTo>
                      <a:lnTo>
                        <a:pt x="270" y="288"/>
                      </a:lnTo>
                      <a:lnTo>
                        <a:pt x="276" y="288"/>
                      </a:lnTo>
                      <a:lnTo>
                        <a:pt x="282" y="300"/>
                      </a:lnTo>
                      <a:lnTo>
                        <a:pt x="288" y="276"/>
                      </a:lnTo>
                      <a:lnTo>
                        <a:pt x="294" y="282"/>
                      </a:lnTo>
                      <a:lnTo>
                        <a:pt x="300" y="1158"/>
                      </a:lnTo>
                      <a:lnTo>
                        <a:pt x="306" y="1158"/>
                      </a:lnTo>
                      <a:lnTo>
                        <a:pt x="312" y="1158"/>
                      </a:lnTo>
                      <a:lnTo>
                        <a:pt x="318" y="1158"/>
                      </a:lnTo>
                      <a:lnTo>
                        <a:pt x="324" y="1158"/>
                      </a:lnTo>
                      <a:lnTo>
                        <a:pt x="330" y="1158"/>
                      </a:lnTo>
                      <a:lnTo>
                        <a:pt x="336" y="1158"/>
                      </a:lnTo>
                      <a:lnTo>
                        <a:pt x="342" y="1158"/>
                      </a:lnTo>
                      <a:lnTo>
                        <a:pt x="348" y="1158"/>
                      </a:lnTo>
                      <a:lnTo>
                        <a:pt x="354" y="1158"/>
                      </a:lnTo>
                      <a:lnTo>
                        <a:pt x="360" y="1158"/>
                      </a:lnTo>
                      <a:lnTo>
                        <a:pt x="366" y="1158"/>
                      </a:lnTo>
                      <a:lnTo>
                        <a:pt x="372" y="1158"/>
                      </a:lnTo>
                      <a:lnTo>
                        <a:pt x="378" y="1158"/>
                      </a:lnTo>
                      <a:lnTo>
                        <a:pt x="384" y="1158"/>
                      </a:lnTo>
                      <a:lnTo>
                        <a:pt x="390" y="1158"/>
                      </a:lnTo>
                      <a:lnTo>
                        <a:pt x="396" y="294"/>
                      </a:lnTo>
                      <a:lnTo>
                        <a:pt x="402" y="24"/>
                      </a:lnTo>
                      <a:lnTo>
                        <a:pt x="408" y="18"/>
                      </a:lnTo>
                      <a:lnTo>
                        <a:pt x="414" y="0"/>
                      </a:lnTo>
                      <a:lnTo>
                        <a:pt x="420" y="372"/>
                      </a:lnTo>
                      <a:lnTo>
                        <a:pt x="420" y="42"/>
                      </a:lnTo>
                      <a:lnTo>
                        <a:pt x="426" y="30"/>
                      </a:lnTo>
                      <a:lnTo>
                        <a:pt x="432" y="30"/>
                      </a:lnTo>
                      <a:lnTo>
                        <a:pt x="438" y="24"/>
                      </a:lnTo>
                      <a:lnTo>
                        <a:pt x="444" y="18"/>
                      </a:lnTo>
                      <a:lnTo>
                        <a:pt x="450" y="18"/>
                      </a:lnTo>
                      <a:lnTo>
                        <a:pt x="456" y="6"/>
                      </a:lnTo>
                      <a:lnTo>
                        <a:pt x="462" y="12"/>
                      </a:lnTo>
                      <a:lnTo>
                        <a:pt x="468" y="12"/>
                      </a:lnTo>
                      <a:lnTo>
                        <a:pt x="474" y="24"/>
                      </a:lnTo>
                      <a:lnTo>
                        <a:pt x="474" y="30"/>
                      </a:lnTo>
                      <a:lnTo>
                        <a:pt x="480" y="48"/>
                      </a:lnTo>
                      <a:lnTo>
                        <a:pt x="486" y="48"/>
                      </a:lnTo>
                      <a:lnTo>
                        <a:pt x="492" y="60"/>
                      </a:lnTo>
                      <a:lnTo>
                        <a:pt x="498" y="42"/>
                      </a:lnTo>
                      <a:lnTo>
                        <a:pt x="504" y="24"/>
                      </a:lnTo>
                      <a:lnTo>
                        <a:pt x="510" y="36"/>
                      </a:lnTo>
                      <a:lnTo>
                        <a:pt x="516" y="36"/>
                      </a:lnTo>
                      <a:lnTo>
                        <a:pt x="522" y="36"/>
                      </a:lnTo>
                      <a:lnTo>
                        <a:pt x="528" y="72"/>
                      </a:lnTo>
                      <a:lnTo>
                        <a:pt x="528" y="78"/>
                      </a:lnTo>
                      <a:lnTo>
                        <a:pt x="534" y="66"/>
                      </a:lnTo>
                      <a:lnTo>
                        <a:pt x="540" y="102"/>
                      </a:lnTo>
                      <a:lnTo>
                        <a:pt x="546" y="84"/>
                      </a:lnTo>
                      <a:lnTo>
                        <a:pt x="552" y="72"/>
                      </a:lnTo>
                      <a:lnTo>
                        <a:pt x="558" y="42"/>
                      </a:lnTo>
                      <a:lnTo>
                        <a:pt x="558" y="18"/>
                      </a:lnTo>
                      <a:lnTo>
                        <a:pt x="564" y="24"/>
                      </a:lnTo>
                      <a:lnTo>
                        <a:pt x="570" y="24"/>
                      </a:lnTo>
                      <a:lnTo>
                        <a:pt x="576" y="18"/>
                      </a:lnTo>
                      <a:lnTo>
                        <a:pt x="582" y="30"/>
                      </a:lnTo>
                      <a:lnTo>
                        <a:pt x="588" y="246"/>
                      </a:lnTo>
                      <a:lnTo>
                        <a:pt x="588" y="102"/>
                      </a:lnTo>
                      <a:lnTo>
                        <a:pt x="594" y="102"/>
                      </a:lnTo>
                      <a:lnTo>
                        <a:pt x="600" y="54"/>
                      </a:lnTo>
                      <a:lnTo>
                        <a:pt x="606" y="84"/>
                      </a:lnTo>
                      <a:lnTo>
                        <a:pt x="612" y="48"/>
                      </a:lnTo>
                      <a:lnTo>
                        <a:pt x="612" y="66"/>
                      </a:lnTo>
                      <a:lnTo>
                        <a:pt x="618" y="66"/>
                      </a:lnTo>
                      <a:lnTo>
                        <a:pt x="624" y="42"/>
                      </a:lnTo>
                      <a:lnTo>
                        <a:pt x="630" y="42"/>
                      </a:lnTo>
                      <a:lnTo>
                        <a:pt x="636" y="66"/>
                      </a:lnTo>
                      <a:lnTo>
                        <a:pt x="642" y="78"/>
                      </a:lnTo>
                      <a:lnTo>
                        <a:pt x="642" y="1158"/>
                      </a:lnTo>
                      <a:lnTo>
                        <a:pt x="648" y="1158"/>
                      </a:lnTo>
                      <a:lnTo>
                        <a:pt x="654" y="1158"/>
                      </a:lnTo>
                      <a:lnTo>
                        <a:pt x="660" y="1158"/>
                      </a:lnTo>
                      <a:lnTo>
                        <a:pt x="666" y="1158"/>
                      </a:lnTo>
                      <a:lnTo>
                        <a:pt x="672" y="1158"/>
                      </a:lnTo>
                      <a:lnTo>
                        <a:pt x="678" y="1158"/>
                      </a:lnTo>
                      <a:lnTo>
                        <a:pt x="684" y="1158"/>
                      </a:lnTo>
                      <a:lnTo>
                        <a:pt x="690" y="1158"/>
                      </a:lnTo>
                      <a:lnTo>
                        <a:pt x="696" y="1158"/>
                      </a:lnTo>
                      <a:lnTo>
                        <a:pt x="702" y="1158"/>
                      </a:lnTo>
                    </a:path>
                  </a:pathLst>
                </a:custGeom>
                <a:noFill/>
                <a:ln w="0">
                  <a:solidFill>
                    <a:srgbClr val="00F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5" name="Freeform 631"/>
                <p:cNvSpPr>
                  <a:spLocks/>
                </p:cNvSpPr>
                <p:nvPr/>
              </p:nvSpPr>
              <p:spPr bwMode="auto">
                <a:xfrm>
                  <a:off x="1296987" y="1638300"/>
                  <a:ext cx="1133475" cy="1857375"/>
                </a:xfrm>
                <a:custGeom>
                  <a:avLst/>
                  <a:gdLst/>
                  <a:ahLst/>
                  <a:cxnLst>
                    <a:cxn ang="0">
                      <a:pos x="12" y="1170"/>
                    </a:cxn>
                    <a:cxn ang="0">
                      <a:pos x="30" y="1170"/>
                    </a:cxn>
                    <a:cxn ang="0">
                      <a:pos x="48" y="1170"/>
                    </a:cxn>
                    <a:cxn ang="0">
                      <a:pos x="66" y="1170"/>
                    </a:cxn>
                    <a:cxn ang="0">
                      <a:pos x="84" y="1134"/>
                    </a:cxn>
                    <a:cxn ang="0">
                      <a:pos x="102" y="1002"/>
                    </a:cxn>
                    <a:cxn ang="0">
                      <a:pos x="120" y="996"/>
                    </a:cxn>
                    <a:cxn ang="0">
                      <a:pos x="138" y="990"/>
                    </a:cxn>
                    <a:cxn ang="0">
                      <a:pos x="156" y="990"/>
                    </a:cxn>
                    <a:cxn ang="0">
                      <a:pos x="174" y="978"/>
                    </a:cxn>
                    <a:cxn ang="0">
                      <a:pos x="192" y="924"/>
                    </a:cxn>
                    <a:cxn ang="0">
                      <a:pos x="204" y="834"/>
                    </a:cxn>
                    <a:cxn ang="0">
                      <a:pos x="222" y="822"/>
                    </a:cxn>
                    <a:cxn ang="0">
                      <a:pos x="240" y="816"/>
                    </a:cxn>
                    <a:cxn ang="0">
                      <a:pos x="258" y="816"/>
                    </a:cxn>
                    <a:cxn ang="0">
                      <a:pos x="276" y="810"/>
                    </a:cxn>
                    <a:cxn ang="0">
                      <a:pos x="294" y="780"/>
                    </a:cxn>
                    <a:cxn ang="0">
                      <a:pos x="306" y="672"/>
                    </a:cxn>
                    <a:cxn ang="0">
                      <a:pos x="324" y="642"/>
                    </a:cxn>
                    <a:cxn ang="0">
                      <a:pos x="342" y="642"/>
                    </a:cxn>
                    <a:cxn ang="0">
                      <a:pos x="360" y="642"/>
                    </a:cxn>
                    <a:cxn ang="0">
                      <a:pos x="378" y="642"/>
                    </a:cxn>
                    <a:cxn ang="0">
                      <a:pos x="396" y="618"/>
                    </a:cxn>
                    <a:cxn ang="0">
                      <a:pos x="414" y="462"/>
                    </a:cxn>
                    <a:cxn ang="0">
                      <a:pos x="432" y="462"/>
                    </a:cxn>
                    <a:cxn ang="0">
                      <a:pos x="450" y="462"/>
                    </a:cxn>
                    <a:cxn ang="0">
                      <a:pos x="468" y="462"/>
                    </a:cxn>
                    <a:cxn ang="0">
                      <a:pos x="486" y="456"/>
                    </a:cxn>
                    <a:cxn ang="0">
                      <a:pos x="498" y="348"/>
                    </a:cxn>
                    <a:cxn ang="0">
                      <a:pos x="516" y="300"/>
                    </a:cxn>
                    <a:cxn ang="0">
                      <a:pos x="528" y="306"/>
                    </a:cxn>
                    <a:cxn ang="0">
                      <a:pos x="546" y="318"/>
                    </a:cxn>
                    <a:cxn ang="0">
                      <a:pos x="558" y="306"/>
                    </a:cxn>
                    <a:cxn ang="0">
                      <a:pos x="576" y="300"/>
                    </a:cxn>
                    <a:cxn ang="0">
                      <a:pos x="594" y="282"/>
                    </a:cxn>
                    <a:cxn ang="0">
                      <a:pos x="612" y="144"/>
                    </a:cxn>
                    <a:cxn ang="0">
                      <a:pos x="624" y="114"/>
                    </a:cxn>
                    <a:cxn ang="0">
                      <a:pos x="642" y="126"/>
                    </a:cxn>
                    <a:cxn ang="0">
                      <a:pos x="660" y="120"/>
                    </a:cxn>
                    <a:cxn ang="0">
                      <a:pos x="672" y="156"/>
                    </a:cxn>
                    <a:cxn ang="0">
                      <a:pos x="690" y="156"/>
                    </a:cxn>
                    <a:cxn ang="0">
                      <a:pos x="702" y="102"/>
                    </a:cxn>
                  </a:cxnLst>
                  <a:rect l="0" t="0" r="r" b="b"/>
                  <a:pathLst>
                    <a:path w="714" h="1170">
                      <a:moveTo>
                        <a:pt x="0" y="1170"/>
                      </a:moveTo>
                      <a:lnTo>
                        <a:pt x="6" y="1170"/>
                      </a:lnTo>
                      <a:lnTo>
                        <a:pt x="12" y="1170"/>
                      </a:lnTo>
                      <a:lnTo>
                        <a:pt x="18" y="1170"/>
                      </a:lnTo>
                      <a:lnTo>
                        <a:pt x="24" y="1170"/>
                      </a:lnTo>
                      <a:lnTo>
                        <a:pt x="30" y="1170"/>
                      </a:lnTo>
                      <a:lnTo>
                        <a:pt x="36" y="1170"/>
                      </a:lnTo>
                      <a:lnTo>
                        <a:pt x="42" y="1170"/>
                      </a:lnTo>
                      <a:lnTo>
                        <a:pt x="48" y="1170"/>
                      </a:lnTo>
                      <a:lnTo>
                        <a:pt x="54" y="1170"/>
                      </a:lnTo>
                      <a:lnTo>
                        <a:pt x="60" y="1170"/>
                      </a:lnTo>
                      <a:lnTo>
                        <a:pt x="66" y="1170"/>
                      </a:lnTo>
                      <a:lnTo>
                        <a:pt x="72" y="1170"/>
                      </a:lnTo>
                      <a:lnTo>
                        <a:pt x="78" y="1164"/>
                      </a:lnTo>
                      <a:lnTo>
                        <a:pt x="84" y="1134"/>
                      </a:lnTo>
                      <a:lnTo>
                        <a:pt x="90" y="1050"/>
                      </a:lnTo>
                      <a:lnTo>
                        <a:pt x="96" y="1008"/>
                      </a:lnTo>
                      <a:lnTo>
                        <a:pt x="102" y="1002"/>
                      </a:lnTo>
                      <a:lnTo>
                        <a:pt x="108" y="1002"/>
                      </a:lnTo>
                      <a:lnTo>
                        <a:pt x="114" y="996"/>
                      </a:lnTo>
                      <a:lnTo>
                        <a:pt x="120" y="996"/>
                      </a:lnTo>
                      <a:lnTo>
                        <a:pt x="126" y="990"/>
                      </a:lnTo>
                      <a:lnTo>
                        <a:pt x="132" y="990"/>
                      </a:lnTo>
                      <a:lnTo>
                        <a:pt x="138" y="990"/>
                      </a:lnTo>
                      <a:lnTo>
                        <a:pt x="144" y="990"/>
                      </a:lnTo>
                      <a:lnTo>
                        <a:pt x="150" y="990"/>
                      </a:lnTo>
                      <a:lnTo>
                        <a:pt x="156" y="990"/>
                      </a:lnTo>
                      <a:lnTo>
                        <a:pt x="162" y="990"/>
                      </a:lnTo>
                      <a:lnTo>
                        <a:pt x="168" y="984"/>
                      </a:lnTo>
                      <a:lnTo>
                        <a:pt x="174" y="978"/>
                      </a:lnTo>
                      <a:lnTo>
                        <a:pt x="180" y="972"/>
                      </a:lnTo>
                      <a:lnTo>
                        <a:pt x="186" y="954"/>
                      </a:lnTo>
                      <a:lnTo>
                        <a:pt x="192" y="924"/>
                      </a:lnTo>
                      <a:lnTo>
                        <a:pt x="192" y="876"/>
                      </a:lnTo>
                      <a:lnTo>
                        <a:pt x="198" y="840"/>
                      </a:lnTo>
                      <a:lnTo>
                        <a:pt x="204" y="834"/>
                      </a:lnTo>
                      <a:lnTo>
                        <a:pt x="210" y="822"/>
                      </a:lnTo>
                      <a:lnTo>
                        <a:pt x="216" y="822"/>
                      </a:lnTo>
                      <a:lnTo>
                        <a:pt x="222" y="822"/>
                      </a:lnTo>
                      <a:lnTo>
                        <a:pt x="228" y="822"/>
                      </a:lnTo>
                      <a:lnTo>
                        <a:pt x="234" y="816"/>
                      </a:lnTo>
                      <a:lnTo>
                        <a:pt x="240" y="816"/>
                      </a:lnTo>
                      <a:lnTo>
                        <a:pt x="246" y="816"/>
                      </a:lnTo>
                      <a:lnTo>
                        <a:pt x="252" y="816"/>
                      </a:lnTo>
                      <a:lnTo>
                        <a:pt x="258" y="816"/>
                      </a:lnTo>
                      <a:lnTo>
                        <a:pt x="264" y="816"/>
                      </a:lnTo>
                      <a:lnTo>
                        <a:pt x="270" y="816"/>
                      </a:lnTo>
                      <a:lnTo>
                        <a:pt x="276" y="810"/>
                      </a:lnTo>
                      <a:lnTo>
                        <a:pt x="282" y="810"/>
                      </a:lnTo>
                      <a:lnTo>
                        <a:pt x="288" y="804"/>
                      </a:lnTo>
                      <a:lnTo>
                        <a:pt x="294" y="780"/>
                      </a:lnTo>
                      <a:lnTo>
                        <a:pt x="300" y="714"/>
                      </a:lnTo>
                      <a:lnTo>
                        <a:pt x="306" y="684"/>
                      </a:lnTo>
                      <a:lnTo>
                        <a:pt x="306" y="672"/>
                      </a:lnTo>
                      <a:lnTo>
                        <a:pt x="312" y="654"/>
                      </a:lnTo>
                      <a:lnTo>
                        <a:pt x="318" y="648"/>
                      </a:lnTo>
                      <a:lnTo>
                        <a:pt x="324" y="642"/>
                      </a:lnTo>
                      <a:lnTo>
                        <a:pt x="330" y="642"/>
                      </a:lnTo>
                      <a:lnTo>
                        <a:pt x="336" y="642"/>
                      </a:lnTo>
                      <a:lnTo>
                        <a:pt x="342" y="642"/>
                      </a:lnTo>
                      <a:lnTo>
                        <a:pt x="348" y="642"/>
                      </a:lnTo>
                      <a:lnTo>
                        <a:pt x="354" y="642"/>
                      </a:lnTo>
                      <a:lnTo>
                        <a:pt x="360" y="642"/>
                      </a:lnTo>
                      <a:lnTo>
                        <a:pt x="366" y="636"/>
                      </a:lnTo>
                      <a:lnTo>
                        <a:pt x="372" y="642"/>
                      </a:lnTo>
                      <a:lnTo>
                        <a:pt x="378" y="642"/>
                      </a:lnTo>
                      <a:lnTo>
                        <a:pt x="384" y="636"/>
                      </a:lnTo>
                      <a:lnTo>
                        <a:pt x="390" y="636"/>
                      </a:lnTo>
                      <a:lnTo>
                        <a:pt x="396" y="618"/>
                      </a:lnTo>
                      <a:lnTo>
                        <a:pt x="402" y="486"/>
                      </a:lnTo>
                      <a:lnTo>
                        <a:pt x="408" y="468"/>
                      </a:lnTo>
                      <a:lnTo>
                        <a:pt x="414" y="462"/>
                      </a:lnTo>
                      <a:lnTo>
                        <a:pt x="420" y="462"/>
                      </a:lnTo>
                      <a:lnTo>
                        <a:pt x="426" y="462"/>
                      </a:lnTo>
                      <a:lnTo>
                        <a:pt x="432" y="462"/>
                      </a:lnTo>
                      <a:lnTo>
                        <a:pt x="438" y="462"/>
                      </a:lnTo>
                      <a:lnTo>
                        <a:pt x="444" y="462"/>
                      </a:lnTo>
                      <a:lnTo>
                        <a:pt x="450" y="462"/>
                      </a:lnTo>
                      <a:lnTo>
                        <a:pt x="456" y="462"/>
                      </a:lnTo>
                      <a:lnTo>
                        <a:pt x="462" y="462"/>
                      </a:lnTo>
                      <a:lnTo>
                        <a:pt x="468" y="462"/>
                      </a:lnTo>
                      <a:lnTo>
                        <a:pt x="474" y="462"/>
                      </a:lnTo>
                      <a:lnTo>
                        <a:pt x="480" y="468"/>
                      </a:lnTo>
                      <a:lnTo>
                        <a:pt x="486" y="456"/>
                      </a:lnTo>
                      <a:lnTo>
                        <a:pt x="492" y="444"/>
                      </a:lnTo>
                      <a:lnTo>
                        <a:pt x="498" y="432"/>
                      </a:lnTo>
                      <a:lnTo>
                        <a:pt x="498" y="348"/>
                      </a:lnTo>
                      <a:lnTo>
                        <a:pt x="504" y="300"/>
                      </a:lnTo>
                      <a:lnTo>
                        <a:pt x="510" y="300"/>
                      </a:lnTo>
                      <a:lnTo>
                        <a:pt x="516" y="300"/>
                      </a:lnTo>
                      <a:lnTo>
                        <a:pt x="522" y="294"/>
                      </a:lnTo>
                      <a:lnTo>
                        <a:pt x="528" y="294"/>
                      </a:lnTo>
                      <a:lnTo>
                        <a:pt x="528" y="306"/>
                      </a:lnTo>
                      <a:lnTo>
                        <a:pt x="534" y="312"/>
                      </a:lnTo>
                      <a:lnTo>
                        <a:pt x="540" y="312"/>
                      </a:lnTo>
                      <a:lnTo>
                        <a:pt x="546" y="318"/>
                      </a:lnTo>
                      <a:lnTo>
                        <a:pt x="552" y="318"/>
                      </a:lnTo>
                      <a:lnTo>
                        <a:pt x="558" y="318"/>
                      </a:lnTo>
                      <a:lnTo>
                        <a:pt x="558" y="306"/>
                      </a:lnTo>
                      <a:lnTo>
                        <a:pt x="564" y="300"/>
                      </a:lnTo>
                      <a:lnTo>
                        <a:pt x="570" y="300"/>
                      </a:lnTo>
                      <a:lnTo>
                        <a:pt x="576" y="300"/>
                      </a:lnTo>
                      <a:lnTo>
                        <a:pt x="582" y="300"/>
                      </a:lnTo>
                      <a:lnTo>
                        <a:pt x="588" y="294"/>
                      </a:lnTo>
                      <a:lnTo>
                        <a:pt x="594" y="282"/>
                      </a:lnTo>
                      <a:lnTo>
                        <a:pt x="600" y="264"/>
                      </a:lnTo>
                      <a:lnTo>
                        <a:pt x="606" y="174"/>
                      </a:lnTo>
                      <a:lnTo>
                        <a:pt x="612" y="144"/>
                      </a:lnTo>
                      <a:lnTo>
                        <a:pt x="612" y="120"/>
                      </a:lnTo>
                      <a:lnTo>
                        <a:pt x="618" y="114"/>
                      </a:lnTo>
                      <a:lnTo>
                        <a:pt x="624" y="114"/>
                      </a:lnTo>
                      <a:lnTo>
                        <a:pt x="630" y="108"/>
                      </a:lnTo>
                      <a:lnTo>
                        <a:pt x="636" y="120"/>
                      </a:lnTo>
                      <a:lnTo>
                        <a:pt x="642" y="126"/>
                      </a:lnTo>
                      <a:lnTo>
                        <a:pt x="648" y="108"/>
                      </a:lnTo>
                      <a:lnTo>
                        <a:pt x="654" y="120"/>
                      </a:lnTo>
                      <a:lnTo>
                        <a:pt x="660" y="120"/>
                      </a:lnTo>
                      <a:lnTo>
                        <a:pt x="666" y="120"/>
                      </a:lnTo>
                      <a:lnTo>
                        <a:pt x="666" y="138"/>
                      </a:lnTo>
                      <a:lnTo>
                        <a:pt x="672" y="156"/>
                      </a:lnTo>
                      <a:lnTo>
                        <a:pt x="678" y="150"/>
                      </a:lnTo>
                      <a:lnTo>
                        <a:pt x="684" y="150"/>
                      </a:lnTo>
                      <a:lnTo>
                        <a:pt x="690" y="156"/>
                      </a:lnTo>
                      <a:lnTo>
                        <a:pt x="696" y="150"/>
                      </a:lnTo>
                      <a:lnTo>
                        <a:pt x="696" y="144"/>
                      </a:lnTo>
                      <a:lnTo>
                        <a:pt x="702" y="102"/>
                      </a:lnTo>
                      <a:lnTo>
                        <a:pt x="708" y="18"/>
                      </a:lnTo>
                      <a:lnTo>
                        <a:pt x="714" y="0"/>
                      </a:lnTo>
                    </a:path>
                  </a:pathLst>
                </a:custGeom>
                <a:noFill/>
                <a:ln w="0">
                  <a:solidFill>
                    <a:srgbClr val="00F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6" name="Freeform 632"/>
                <p:cNvSpPr>
                  <a:spLocks/>
                </p:cNvSpPr>
                <p:nvPr/>
              </p:nvSpPr>
              <p:spPr bwMode="auto">
                <a:xfrm>
                  <a:off x="2430463" y="1543050"/>
                  <a:ext cx="1143000" cy="1952625"/>
                </a:xfrm>
                <a:custGeom>
                  <a:avLst/>
                  <a:gdLst/>
                  <a:ahLst/>
                  <a:cxnLst>
                    <a:cxn ang="0">
                      <a:pos x="12" y="42"/>
                    </a:cxn>
                    <a:cxn ang="0">
                      <a:pos x="30" y="18"/>
                    </a:cxn>
                    <a:cxn ang="0">
                      <a:pos x="48" y="18"/>
                    </a:cxn>
                    <a:cxn ang="0">
                      <a:pos x="66" y="18"/>
                    </a:cxn>
                    <a:cxn ang="0">
                      <a:pos x="84" y="24"/>
                    </a:cxn>
                    <a:cxn ang="0">
                      <a:pos x="96" y="42"/>
                    </a:cxn>
                    <a:cxn ang="0">
                      <a:pos x="114" y="54"/>
                    </a:cxn>
                    <a:cxn ang="0">
                      <a:pos x="126" y="66"/>
                    </a:cxn>
                    <a:cxn ang="0">
                      <a:pos x="144" y="54"/>
                    </a:cxn>
                    <a:cxn ang="0">
                      <a:pos x="162" y="42"/>
                    </a:cxn>
                    <a:cxn ang="0">
                      <a:pos x="180" y="42"/>
                    </a:cxn>
                    <a:cxn ang="0">
                      <a:pos x="192" y="72"/>
                    </a:cxn>
                    <a:cxn ang="0">
                      <a:pos x="204" y="78"/>
                    </a:cxn>
                    <a:cxn ang="0">
                      <a:pos x="222" y="66"/>
                    </a:cxn>
                    <a:cxn ang="0">
                      <a:pos x="234" y="84"/>
                    </a:cxn>
                    <a:cxn ang="0">
                      <a:pos x="252" y="66"/>
                    </a:cxn>
                    <a:cxn ang="0">
                      <a:pos x="270" y="54"/>
                    </a:cxn>
                    <a:cxn ang="0">
                      <a:pos x="294" y="78"/>
                    </a:cxn>
                    <a:cxn ang="0">
                      <a:pos x="300" y="66"/>
                    </a:cxn>
                    <a:cxn ang="0">
                      <a:pos x="318" y="1230"/>
                    </a:cxn>
                    <a:cxn ang="0">
                      <a:pos x="336" y="1230"/>
                    </a:cxn>
                    <a:cxn ang="0">
                      <a:pos x="354" y="1230"/>
                    </a:cxn>
                    <a:cxn ang="0">
                      <a:pos x="372" y="1230"/>
                    </a:cxn>
                    <a:cxn ang="0">
                      <a:pos x="390" y="1230"/>
                    </a:cxn>
                    <a:cxn ang="0">
                      <a:pos x="408" y="1230"/>
                    </a:cxn>
                    <a:cxn ang="0">
                      <a:pos x="426" y="1230"/>
                    </a:cxn>
                    <a:cxn ang="0">
                      <a:pos x="444" y="1230"/>
                    </a:cxn>
                    <a:cxn ang="0">
                      <a:pos x="462" y="1230"/>
                    </a:cxn>
                    <a:cxn ang="0">
                      <a:pos x="480" y="1230"/>
                    </a:cxn>
                    <a:cxn ang="0">
                      <a:pos x="498" y="1230"/>
                    </a:cxn>
                    <a:cxn ang="0">
                      <a:pos x="516" y="1230"/>
                    </a:cxn>
                    <a:cxn ang="0">
                      <a:pos x="534" y="1230"/>
                    </a:cxn>
                    <a:cxn ang="0">
                      <a:pos x="552" y="1230"/>
                    </a:cxn>
                    <a:cxn ang="0">
                      <a:pos x="570" y="1230"/>
                    </a:cxn>
                    <a:cxn ang="0">
                      <a:pos x="588" y="1230"/>
                    </a:cxn>
                    <a:cxn ang="0">
                      <a:pos x="606" y="1230"/>
                    </a:cxn>
                    <a:cxn ang="0">
                      <a:pos x="624" y="1230"/>
                    </a:cxn>
                    <a:cxn ang="0">
                      <a:pos x="642" y="1230"/>
                    </a:cxn>
                    <a:cxn ang="0">
                      <a:pos x="660" y="1230"/>
                    </a:cxn>
                    <a:cxn ang="0">
                      <a:pos x="678" y="1230"/>
                    </a:cxn>
                    <a:cxn ang="0">
                      <a:pos x="696" y="1224"/>
                    </a:cxn>
                    <a:cxn ang="0">
                      <a:pos x="708" y="1128"/>
                    </a:cxn>
                  </a:cxnLst>
                  <a:rect l="0" t="0" r="r" b="b"/>
                  <a:pathLst>
                    <a:path w="720" h="1230">
                      <a:moveTo>
                        <a:pt x="0" y="60"/>
                      </a:moveTo>
                      <a:lnTo>
                        <a:pt x="6" y="48"/>
                      </a:lnTo>
                      <a:lnTo>
                        <a:pt x="12" y="42"/>
                      </a:lnTo>
                      <a:lnTo>
                        <a:pt x="18" y="30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2" y="0"/>
                      </a:lnTo>
                      <a:lnTo>
                        <a:pt x="48" y="18"/>
                      </a:lnTo>
                      <a:lnTo>
                        <a:pt x="54" y="30"/>
                      </a:lnTo>
                      <a:lnTo>
                        <a:pt x="60" y="30"/>
                      </a:lnTo>
                      <a:lnTo>
                        <a:pt x="66" y="18"/>
                      </a:lnTo>
                      <a:lnTo>
                        <a:pt x="72" y="18"/>
                      </a:lnTo>
                      <a:lnTo>
                        <a:pt x="78" y="18"/>
                      </a:lnTo>
                      <a:lnTo>
                        <a:pt x="84" y="24"/>
                      </a:lnTo>
                      <a:lnTo>
                        <a:pt x="90" y="24"/>
                      </a:lnTo>
                      <a:lnTo>
                        <a:pt x="96" y="30"/>
                      </a:lnTo>
                      <a:lnTo>
                        <a:pt x="96" y="42"/>
                      </a:lnTo>
                      <a:lnTo>
                        <a:pt x="102" y="42"/>
                      </a:lnTo>
                      <a:lnTo>
                        <a:pt x="108" y="48"/>
                      </a:lnTo>
                      <a:lnTo>
                        <a:pt x="114" y="54"/>
                      </a:lnTo>
                      <a:lnTo>
                        <a:pt x="120" y="66"/>
                      </a:lnTo>
                      <a:lnTo>
                        <a:pt x="120" y="60"/>
                      </a:lnTo>
                      <a:lnTo>
                        <a:pt x="126" y="66"/>
                      </a:lnTo>
                      <a:lnTo>
                        <a:pt x="132" y="66"/>
                      </a:lnTo>
                      <a:lnTo>
                        <a:pt x="138" y="66"/>
                      </a:lnTo>
                      <a:lnTo>
                        <a:pt x="144" y="54"/>
                      </a:lnTo>
                      <a:lnTo>
                        <a:pt x="150" y="48"/>
                      </a:lnTo>
                      <a:lnTo>
                        <a:pt x="156" y="30"/>
                      </a:lnTo>
                      <a:lnTo>
                        <a:pt x="162" y="42"/>
                      </a:lnTo>
                      <a:lnTo>
                        <a:pt x="168" y="30"/>
                      </a:lnTo>
                      <a:lnTo>
                        <a:pt x="174" y="36"/>
                      </a:lnTo>
                      <a:lnTo>
                        <a:pt x="180" y="42"/>
                      </a:lnTo>
                      <a:lnTo>
                        <a:pt x="180" y="48"/>
                      </a:lnTo>
                      <a:lnTo>
                        <a:pt x="186" y="54"/>
                      </a:lnTo>
                      <a:lnTo>
                        <a:pt x="192" y="72"/>
                      </a:lnTo>
                      <a:lnTo>
                        <a:pt x="198" y="96"/>
                      </a:lnTo>
                      <a:lnTo>
                        <a:pt x="204" y="96"/>
                      </a:lnTo>
                      <a:lnTo>
                        <a:pt x="204" y="78"/>
                      </a:lnTo>
                      <a:lnTo>
                        <a:pt x="210" y="84"/>
                      </a:lnTo>
                      <a:lnTo>
                        <a:pt x="216" y="60"/>
                      </a:lnTo>
                      <a:lnTo>
                        <a:pt x="222" y="66"/>
                      </a:lnTo>
                      <a:lnTo>
                        <a:pt x="228" y="72"/>
                      </a:lnTo>
                      <a:lnTo>
                        <a:pt x="234" y="54"/>
                      </a:lnTo>
                      <a:lnTo>
                        <a:pt x="234" y="84"/>
                      </a:lnTo>
                      <a:lnTo>
                        <a:pt x="240" y="78"/>
                      </a:lnTo>
                      <a:lnTo>
                        <a:pt x="246" y="66"/>
                      </a:lnTo>
                      <a:lnTo>
                        <a:pt x="252" y="66"/>
                      </a:lnTo>
                      <a:lnTo>
                        <a:pt x="258" y="78"/>
                      </a:lnTo>
                      <a:lnTo>
                        <a:pt x="264" y="78"/>
                      </a:lnTo>
                      <a:lnTo>
                        <a:pt x="270" y="54"/>
                      </a:lnTo>
                      <a:lnTo>
                        <a:pt x="276" y="60"/>
                      </a:lnTo>
                      <a:lnTo>
                        <a:pt x="282" y="90"/>
                      </a:lnTo>
                      <a:lnTo>
                        <a:pt x="294" y="78"/>
                      </a:lnTo>
                      <a:lnTo>
                        <a:pt x="288" y="78"/>
                      </a:lnTo>
                      <a:lnTo>
                        <a:pt x="294" y="78"/>
                      </a:lnTo>
                      <a:lnTo>
                        <a:pt x="300" y="66"/>
                      </a:lnTo>
                      <a:lnTo>
                        <a:pt x="306" y="72"/>
                      </a:lnTo>
                      <a:lnTo>
                        <a:pt x="312" y="72"/>
                      </a:lnTo>
                      <a:lnTo>
                        <a:pt x="318" y="1230"/>
                      </a:lnTo>
                      <a:lnTo>
                        <a:pt x="324" y="1230"/>
                      </a:lnTo>
                      <a:lnTo>
                        <a:pt x="330" y="1230"/>
                      </a:lnTo>
                      <a:lnTo>
                        <a:pt x="336" y="1230"/>
                      </a:lnTo>
                      <a:lnTo>
                        <a:pt x="342" y="1230"/>
                      </a:lnTo>
                      <a:lnTo>
                        <a:pt x="348" y="1230"/>
                      </a:lnTo>
                      <a:lnTo>
                        <a:pt x="354" y="1230"/>
                      </a:lnTo>
                      <a:lnTo>
                        <a:pt x="360" y="1230"/>
                      </a:lnTo>
                      <a:lnTo>
                        <a:pt x="366" y="1230"/>
                      </a:lnTo>
                      <a:lnTo>
                        <a:pt x="372" y="1230"/>
                      </a:lnTo>
                      <a:lnTo>
                        <a:pt x="378" y="1230"/>
                      </a:lnTo>
                      <a:lnTo>
                        <a:pt x="384" y="1230"/>
                      </a:lnTo>
                      <a:lnTo>
                        <a:pt x="390" y="1230"/>
                      </a:lnTo>
                      <a:lnTo>
                        <a:pt x="396" y="1230"/>
                      </a:lnTo>
                      <a:lnTo>
                        <a:pt x="402" y="1230"/>
                      </a:lnTo>
                      <a:lnTo>
                        <a:pt x="408" y="1230"/>
                      </a:lnTo>
                      <a:lnTo>
                        <a:pt x="414" y="1230"/>
                      </a:lnTo>
                      <a:lnTo>
                        <a:pt x="420" y="1230"/>
                      </a:lnTo>
                      <a:lnTo>
                        <a:pt x="426" y="1230"/>
                      </a:lnTo>
                      <a:lnTo>
                        <a:pt x="432" y="1230"/>
                      </a:lnTo>
                      <a:lnTo>
                        <a:pt x="438" y="1230"/>
                      </a:lnTo>
                      <a:lnTo>
                        <a:pt x="444" y="1230"/>
                      </a:lnTo>
                      <a:lnTo>
                        <a:pt x="450" y="1230"/>
                      </a:lnTo>
                      <a:lnTo>
                        <a:pt x="456" y="1230"/>
                      </a:lnTo>
                      <a:lnTo>
                        <a:pt x="462" y="1230"/>
                      </a:lnTo>
                      <a:lnTo>
                        <a:pt x="468" y="1230"/>
                      </a:lnTo>
                      <a:lnTo>
                        <a:pt x="474" y="1230"/>
                      </a:lnTo>
                      <a:lnTo>
                        <a:pt x="480" y="1230"/>
                      </a:lnTo>
                      <a:lnTo>
                        <a:pt x="486" y="1230"/>
                      </a:lnTo>
                      <a:lnTo>
                        <a:pt x="492" y="1230"/>
                      </a:lnTo>
                      <a:lnTo>
                        <a:pt x="498" y="1230"/>
                      </a:lnTo>
                      <a:lnTo>
                        <a:pt x="504" y="1230"/>
                      </a:lnTo>
                      <a:lnTo>
                        <a:pt x="510" y="1230"/>
                      </a:lnTo>
                      <a:lnTo>
                        <a:pt x="516" y="1230"/>
                      </a:lnTo>
                      <a:lnTo>
                        <a:pt x="522" y="1230"/>
                      </a:lnTo>
                      <a:lnTo>
                        <a:pt x="528" y="1230"/>
                      </a:lnTo>
                      <a:lnTo>
                        <a:pt x="534" y="1230"/>
                      </a:lnTo>
                      <a:lnTo>
                        <a:pt x="540" y="1230"/>
                      </a:lnTo>
                      <a:lnTo>
                        <a:pt x="546" y="1230"/>
                      </a:lnTo>
                      <a:lnTo>
                        <a:pt x="552" y="1230"/>
                      </a:lnTo>
                      <a:lnTo>
                        <a:pt x="558" y="1230"/>
                      </a:lnTo>
                      <a:lnTo>
                        <a:pt x="564" y="1230"/>
                      </a:lnTo>
                      <a:lnTo>
                        <a:pt x="570" y="1230"/>
                      </a:lnTo>
                      <a:lnTo>
                        <a:pt x="576" y="1230"/>
                      </a:lnTo>
                      <a:lnTo>
                        <a:pt x="582" y="1230"/>
                      </a:lnTo>
                      <a:lnTo>
                        <a:pt x="588" y="1230"/>
                      </a:lnTo>
                      <a:lnTo>
                        <a:pt x="594" y="1230"/>
                      </a:lnTo>
                      <a:lnTo>
                        <a:pt x="600" y="1230"/>
                      </a:lnTo>
                      <a:lnTo>
                        <a:pt x="606" y="1230"/>
                      </a:lnTo>
                      <a:lnTo>
                        <a:pt x="612" y="1230"/>
                      </a:lnTo>
                      <a:lnTo>
                        <a:pt x="618" y="1230"/>
                      </a:lnTo>
                      <a:lnTo>
                        <a:pt x="624" y="1230"/>
                      </a:lnTo>
                      <a:lnTo>
                        <a:pt x="630" y="1230"/>
                      </a:lnTo>
                      <a:lnTo>
                        <a:pt x="636" y="1230"/>
                      </a:lnTo>
                      <a:lnTo>
                        <a:pt x="642" y="1230"/>
                      </a:lnTo>
                      <a:lnTo>
                        <a:pt x="648" y="1230"/>
                      </a:lnTo>
                      <a:lnTo>
                        <a:pt x="654" y="1230"/>
                      </a:lnTo>
                      <a:lnTo>
                        <a:pt x="660" y="1230"/>
                      </a:lnTo>
                      <a:lnTo>
                        <a:pt x="666" y="1230"/>
                      </a:lnTo>
                      <a:lnTo>
                        <a:pt x="672" y="1230"/>
                      </a:lnTo>
                      <a:lnTo>
                        <a:pt x="678" y="1230"/>
                      </a:lnTo>
                      <a:lnTo>
                        <a:pt x="684" y="1230"/>
                      </a:lnTo>
                      <a:lnTo>
                        <a:pt x="690" y="1230"/>
                      </a:lnTo>
                      <a:lnTo>
                        <a:pt x="696" y="1224"/>
                      </a:lnTo>
                      <a:lnTo>
                        <a:pt x="702" y="1218"/>
                      </a:lnTo>
                      <a:lnTo>
                        <a:pt x="708" y="1194"/>
                      </a:lnTo>
                      <a:lnTo>
                        <a:pt x="708" y="1128"/>
                      </a:lnTo>
                      <a:lnTo>
                        <a:pt x="714" y="1074"/>
                      </a:lnTo>
                      <a:lnTo>
                        <a:pt x="720" y="1062"/>
                      </a:lnTo>
                    </a:path>
                  </a:pathLst>
                </a:custGeom>
                <a:noFill/>
                <a:ln w="0">
                  <a:solidFill>
                    <a:srgbClr val="00F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7" name="Freeform 633"/>
                <p:cNvSpPr>
                  <a:spLocks/>
                </p:cNvSpPr>
                <p:nvPr/>
              </p:nvSpPr>
              <p:spPr bwMode="auto">
                <a:xfrm>
                  <a:off x="3573463" y="1543050"/>
                  <a:ext cx="933450" cy="1952625"/>
                </a:xfrm>
                <a:custGeom>
                  <a:avLst/>
                  <a:gdLst/>
                  <a:ahLst/>
                  <a:cxnLst>
                    <a:cxn ang="0">
                      <a:pos x="6" y="1062"/>
                    </a:cxn>
                    <a:cxn ang="0">
                      <a:pos x="18" y="1056"/>
                    </a:cxn>
                    <a:cxn ang="0">
                      <a:pos x="30" y="1056"/>
                    </a:cxn>
                    <a:cxn ang="0">
                      <a:pos x="42" y="1050"/>
                    </a:cxn>
                    <a:cxn ang="0">
                      <a:pos x="54" y="1050"/>
                    </a:cxn>
                    <a:cxn ang="0">
                      <a:pos x="66" y="1050"/>
                    </a:cxn>
                    <a:cxn ang="0">
                      <a:pos x="78" y="1032"/>
                    </a:cxn>
                    <a:cxn ang="0">
                      <a:pos x="90" y="1002"/>
                    </a:cxn>
                    <a:cxn ang="0">
                      <a:pos x="102" y="894"/>
                    </a:cxn>
                    <a:cxn ang="0">
                      <a:pos x="108" y="882"/>
                    </a:cxn>
                    <a:cxn ang="0">
                      <a:pos x="120" y="882"/>
                    </a:cxn>
                    <a:cxn ang="0">
                      <a:pos x="132" y="876"/>
                    </a:cxn>
                    <a:cxn ang="0">
                      <a:pos x="144" y="816"/>
                    </a:cxn>
                    <a:cxn ang="0">
                      <a:pos x="156" y="696"/>
                    </a:cxn>
                    <a:cxn ang="0">
                      <a:pos x="168" y="546"/>
                    </a:cxn>
                    <a:cxn ang="0">
                      <a:pos x="180" y="528"/>
                    </a:cxn>
                    <a:cxn ang="0">
                      <a:pos x="186" y="456"/>
                    </a:cxn>
                    <a:cxn ang="0">
                      <a:pos x="198" y="366"/>
                    </a:cxn>
                    <a:cxn ang="0">
                      <a:pos x="210" y="228"/>
                    </a:cxn>
                    <a:cxn ang="0">
                      <a:pos x="216" y="162"/>
                    </a:cxn>
                    <a:cxn ang="0">
                      <a:pos x="228" y="0"/>
                    </a:cxn>
                    <a:cxn ang="0">
                      <a:pos x="240" y="0"/>
                    </a:cxn>
                    <a:cxn ang="0">
                      <a:pos x="246" y="54"/>
                    </a:cxn>
                    <a:cxn ang="0">
                      <a:pos x="258" y="54"/>
                    </a:cxn>
                    <a:cxn ang="0">
                      <a:pos x="270" y="1230"/>
                    </a:cxn>
                    <a:cxn ang="0">
                      <a:pos x="282" y="1230"/>
                    </a:cxn>
                    <a:cxn ang="0">
                      <a:pos x="294" y="1230"/>
                    </a:cxn>
                    <a:cxn ang="0">
                      <a:pos x="306" y="1230"/>
                    </a:cxn>
                    <a:cxn ang="0">
                      <a:pos x="318" y="1230"/>
                    </a:cxn>
                    <a:cxn ang="0">
                      <a:pos x="330" y="1230"/>
                    </a:cxn>
                    <a:cxn ang="0">
                      <a:pos x="342" y="1230"/>
                    </a:cxn>
                    <a:cxn ang="0">
                      <a:pos x="354" y="1230"/>
                    </a:cxn>
                    <a:cxn ang="0">
                      <a:pos x="366" y="1230"/>
                    </a:cxn>
                    <a:cxn ang="0">
                      <a:pos x="378" y="1230"/>
                    </a:cxn>
                    <a:cxn ang="0">
                      <a:pos x="390" y="1230"/>
                    </a:cxn>
                    <a:cxn ang="0">
                      <a:pos x="402" y="1230"/>
                    </a:cxn>
                    <a:cxn ang="0">
                      <a:pos x="414" y="1230"/>
                    </a:cxn>
                    <a:cxn ang="0">
                      <a:pos x="426" y="1230"/>
                    </a:cxn>
                    <a:cxn ang="0">
                      <a:pos x="438" y="1230"/>
                    </a:cxn>
                    <a:cxn ang="0">
                      <a:pos x="450" y="1230"/>
                    </a:cxn>
                    <a:cxn ang="0">
                      <a:pos x="462" y="1230"/>
                    </a:cxn>
                    <a:cxn ang="0">
                      <a:pos x="474" y="1230"/>
                    </a:cxn>
                    <a:cxn ang="0">
                      <a:pos x="486" y="1230"/>
                    </a:cxn>
                    <a:cxn ang="0">
                      <a:pos x="498" y="1230"/>
                    </a:cxn>
                    <a:cxn ang="0">
                      <a:pos x="510" y="1230"/>
                    </a:cxn>
                    <a:cxn ang="0">
                      <a:pos x="522" y="1230"/>
                    </a:cxn>
                    <a:cxn ang="0">
                      <a:pos x="534" y="1230"/>
                    </a:cxn>
                    <a:cxn ang="0">
                      <a:pos x="546" y="1230"/>
                    </a:cxn>
                    <a:cxn ang="0">
                      <a:pos x="558" y="1230"/>
                    </a:cxn>
                    <a:cxn ang="0">
                      <a:pos x="570" y="1230"/>
                    </a:cxn>
                    <a:cxn ang="0">
                      <a:pos x="582" y="1230"/>
                    </a:cxn>
                  </a:cxnLst>
                  <a:rect l="0" t="0" r="r" b="b"/>
                  <a:pathLst>
                    <a:path w="588" h="1230">
                      <a:moveTo>
                        <a:pt x="0" y="1062"/>
                      </a:moveTo>
                      <a:lnTo>
                        <a:pt x="6" y="1062"/>
                      </a:lnTo>
                      <a:lnTo>
                        <a:pt x="12" y="1056"/>
                      </a:lnTo>
                      <a:lnTo>
                        <a:pt x="18" y="1056"/>
                      </a:lnTo>
                      <a:lnTo>
                        <a:pt x="24" y="1056"/>
                      </a:lnTo>
                      <a:lnTo>
                        <a:pt x="30" y="1056"/>
                      </a:lnTo>
                      <a:lnTo>
                        <a:pt x="36" y="1050"/>
                      </a:lnTo>
                      <a:lnTo>
                        <a:pt x="42" y="1050"/>
                      </a:lnTo>
                      <a:lnTo>
                        <a:pt x="48" y="1050"/>
                      </a:lnTo>
                      <a:lnTo>
                        <a:pt x="54" y="1050"/>
                      </a:lnTo>
                      <a:lnTo>
                        <a:pt x="60" y="1050"/>
                      </a:lnTo>
                      <a:lnTo>
                        <a:pt x="66" y="1050"/>
                      </a:lnTo>
                      <a:lnTo>
                        <a:pt x="72" y="1044"/>
                      </a:lnTo>
                      <a:lnTo>
                        <a:pt x="78" y="1032"/>
                      </a:lnTo>
                      <a:lnTo>
                        <a:pt x="84" y="1026"/>
                      </a:lnTo>
                      <a:lnTo>
                        <a:pt x="90" y="1002"/>
                      </a:lnTo>
                      <a:lnTo>
                        <a:pt x="96" y="912"/>
                      </a:lnTo>
                      <a:lnTo>
                        <a:pt x="102" y="894"/>
                      </a:lnTo>
                      <a:lnTo>
                        <a:pt x="102" y="888"/>
                      </a:lnTo>
                      <a:lnTo>
                        <a:pt x="108" y="882"/>
                      </a:lnTo>
                      <a:lnTo>
                        <a:pt x="114" y="882"/>
                      </a:lnTo>
                      <a:lnTo>
                        <a:pt x="120" y="882"/>
                      </a:lnTo>
                      <a:lnTo>
                        <a:pt x="126" y="876"/>
                      </a:lnTo>
                      <a:lnTo>
                        <a:pt x="132" y="876"/>
                      </a:lnTo>
                      <a:lnTo>
                        <a:pt x="138" y="870"/>
                      </a:lnTo>
                      <a:lnTo>
                        <a:pt x="144" y="816"/>
                      </a:lnTo>
                      <a:lnTo>
                        <a:pt x="150" y="708"/>
                      </a:lnTo>
                      <a:lnTo>
                        <a:pt x="156" y="696"/>
                      </a:lnTo>
                      <a:lnTo>
                        <a:pt x="162" y="696"/>
                      </a:lnTo>
                      <a:lnTo>
                        <a:pt x="168" y="546"/>
                      </a:lnTo>
                      <a:lnTo>
                        <a:pt x="174" y="534"/>
                      </a:lnTo>
                      <a:lnTo>
                        <a:pt x="180" y="528"/>
                      </a:lnTo>
                      <a:lnTo>
                        <a:pt x="186" y="534"/>
                      </a:lnTo>
                      <a:lnTo>
                        <a:pt x="186" y="456"/>
                      </a:lnTo>
                      <a:lnTo>
                        <a:pt x="192" y="378"/>
                      </a:lnTo>
                      <a:lnTo>
                        <a:pt x="198" y="366"/>
                      </a:lnTo>
                      <a:lnTo>
                        <a:pt x="204" y="312"/>
                      </a:lnTo>
                      <a:lnTo>
                        <a:pt x="210" y="228"/>
                      </a:lnTo>
                      <a:lnTo>
                        <a:pt x="216" y="210"/>
                      </a:lnTo>
                      <a:lnTo>
                        <a:pt x="216" y="162"/>
                      </a:lnTo>
                      <a:lnTo>
                        <a:pt x="222" y="30"/>
                      </a:lnTo>
                      <a:lnTo>
                        <a:pt x="228" y="0"/>
                      </a:lnTo>
                      <a:lnTo>
                        <a:pt x="234" y="30"/>
                      </a:lnTo>
                      <a:lnTo>
                        <a:pt x="240" y="0"/>
                      </a:lnTo>
                      <a:lnTo>
                        <a:pt x="240" y="30"/>
                      </a:lnTo>
                      <a:lnTo>
                        <a:pt x="246" y="54"/>
                      </a:lnTo>
                      <a:lnTo>
                        <a:pt x="252" y="54"/>
                      </a:lnTo>
                      <a:lnTo>
                        <a:pt x="258" y="54"/>
                      </a:lnTo>
                      <a:lnTo>
                        <a:pt x="264" y="48"/>
                      </a:lnTo>
                      <a:lnTo>
                        <a:pt x="270" y="1230"/>
                      </a:lnTo>
                      <a:lnTo>
                        <a:pt x="276" y="1230"/>
                      </a:lnTo>
                      <a:lnTo>
                        <a:pt x="282" y="1230"/>
                      </a:lnTo>
                      <a:lnTo>
                        <a:pt x="288" y="1230"/>
                      </a:lnTo>
                      <a:lnTo>
                        <a:pt x="294" y="1230"/>
                      </a:lnTo>
                      <a:lnTo>
                        <a:pt x="300" y="1230"/>
                      </a:lnTo>
                      <a:lnTo>
                        <a:pt x="306" y="1230"/>
                      </a:lnTo>
                      <a:lnTo>
                        <a:pt x="312" y="1230"/>
                      </a:lnTo>
                      <a:lnTo>
                        <a:pt x="318" y="1230"/>
                      </a:lnTo>
                      <a:lnTo>
                        <a:pt x="324" y="1230"/>
                      </a:lnTo>
                      <a:lnTo>
                        <a:pt x="330" y="1230"/>
                      </a:lnTo>
                      <a:lnTo>
                        <a:pt x="336" y="1230"/>
                      </a:lnTo>
                      <a:lnTo>
                        <a:pt x="342" y="1230"/>
                      </a:lnTo>
                      <a:lnTo>
                        <a:pt x="348" y="1230"/>
                      </a:lnTo>
                      <a:lnTo>
                        <a:pt x="354" y="1230"/>
                      </a:lnTo>
                      <a:lnTo>
                        <a:pt x="360" y="1230"/>
                      </a:lnTo>
                      <a:lnTo>
                        <a:pt x="366" y="1230"/>
                      </a:lnTo>
                      <a:lnTo>
                        <a:pt x="372" y="1230"/>
                      </a:lnTo>
                      <a:lnTo>
                        <a:pt x="378" y="1230"/>
                      </a:lnTo>
                      <a:lnTo>
                        <a:pt x="384" y="1230"/>
                      </a:lnTo>
                      <a:lnTo>
                        <a:pt x="390" y="1230"/>
                      </a:lnTo>
                      <a:lnTo>
                        <a:pt x="396" y="1230"/>
                      </a:lnTo>
                      <a:lnTo>
                        <a:pt x="402" y="1230"/>
                      </a:lnTo>
                      <a:lnTo>
                        <a:pt x="408" y="1230"/>
                      </a:lnTo>
                      <a:lnTo>
                        <a:pt x="414" y="1230"/>
                      </a:lnTo>
                      <a:lnTo>
                        <a:pt x="420" y="1230"/>
                      </a:lnTo>
                      <a:lnTo>
                        <a:pt x="426" y="1230"/>
                      </a:lnTo>
                      <a:lnTo>
                        <a:pt x="432" y="1230"/>
                      </a:lnTo>
                      <a:lnTo>
                        <a:pt x="438" y="1230"/>
                      </a:lnTo>
                      <a:lnTo>
                        <a:pt x="444" y="1230"/>
                      </a:lnTo>
                      <a:lnTo>
                        <a:pt x="450" y="1230"/>
                      </a:lnTo>
                      <a:lnTo>
                        <a:pt x="456" y="1230"/>
                      </a:lnTo>
                      <a:lnTo>
                        <a:pt x="462" y="1230"/>
                      </a:lnTo>
                      <a:lnTo>
                        <a:pt x="468" y="1230"/>
                      </a:lnTo>
                      <a:lnTo>
                        <a:pt x="474" y="1230"/>
                      </a:lnTo>
                      <a:lnTo>
                        <a:pt x="480" y="1230"/>
                      </a:lnTo>
                      <a:lnTo>
                        <a:pt x="486" y="1230"/>
                      </a:lnTo>
                      <a:lnTo>
                        <a:pt x="492" y="1230"/>
                      </a:lnTo>
                      <a:lnTo>
                        <a:pt x="498" y="1230"/>
                      </a:lnTo>
                      <a:lnTo>
                        <a:pt x="504" y="1230"/>
                      </a:lnTo>
                      <a:lnTo>
                        <a:pt x="510" y="1230"/>
                      </a:lnTo>
                      <a:lnTo>
                        <a:pt x="516" y="1230"/>
                      </a:lnTo>
                      <a:lnTo>
                        <a:pt x="522" y="1230"/>
                      </a:lnTo>
                      <a:lnTo>
                        <a:pt x="528" y="1230"/>
                      </a:lnTo>
                      <a:lnTo>
                        <a:pt x="534" y="1230"/>
                      </a:lnTo>
                      <a:lnTo>
                        <a:pt x="540" y="1230"/>
                      </a:lnTo>
                      <a:lnTo>
                        <a:pt x="546" y="1230"/>
                      </a:lnTo>
                      <a:lnTo>
                        <a:pt x="552" y="1230"/>
                      </a:lnTo>
                      <a:lnTo>
                        <a:pt x="558" y="1230"/>
                      </a:lnTo>
                      <a:lnTo>
                        <a:pt x="564" y="1230"/>
                      </a:lnTo>
                      <a:lnTo>
                        <a:pt x="570" y="1230"/>
                      </a:lnTo>
                      <a:lnTo>
                        <a:pt x="576" y="1230"/>
                      </a:lnTo>
                      <a:lnTo>
                        <a:pt x="582" y="1230"/>
                      </a:lnTo>
                      <a:lnTo>
                        <a:pt x="588" y="1230"/>
                      </a:lnTo>
                    </a:path>
                  </a:pathLst>
                </a:custGeom>
                <a:noFill/>
                <a:ln w="0">
                  <a:solidFill>
                    <a:srgbClr val="00F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8" name="Freeform 634"/>
                <p:cNvSpPr>
                  <a:spLocks/>
                </p:cNvSpPr>
                <p:nvPr/>
              </p:nvSpPr>
              <p:spPr bwMode="auto">
                <a:xfrm>
                  <a:off x="182562" y="1628775"/>
                  <a:ext cx="1104900" cy="1866900"/>
                </a:xfrm>
                <a:custGeom>
                  <a:avLst/>
                  <a:gdLst/>
                  <a:ahLst/>
                  <a:cxnLst>
                    <a:cxn ang="0">
                      <a:pos x="12" y="1176"/>
                    </a:cxn>
                    <a:cxn ang="0">
                      <a:pos x="30" y="1176"/>
                    </a:cxn>
                    <a:cxn ang="0">
                      <a:pos x="48" y="1176"/>
                    </a:cxn>
                    <a:cxn ang="0">
                      <a:pos x="66" y="312"/>
                    </a:cxn>
                    <a:cxn ang="0">
                      <a:pos x="84" y="324"/>
                    </a:cxn>
                    <a:cxn ang="0">
                      <a:pos x="96" y="330"/>
                    </a:cxn>
                    <a:cxn ang="0">
                      <a:pos x="108" y="336"/>
                    </a:cxn>
                    <a:cxn ang="0">
                      <a:pos x="126" y="342"/>
                    </a:cxn>
                    <a:cxn ang="0">
                      <a:pos x="144" y="348"/>
                    </a:cxn>
                    <a:cxn ang="0">
                      <a:pos x="162" y="342"/>
                    </a:cxn>
                    <a:cxn ang="0">
                      <a:pos x="180" y="318"/>
                    </a:cxn>
                    <a:cxn ang="0">
                      <a:pos x="198" y="312"/>
                    </a:cxn>
                    <a:cxn ang="0">
                      <a:pos x="216" y="306"/>
                    </a:cxn>
                    <a:cxn ang="0">
                      <a:pos x="234" y="306"/>
                    </a:cxn>
                    <a:cxn ang="0">
                      <a:pos x="252" y="300"/>
                    </a:cxn>
                    <a:cxn ang="0">
                      <a:pos x="264" y="312"/>
                    </a:cxn>
                    <a:cxn ang="0">
                      <a:pos x="282" y="312"/>
                    </a:cxn>
                    <a:cxn ang="0">
                      <a:pos x="300" y="1176"/>
                    </a:cxn>
                    <a:cxn ang="0">
                      <a:pos x="318" y="1176"/>
                    </a:cxn>
                    <a:cxn ang="0">
                      <a:pos x="336" y="1176"/>
                    </a:cxn>
                    <a:cxn ang="0">
                      <a:pos x="354" y="1176"/>
                    </a:cxn>
                    <a:cxn ang="0">
                      <a:pos x="372" y="1176"/>
                    </a:cxn>
                    <a:cxn ang="0">
                      <a:pos x="390" y="1176"/>
                    </a:cxn>
                    <a:cxn ang="0">
                      <a:pos x="408" y="36"/>
                    </a:cxn>
                    <a:cxn ang="0">
                      <a:pos x="420" y="18"/>
                    </a:cxn>
                    <a:cxn ang="0">
                      <a:pos x="438" y="18"/>
                    </a:cxn>
                    <a:cxn ang="0">
                      <a:pos x="450" y="0"/>
                    </a:cxn>
                    <a:cxn ang="0">
                      <a:pos x="468" y="42"/>
                    </a:cxn>
                    <a:cxn ang="0">
                      <a:pos x="480" y="30"/>
                    </a:cxn>
                    <a:cxn ang="0">
                      <a:pos x="498" y="36"/>
                    </a:cxn>
                    <a:cxn ang="0">
                      <a:pos x="510" y="66"/>
                    </a:cxn>
                    <a:cxn ang="0">
                      <a:pos x="528" y="42"/>
                    </a:cxn>
                    <a:cxn ang="0">
                      <a:pos x="546" y="486"/>
                    </a:cxn>
                    <a:cxn ang="0">
                      <a:pos x="558" y="36"/>
                    </a:cxn>
                    <a:cxn ang="0">
                      <a:pos x="576" y="30"/>
                    </a:cxn>
                    <a:cxn ang="0">
                      <a:pos x="588" y="30"/>
                    </a:cxn>
                    <a:cxn ang="0">
                      <a:pos x="606" y="48"/>
                    </a:cxn>
                    <a:cxn ang="0">
                      <a:pos x="618" y="36"/>
                    </a:cxn>
                    <a:cxn ang="0">
                      <a:pos x="636" y="36"/>
                    </a:cxn>
                    <a:cxn ang="0">
                      <a:pos x="648" y="1176"/>
                    </a:cxn>
                    <a:cxn ang="0">
                      <a:pos x="666" y="1176"/>
                    </a:cxn>
                    <a:cxn ang="0">
                      <a:pos x="684" y="1176"/>
                    </a:cxn>
                  </a:cxnLst>
                  <a:rect l="0" t="0" r="r" b="b"/>
                  <a:pathLst>
                    <a:path w="696" h="1176">
                      <a:moveTo>
                        <a:pt x="0" y="1176"/>
                      </a:moveTo>
                      <a:lnTo>
                        <a:pt x="6" y="1176"/>
                      </a:lnTo>
                      <a:lnTo>
                        <a:pt x="12" y="1176"/>
                      </a:lnTo>
                      <a:lnTo>
                        <a:pt x="18" y="1176"/>
                      </a:lnTo>
                      <a:lnTo>
                        <a:pt x="24" y="1176"/>
                      </a:lnTo>
                      <a:lnTo>
                        <a:pt x="30" y="1176"/>
                      </a:lnTo>
                      <a:lnTo>
                        <a:pt x="36" y="1176"/>
                      </a:lnTo>
                      <a:lnTo>
                        <a:pt x="42" y="1176"/>
                      </a:lnTo>
                      <a:lnTo>
                        <a:pt x="48" y="1176"/>
                      </a:lnTo>
                      <a:lnTo>
                        <a:pt x="54" y="312"/>
                      </a:lnTo>
                      <a:lnTo>
                        <a:pt x="60" y="306"/>
                      </a:lnTo>
                      <a:lnTo>
                        <a:pt x="66" y="312"/>
                      </a:lnTo>
                      <a:lnTo>
                        <a:pt x="72" y="318"/>
                      </a:lnTo>
                      <a:lnTo>
                        <a:pt x="78" y="318"/>
                      </a:lnTo>
                      <a:lnTo>
                        <a:pt x="84" y="324"/>
                      </a:lnTo>
                      <a:lnTo>
                        <a:pt x="84" y="318"/>
                      </a:lnTo>
                      <a:lnTo>
                        <a:pt x="90" y="330"/>
                      </a:lnTo>
                      <a:lnTo>
                        <a:pt x="96" y="330"/>
                      </a:lnTo>
                      <a:lnTo>
                        <a:pt x="102" y="318"/>
                      </a:lnTo>
                      <a:lnTo>
                        <a:pt x="108" y="324"/>
                      </a:lnTo>
                      <a:lnTo>
                        <a:pt x="108" y="336"/>
                      </a:lnTo>
                      <a:lnTo>
                        <a:pt x="114" y="342"/>
                      </a:lnTo>
                      <a:lnTo>
                        <a:pt x="120" y="342"/>
                      </a:lnTo>
                      <a:lnTo>
                        <a:pt x="126" y="342"/>
                      </a:lnTo>
                      <a:lnTo>
                        <a:pt x="132" y="342"/>
                      </a:lnTo>
                      <a:lnTo>
                        <a:pt x="138" y="348"/>
                      </a:lnTo>
                      <a:lnTo>
                        <a:pt x="144" y="348"/>
                      </a:lnTo>
                      <a:lnTo>
                        <a:pt x="150" y="348"/>
                      </a:lnTo>
                      <a:lnTo>
                        <a:pt x="156" y="342"/>
                      </a:lnTo>
                      <a:lnTo>
                        <a:pt x="162" y="342"/>
                      </a:lnTo>
                      <a:lnTo>
                        <a:pt x="168" y="336"/>
                      </a:lnTo>
                      <a:lnTo>
                        <a:pt x="174" y="330"/>
                      </a:lnTo>
                      <a:lnTo>
                        <a:pt x="180" y="318"/>
                      </a:lnTo>
                      <a:lnTo>
                        <a:pt x="186" y="318"/>
                      </a:lnTo>
                      <a:lnTo>
                        <a:pt x="192" y="318"/>
                      </a:lnTo>
                      <a:lnTo>
                        <a:pt x="198" y="312"/>
                      </a:lnTo>
                      <a:lnTo>
                        <a:pt x="204" y="312"/>
                      </a:lnTo>
                      <a:lnTo>
                        <a:pt x="210" y="306"/>
                      </a:lnTo>
                      <a:lnTo>
                        <a:pt x="216" y="306"/>
                      </a:lnTo>
                      <a:lnTo>
                        <a:pt x="222" y="300"/>
                      </a:lnTo>
                      <a:lnTo>
                        <a:pt x="228" y="300"/>
                      </a:lnTo>
                      <a:lnTo>
                        <a:pt x="234" y="306"/>
                      </a:lnTo>
                      <a:lnTo>
                        <a:pt x="240" y="294"/>
                      </a:lnTo>
                      <a:lnTo>
                        <a:pt x="246" y="300"/>
                      </a:lnTo>
                      <a:lnTo>
                        <a:pt x="252" y="300"/>
                      </a:lnTo>
                      <a:lnTo>
                        <a:pt x="252" y="312"/>
                      </a:lnTo>
                      <a:lnTo>
                        <a:pt x="258" y="312"/>
                      </a:lnTo>
                      <a:lnTo>
                        <a:pt x="264" y="312"/>
                      </a:lnTo>
                      <a:lnTo>
                        <a:pt x="270" y="318"/>
                      </a:lnTo>
                      <a:lnTo>
                        <a:pt x="276" y="312"/>
                      </a:lnTo>
                      <a:lnTo>
                        <a:pt x="282" y="312"/>
                      </a:lnTo>
                      <a:lnTo>
                        <a:pt x="288" y="318"/>
                      </a:lnTo>
                      <a:lnTo>
                        <a:pt x="294" y="318"/>
                      </a:lnTo>
                      <a:lnTo>
                        <a:pt x="300" y="1176"/>
                      </a:lnTo>
                      <a:lnTo>
                        <a:pt x="306" y="1176"/>
                      </a:lnTo>
                      <a:lnTo>
                        <a:pt x="312" y="1176"/>
                      </a:lnTo>
                      <a:lnTo>
                        <a:pt x="318" y="1176"/>
                      </a:lnTo>
                      <a:lnTo>
                        <a:pt x="324" y="1176"/>
                      </a:lnTo>
                      <a:lnTo>
                        <a:pt x="330" y="1176"/>
                      </a:lnTo>
                      <a:lnTo>
                        <a:pt x="336" y="1176"/>
                      </a:lnTo>
                      <a:lnTo>
                        <a:pt x="342" y="1176"/>
                      </a:lnTo>
                      <a:lnTo>
                        <a:pt x="348" y="1176"/>
                      </a:lnTo>
                      <a:lnTo>
                        <a:pt x="354" y="1176"/>
                      </a:lnTo>
                      <a:lnTo>
                        <a:pt x="360" y="1176"/>
                      </a:lnTo>
                      <a:lnTo>
                        <a:pt x="366" y="1176"/>
                      </a:lnTo>
                      <a:lnTo>
                        <a:pt x="372" y="1176"/>
                      </a:lnTo>
                      <a:lnTo>
                        <a:pt x="378" y="1176"/>
                      </a:lnTo>
                      <a:lnTo>
                        <a:pt x="384" y="1176"/>
                      </a:lnTo>
                      <a:lnTo>
                        <a:pt x="390" y="1176"/>
                      </a:lnTo>
                      <a:lnTo>
                        <a:pt x="396" y="24"/>
                      </a:lnTo>
                      <a:lnTo>
                        <a:pt x="402" y="24"/>
                      </a:lnTo>
                      <a:lnTo>
                        <a:pt x="408" y="36"/>
                      </a:lnTo>
                      <a:lnTo>
                        <a:pt x="414" y="24"/>
                      </a:lnTo>
                      <a:lnTo>
                        <a:pt x="420" y="414"/>
                      </a:lnTo>
                      <a:lnTo>
                        <a:pt x="420" y="18"/>
                      </a:lnTo>
                      <a:lnTo>
                        <a:pt x="426" y="12"/>
                      </a:lnTo>
                      <a:lnTo>
                        <a:pt x="432" y="12"/>
                      </a:lnTo>
                      <a:lnTo>
                        <a:pt x="438" y="18"/>
                      </a:lnTo>
                      <a:lnTo>
                        <a:pt x="444" y="12"/>
                      </a:lnTo>
                      <a:lnTo>
                        <a:pt x="444" y="18"/>
                      </a:lnTo>
                      <a:lnTo>
                        <a:pt x="450" y="0"/>
                      </a:lnTo>
                      <a:lnTo>
                        <a:pt x="456" y="24"/>
                      </a:lnTo>
                      <a:lnTo>
                        <a:pt x="462" y="42"/>
                      </a:lnTo>
                      <a:lnTo>
                        <a:pt x="468" y="42"/>
                      </a:lnTo>
                      <a:lnTo>
                        <a:pt x="474" y="18"/>
                      </a:lnTo>
                      <a:lnTo>
                        <a:pt x="474" y="24"/>
                      </a:lnTo>
                      <a:lnTo>
                        <a:pt x="480" y="30"/>
                      </a:lnTo>
                      <a:lnTo>
                        <a:pt x="486" y="30"/>
                      </a:lnTo>
                      <a:lnTo>
                        <a:pt x="492" y="30"/>
                      </a:lnTo>
                      <a:lnTo>
                        <a:pt x="498" y="36"/>
                      </a:lnTo>
                      <a:lnTo>
                        <a:pt x="504" y="42"/>
                      </a:lnTo>
                      <a:lnTo>
                        <a:pt x="504" y="60"/>
                      </a:lnTo>
                      <a:lnTo>
                        <a:pt x="510" y="66"/>
                      </a:lnTo>
                      <a:lnTo>
                        <a:pt x="516" y="492"/>
                      </a:lnTo>
                      <a:lnTo>
                        <a:pt x="522" y="510"/>
                      </a:lnTo>
                      <a:lnTo>
                        <a:pt x="528" y="42"/>
                      </a:lnTo>
                      <a:lnTo>
                        <a:pt x="534" y="18"/>
                      </a:lnTo>
                      <a:lnTo>
                        <a:pt x="540" y="30"/>
                      </a:lnTo>
                      <a:lnTo>
                        <a:pt x="546" y="486"/>
                      </a:lnTo>
                      <a:lnTo>
                        <a:pt x="552" y="42"/>
                      </a:lnTo>
                      <a:lnTo>
                        <a:pt x="558" y="30"/>
                      </a:lnTo>
                      <a:lnTo>
                        <a:pt x="558" y="36"/>
                      </a:lnTo>
                      <a:lnTo>
                        <a:pt x="564" y="54"/>
                      </a:lnTo>
                      <a:lnTo>
                        <a:pt x="570" y="546"/>
                      </a:lnTo>
                      <a:lnTo>
                        <a:pt x="576" y="30"/>
                      </a:lnTo>
                      <a:lnTo>
                        <a:pt x="582" y="36"/>
                      </a:lnTo>
                      <a:lnTo>
                        <a:pt x="588" y="210"/>
                      </a:lnTo>
                      <a:lnTo>
                        <a:pt x="588" y="30"/>
                      </a:lnTo>
                      <a:lnTo>
                        <a:pt x="594" y="492"/>
                      </a:lnTo>
                      <a:lnTo>
                        <a:pt x="600" y="48"/>
                      </a:lnTo>
                      <a:lnTo>
                        <a:pt x="606" y="48"/>
                      </a:lnTo>
                      <a:lnTo>
                        <a:pt x="612" y="72"/>
                      </a:lnTo>
                      <a:lnTo>
                        <a:pt x="612" y="36"/>
                      </a:lnTo>
                      <a:lnTo>
                        <a:pt x="618" y="36"/>
                      </a:lnTo>
                      <a:lnTo>
                        <a:pt x="624" y="18"/>
                      </a:lnTo>
                      <a:lnTo>
                        <a:pt x="630" y="12"/>
                      </a:lnTo>
                      <a:lnTo>
                        <a:pt x="636" y="36"/>
                      </a:lnTo>
                      <a:lnTo>
                        <a:pt x="642" y="60"/>
                      </a:lnTo>
                      <a:lnTo>
                        <a:pt x="642" y="1176"/>
                      </a:lnTo>
                      <a:lnTo>
                        <a:pt x="648" y="1176"/>
                      </a:lnTo>
                      <a:lnTo>
                        <a:pt x="654" y="1176"/>
                      </a:lnTo>
                      <a:lnTo>
                        <a:pt x="660" y="1176"/>
                      </a:lnTo>
                      <a:lnTo>
                        <a:pt x="666" y="1176"/>
                      </a:lnTo>
                      <a:lnTo>
                        <a:pt x="672" y="1176"/>
                      </a:lnTo>
                      <a:lnTo>
                        <a:pt x="678" y="1176"/>
                      </a:lnTo>
                      <a:lnTo>
                        <a:pt x="684" y="1176"/>
                      </a:lnTo>
                      <a:lnTo>
                        <a:pt x="690" y="1176"/>
                      </a:lnTo>
                      <a:lnTo>
                        <a:pt x="696" y="1176"/>
                      </a:lnTo>
                    </a:path>
                  </a:pathLst>
                </a:custGeom>
                <a:noFill/>
                <a:ln w="0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9" name="Freeform 635"/>
                <p:cNvSpPr>
                  <a:spLocks/>
                </p:cNvSpPr>
                <p:nvPr/>
              </p:nvSpPr>
              <p:spPr bwMode="auto">
                <a:xfrm>
                  <a:off x="1287462" y="1543050"/>
                  <a:ext cx="1171575" cy="1952625"/>
                </a:xfrm>
                <a:custGeom>
                  <a:avLst/>
                  <a:gdLst/>
                  <a:ahLst/>
                  <a:cxnLst>
                    <a:cxn ang="0">
                      <a:pos x="12" y="1230"/>
                    </a:cxn>
                    <a:cxn ang="0">
                      <a:pos x="30" y="1230"/>
                    </a:cxn>
                    <a:cxn ang="0">
                      <a:pos x="48" y="1230"/>
                    </a:cxn>
                    <a:cxn ang="0">
                      <a:pos x="66" y="1230"/>
                    </a:cxn>
                    <a:cxn ang="0">
                      <a:pos x="84" y="1224"/>
                    </a:cxn>
                    <a:cxn ang="0">
                      <a:pos x="102" y="1068"/>
                    </a:cxn>
                    <a:cxn ang="0">
                      <a:pos x="120" y="1056"/>
                    </a:cxn>
                    <a:cxn ang="0">
                      <a:pos x="138" y="1056"/>
                    </a:cxn>
                    <a:cxn ang="0">
                      <a:pos x="156" y="1050"/>
                    </a:cxn>
                    <a:cxn ang="0">
                      <a:pos x="174" y="1044"/>
                    </a:cxn>
                    <a:cxn ang="0">
                      <a:pos x="192" y="1020"/>
                    </a:cxn>
                    <a:cxn ang="0">
                      <a:pos x="204" y="894"/>
                    </a:cxn>
                    <a:cxn ang="0">
                      <a:pos x="222" y="876"/>
                    </a:cxn>
                    <a:cxn ang="0">
                      <a:pos x="240" y="876"/>
                    </a:cxn>
                    <a:cxn ang="0">
                      <a:pos x="258" y="876"/>
                    </a:cxn>
                    <a:cxn ang="0">
                      <a:pos x="276" y="870"/>
                    </a:cxn>
                    <a:cxn ang="0">
                      <a:pos x="294" y="864"/>
                    </a:cxn>
                    <a:cxn ang="0">
                      <a:pos x="312" y="738"/>
                    </a:cxn>
                    <a:cxn ang="0">
                      <a:pos x="324" y="708"/>
                    </a:cxn>
                    <a:cxn ang="0">
                      <a:pos x="342" y="702"/>
                    </a:cxn>
                    <a:cxn ang="0">
                      <a:pos x="360" y="702"/>
                    </a:cxn>
                    <a:cxn ang="0">
                      <a:pos x="378" y="702"/>
                    </a:cxn>
                    <a:cxn ang="0">
                      <a:pos x="396" y="702"/>
                    </a:cxn>
                    <a:cxn ang="0">
                      <a:pos x="414" y="534"/>
                    </a:cxn>
                    <a:cxn ang="0">
                      <a:pos x="432" y="522"/>
                    </a:cxn>
                    <a:cxn ang="0">
                      <a:pos x="450" y="522"/>
                    </a:cxn>
                    <a:cxn ang="0">
                      <a:pos x="468" y="516"/>
                    </a:cxn>
                    <a:cxn ang="0">
                      <a:pos x="486" y="528"/>
                    </a:cxn>
                    <a:cxn ang="0">
                      <a:pos x="504" y="492"/>
                    </a:cxn>
                    <a:cxn ang="0">
                      <a:pos x="516" y="372"/>
                    </a:cxn>
                    <a:cxn ang="0">
                      <a:pos x="534" y="354"/>
                    </a:cxn>
                    <a:cxn ang="0">
                      <a:pos x="552" y="360"/>
                    </a:cxn>
                    <a:cxn ang="0">
                      <a:pos x="570" y="348"/>
                    </a:cxn>
                    <a:cxn ang="0">
                      <a:pos x="588" y="336"/>
                    </a:cxn>
                    <a:cxn ang="0">
                      <a:pos x="606" y="300"/>
                    </a:cxn>
                    <a:cxn ang="0">
                      <a:pos x="618" y="198"/>
                    </a:cxn>
                    <a:cxn ang="0">
                      <a:pos x="636" y="198"/>
                    </a:cxn>
                    <a:cxn ang="0">
                      <a:pos x="648" y="198"/>
                    </a:cxn>
                    <a:cxn ang="0">
                      <a:pos x="666" y="192"/>
                    </a:cxn>
                    <a:cxn ang="0">
                      <a:pos x="684" y="192"/>
                    </a:cxn>
                    <a:cxn ang="0">
                      <a:pos x="702" y="192"/>
                    </a:cxn>
                    <a:cxn ang="0">
                      <a:pos x="720" y="12"/>
                    </a:cxn>
                  </a:cxnLst>
                  <a:rect l="0" t="0" r="r" b="b"/>
                  <a:pathLst>
                    <a:path w="738" h="1230">
                      <a:moveTo>
                        <a:pt x="0" y="1230"/>
                      </a:moveTo>
                      <a:lnTo>
                        <a:pt x="6" y="1230"/>
                      </a:lnTo>
                      <a:lnTo>
                        <a:pt x="12" y="1230"/>
                      </a:lnTo>
                      <a:lnTo>
                        <a:pt x="18" y="1230"/>
                      </a:lnTo>
                      <a:lnTo>
                        <a:pt x="24" y="1230"/>
                      </a:lnTo>
                      <a:lnTo>
                        <a:pt x="30" y="1230"/>
                      </a:lnTo>
                      <a:lnTo>
                        <a:pt x="36" y="1230"/>
                      </a:lnTo>
                      <a:lnTo>
                        <a:pt x="42" y="1230"/>
                      </a:lnTo>
                      <a:lnTo>
                        <a:pt x="48" y="1230"/>
                      </a:lnTo>
                      <a:lnTo>
                        <a:pt x="54" y="1230"/>
                      </a:lnTo>
                      <a:lnTo>
                        <a:pt x="60" y="1230"/>
                      </a:lnTo>
                      <a:lnTo>
                        <a:pt x="66" y="1230"/>
                      </a:lnTo>
                      <a:lnTo>
                        <a:pt x="72" y="1230"/>
                      </a:lnTo>
                      <a:lnTo>
                        <a:pt x="78" y="1230"/>
                      </a:lnTo>
                      <a:lnTo>
                        <a:pt x="84" y="1224"/>
                      </a:lnTo>
                      <a:lnTo>
                        <a:pt x="90" y="1200"/>
                      </a:lnTo>
                      <a:lnTo>
                        <a:pt x="96" y="1110"/>
                      </a:lnTo>
                      <a:lnTo>
                        <a:pt x="102" y="1068"/>
                      </a:lnTo>
                      <a:lnTo>
                        <a:pt x="108" y="1062"/>
                      </a:lnTo>
                      <a:lnTo>
                        <a:pt x="114" y="1056"/>
                      </a:lnTo>
                      <a:lnTo>
                        <a:pt x="120" y="1056"/>
                      </a:lnTo>
                      <a:lnTo>
                        <a:pt x="126" y="1050"/>
                      </a:lnTo>
                      <a:lnTo>
                        <a:pt x="132" y="1050"/>
                      </a:lnTo>
                      <a:lnTo>
                        <a:pt x="138" y="1056"/>
                      </a:lnTo>
                      <a:lnTo>
                        <a:pt x="144" y="1050"/>
                      </a:lnTo>
                      <a:lnTo>
                        <a:pt x="150" y="1050"/>
                      </a:lnTo>
                      <a:lnTo>
                        <a:pt x="156" y="1050"/>
                      </a:lnTo>
                      <a:lnTo>
                        <a:pt x="162" y="1050"/>
                      </a:lnTo>
                      <a:lnTo>
                        <a:pt x="168" y="1050"/>
                      </a:lnTo>
                      <a:lnTo>
                        <a:pt x="174" y="1044"/>
                      </a:lnTo>
                      <a:lnTo>
                        <a:pt x="180" y="1038"/>
                      </a:lnTo>
                      <a:lnTo>
                        <a:pt x="186" y="1032"/>
                      </a:lnTo>
                      <a:lnTo>
                        <a:pt x="192" y="1020"/>
                      </a:lnTo>
                      <a:lnTo>
                        <a:pt x="198" y="984"/>
                      </a:lnTo>
                      <a:lnTo>
                        <a:pt x="198" y="930"/>
                      </a:lnTo>
                      <a:lnTo>
                        <a:pt x="204" y="894"/>
                      </a:lnTo>
                      <a:lnTo>
                        <a:pt x="210" y="888"/>
                      </a:lnTo>
                      <a:lnTo>
                        <a:pt x="216" y="882"/>
                      </a:lnTo>
                      <a:lnTo>
                        <a:pt x="222" y="876"/>
                      </a:lnTo>
                      <a:lnTo>
                        <a:pt x="228" y="882"/>
                      </a:lnTo>
                      <a:lnTo>
                        <a:pt x="234" y="882"/>
                      </a:lnTo>
                      <a:lnTo>
                        <a:pt x="240" y="876"/>
                      </a:lnTo>
                      <a:lnTo>
                        <a:pt x="246" y="876"/>
                      </a:lnTo>
                      <a:lnTo>
                        <a:pt x="252" y="876"/>
                      </a:lnTo>
                      <a:lnTo>
                        <a:pt x="258" y="876"/>
                      </a:lnTo>
                      <a:lnTo>
                        <a:pt x="264" y="876"/>
                      </a:lnTo>
                      <a:lnTo>
                        <a:pt x="270" y="876"/>
                      </a:lnTo>
                      <a:lnTo>
                        <a:pt x="276" y="870"/>
                      </a:lnTo>
                      <a:lnTo>
                        <a:pt x="282" y="870"/>
                      </a:lnTo>
                      <a:lnTo>
                        <a:pt x="288" y="870"/>
                      </a:lnTo>
                      <a:lnTo>
                        <a:pt x="294" y="864"/>
                      </a:lnTo>
                      <a:lnTo>
                        <a:pt x="300" y="840"/>
                      </a:lnTo>
                      <a:lnTo>
                        <a:pt x="306" y="768"/>
                      </a:lnTo>
                      <a:lnTo>
                        <a:pt x="312" y="738"/>
                      </a:lnTo>
                      <a:lnTo>
                        <a:pt x="312" y="726"/>
                      </a:lnTo>
                      <a:lnTo>
                        <a:pt x="318" y="714"/>
                      </a:lnTo>
                      <a:lnTo>
                        <a:pt x="324" y="708"/>
                      </a:lnTo>
                      <a:lnTo>
                        <a:pt x="330" y="702"/>
                      </a:lnTo>
                      <a:lnTo>
                        <a:pt x="336" y="702"/>
                      </a:lnTo>
                      <a:lnTo>
                        <a:pt x="342" y="702"/>
                      </a:lnTo>
                      <a:lnTo>
                        <a:pt x="348" y="702"/>
                      </a:lnTo>
                      <a:lnTo>
                        <a:pt x="354" y="702"/>
                      </a:lnTo>
                      <a:lnTo>
                        <a:pt x="360" y="702"/>
                      </a:lnTo>
                      <a:lnTo>
                        <a:pt x="366" y="702"/>
                      </a:lnTo>
                      <a:lnTo>
                        <a:pt x="372" y="702"/>
                      </a:lnTo>
                      <a:lnTo>
                        <a:pt x="378" y="702"/>
                      </a:lnTo>
                      <a:lnTo>
                        <a:pt x="384" y="702"/>
                      </a:lnTo>
                      <a:lnTo>
                        <a:pt x="390" y="702"/>
                      </a:lnTo>
                      <a:lnTo>
                        <a:pt x="396" y="702"/>
                      </a:lnTo>
                      <a:lnTo>
                        <a:pt x="402" y="666"/>
                      </a:lnTo>
                      <a:lnTo>
                        <a:pt x="408" y="546"/>
                      </a:lnTo>
                      <a:lnTo>
                        <a:pt x="414" y="534"/>
                      </a:lnTo>
                      <a:lnTo>
                        <a:pt x="420" y="528"/>
                      </a:lnTo>
                      <a:lnTo>
                        <a:pt x="426" y="522"/>
                      </a:lnTo>
                      <a:lnTo>
                        <a:pt x="432" y="522"/>
                      </a:lnTo>
                      <a:lnTo>
                        <a:pt x="438" y="522"/>
                      </a:lnTo>
                      <a:lnTo>
                        <a:pt x="444" y="522"/>
                      </a:lnTo>
                      <a:lnTo>
                        <a:pt x="450" y="522"/>
                      </a:lnTo>
                      <a:lnTo>
                        <a:pt x="456" y="522"/>
                      </a:lnTo>
                      <a:lnTo>
                        <a:pt x="462" y="516"/>
                      </a:lnTo>
                      <a:lnTo>
                        <a:pt x="468" y="516"/>
                      </a:lnTo>
                      <a:lnTo>
                        <a:pt x="474" y="516"/>
                      </a:lnTo>
                      <a:lnTo>
                        <a:pt x="480" y="522"/>
                      </a:lnTo>
                      <a:lnTo>
                        <a:pt x="486" y="528"/>
                      </a:lnTo>
                      <a:lnTo>
                        <a:pt x="492" y="522"/>
                      </a:lnTo>
                      <a:lnTo>
                        <a:pt x="498" y="516"/>
                      </a:lnTo>
                      <a:lnTo>
                        <a:pt x="504" y="492"/>
                      </a:lnTo>
                      <a:lnTo>
                        <a:pt x="504" y="408"/>
                      </a:lnTo>
                      <a:lnTo>
                        <a:pt x="510" y="378"/>
                      </a:lnTo>
                      <a:lnTo>
                        <a:pt x="516" y="372"/>
                      </a:lnTo>
                      <a:lnTo>
                        <a:pt x="522" y="360"/>
                      </a:lnTo>
                      <a:lnTo>
                        <a:pt x="528" y="360"/>
                      </a:lnTo>
                      <a:lnTo>
                        <a:pt x="534" y="354"/>
                      </a:lnTo>
                      <a:lnTo>
                        <a:pt x="540" y="354"/>
                      </a:lnTo>
                      <a:lnTo>
                        <a:pt x="546" y="360"/>
                      </a:lnTo>
                      <a:lnTo>
                        <a:pt x="552" y="360"/>
                      </a:lnTo>
                      <a:lnTo>
                        <a:pt x="558" y="360"/>
                      </a:lnTo>
                      <a:lnTo>
                        <a:pt x="564" y="354"/>
                      </a:lnTo>
                      <a:lnTo>
                        <a:pt x="570" y="348"/>
                      </a:lnTo>
                      <a:lnTo>
                        <a:pt x="576" y="342"/>
                      </a:lnTo>
                      <a:lnTo>
                        <a:pt x="582" y="330"/>
                      </a:lnTo>
                      <a:lnTo>
                        <a:pt x="588" y="336"/>
                      </a:lnTo>
                      <a:lnTo>
                        <a:pt x="594" y="336"/>
                      </a:lnTo>
                      <a:lnTo>
                        <a:pt x="600" y="324"/>
                      </a:lnTo>
                      <a:lnTo>
                        <a:pt x="606" y="300"/>
                      </a:lnTo>
                      <a:lnTo>
                        <a:pt x="612" y="210"/>
                      </a:lnTo>
                      <a:lnTo>
                        <a:pt x="618" y="192"/>
                      </a:lnTo>
                      <a:lnTo>
                        <a:pt x="618" y="198"/>
                      </a:lnTo>
                      <a:lnTo>
                        <a:pt x="624" y="192"/>
                      </a:lnTo>
                      <a:lnTo>
                        <a:pt x="630" y="198"/>
                      </a:lnTo>
                      <a:lnTo>
                        <a:pt x="636" y="198"/>
                      </a:lnTo>
                      <a:lnTo>
                        <a:pt x="642" y="204"/>
                      </a:lnTo>
                      <a:lnTo>
                        <a:pt x="648" y="210"/>
                      </a:lnTo>
                      <a:lnTo>
                        <a:pt x="648" y="198"/>
                      </a:lnTo>
                      <a:lnTo>
                        <a:pt x="654" y="192"/>
                      </a:lnTo>
                      <a:lnTo>
                        <a:pt x="660" y="192"/>
                      </a:lnTo>
                      <a:lnTo>
                        <a:pt x="666" y="192"/>
                      </a:lnTo>
                      <a:lnTo>
                        <a:pt x="672" y="198"/>
                      </a:lnTo>
                      <a:lnTo>
                        <a:pt x="678" y="198"/>
                      </a:lnTo>
                      <a:lnTo>
                        <a:pt x="684" y="192"/>
                      </a:lnTo>
                      <a:lnTo>
                        <a:pt x="690" y="198"/>
                      </a:lnTo>
                      <a:lnTo>
                        <a:pt x="696" y="198"/>
                      </a:lnTo>
                      <a:lnTo>
                        <a:pt x="702" y="192"/>
                      </a:lnTo>
                      <a:lnTo>
                        <a:pt x="708" y="132"/>
                      </a:lnTo>
                      <a:lnTo>
                        <a:pt x="714" y="42"/>
                      </a:lnTo>
                      <a:lnTo>
                        <a:pt x="720" y="12"/>
                      </a:lnTo>
                      <a:lnTo>
                        <a:pt x="726" y="0"/>
                      </a:lnTo>
                      <a:lnTo>
                        <a:pt x="738" y="12"/>
                      </a:lnTo>
                    </a:path>
                  </a:pathLst>
                </a:custGeom>
                <a:noFill/>
                <a:ln w="0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0" name="Freeform 636"/>
                <p:cNvSpPr>
                  <a:spLocks/>
                </p:cNvSpPr>
                <p:nvPr/>
              </p:nvSpPr>
              <p:spPr bwMode="auto">
                <a:xfrm>
                  <a:off x="2449513" y="1562100"/>
                  <a:ext cx="1152525" cy="193357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4" y="12"/>
                    </a:cxn>
                    <a:cxn ang="0">
                      <a:pos x="42" y="6"/>
                    </a:cxn>
                    <a:cxn ang="0">
                      <a:pos x="60" y="12"/>
                    </a:cxn>
                    <a:cxn ang="0">
                      <a:pos x="78" y="24"/>
                    </a:cxn>
                    <a:cxn ang="0">
                      <a:pos x="90" y="48"/>
                    </a:cxn>
                    <a:cxn ang="0">
                      <a:pos x="108" y="24"/>
                    </a:cxn>
                    <a:cxn ang="0">
                      <a:pos x="126" y="36"/>
                    </a:cxn>
                    <a:cxn ang="0">
                      <a:pos x="144" y="36"/>
                    </a:cxn>
                    <a:cxn ang="0">
                      <a:pos x="162" y="42"/>
                    </a:cxn>
                    <a:cxn ang="0">
                      <a:pos x="180" y="30"/>
                    </a:cxn>
                    <a:cxn ang="0">
                      <a:pos x="192" y="54"/>
                    </a:cxn>
                    <a:cxn ang="0">
                      <a:pos x="210" y="48"/>
                    </a:cxn>
                    <a:cxn ang="0">
                      <a:pos x="228" y="60"/>
                    </a:cxn>
                    <a:cxn ang="0">
                      <a:pos x="246" y="48"/>
                    </a:cxn>
                    <a:cxn ang="0">
                      <a:pos x="258" y="48"/>
                    </a:cxn>
                    <a:cxn ang="0">
                      <a:pos x="276" y="72"/>
                    </a:cxn>
                    <a:cxn ang="0">
                      <a:pos x="288" y="60"/>
                    </a:cxn>
                    <a:cxn ang="0">
                      <a:pos x="306" y="1218"/>
                    </a:cxn>
                    <a:cxn ang="0">
                      <a:pos x="324" y="1218"/>
                    </a:cxn>
                    <a:cxn ang="0">
                      <a:pos x="342" y="1218"/>
                    </a:cxn>
                    <a:cxn ang="0">
                      <a:pos x="360" y="1218"/>
                    </a:cxn>
                    <a:cxn ang="0">
                      <a:pos x="378" y="1218"/>
                    </a:cxn>
                    <a:cxn ang="0">
                      <a:pos x="396" y="1218"/>
                    </a:cxn>
                    <a:cxn ang="0">
                      <a:pos x="414" y="1218"/>
                    </a:cxn>
                    <a:cxn ang="0">
                      <a:pos x="432" y="1218"/>
                    </a:cxn>
                    <a:cxn ang="0">
                      <a:pos x="450" y="1218"/>
                    </a:cxn>
                    <a:cxn ang="0">
                      <a:pos x="468" y="1218"/>
                    </a:cxn>
                    <a:cxn ang="0">
                      <a:pos x="486" y="1218"/>
                    </a:cxn>
                    <a:cxn ang="0">
                      <a:pos x="504" y="1218"/>
                    </a:cxn>
                    <a:cxn ang="0">
                      <a:pos x="522" y="1218"/>
                    </a:cxn>
                    <a:cxn ang="0">
                      <a:pos x="540" y="1218"/>
                    </a:cxn>
                    <a:cxn ang="0">
                      <a:pos x="558" y="1218"/>
                    </a:cxn>
                    <a:cxn ang="0">
                      <a:pos x="576" y="1218"/>
                    </a:cxn>
                    <a:cxn ang="0">
                      <a:pos x="594" y="1218"/>
                    </a:cxn>
                    <a:cxn ang="0">
                      <a:pos x="612" y="1218"/>
                    </a:cxn>
                    <a:cxn ang="0">
                      <a:pos x="630" y="1218"/>
                    </a:cxn>
                    <a:cxn ang="0">
                      <a:pos x="648" y="1218"/>
                    </a:cxn>
                    <a:cxn ang="0">
                      <a:pos x="666" y="1218"/>
                    </a:cxn>
                    <a:cxn ang="0">
                      <a:pos x="684" y="1212"/>
                    </a:cxn>
                    <a:cxn ang="0">
                      <a:pos x="696" y="1110"/>
                    </a:cxn>
                    <a:cxn ang="0">
                      <a:pos x="714" y="1050"/>
                    </a:cxn>
                  </a:cxnLst>
                  <a:rect l="0" t="0" r="r" b="b"/>
                  <a:pathLst>
                    <a:path w="726" h="12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18"/>
                      </a:lnTo>
                      <a:lnTo>
                        <a:pt x="18" y="18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36" y="0"/>
                      </a:lnTo>
                      <a:lnTo>
                        <a:pt x="42" y="6"/>
                      </a:lnTo>
                      <a:lnTo>
                        <a:pt x="48" y="0"/>
                      </a:lnTo>
                      <a:lnTo>
                        <a:pt x="54" y="12"/>
                      </a:lnTo>
                      <a:lnTo>
                        <a:pt x="60" y="12"/>
                      </a:lnTo>
                      <a:lnTo>
                        <a:pt x="66" y="12"/>
                      </a:lnTo>
                      <a:lnTo>
                        <a:pt x="72" y="12"/>
                      </a:lnTo>
                      <a:lnTo>
                        <a:pt x="78" y="24"/>
                      </a:lnTo>
                      <a:lnTo>
                        <a:pt x="90" y="48"/>
                      </a:lnTo>
                      <a:lnTo>
                        <a:pt x="84" y="48"/>
                      </a:lnTo>
                      <a:lnTo>
                        <a:pt x="90" y="48"/>
                      </a:lnTo>
                      <a:lnTo>
                        <a:pt x="96" y="30"/>
                      </a:lnTo>
                      <a:lnTo>
                        <a:pt x="102" y="30"/>
                      </a:lnTo>
                      <a:lnTo>
                        <a:pt x="108" y="24"/>
                      </a:lnTo>
                      <a:lnTo>
                        <a:pt x="114" y="36"/>
                      </a:lnTo>
                      <a:lnTo>
                        <a:pt x="120" y="24"/>
                      </a:lnTo>
                      <a:lnTo>
                        <a:pt x="126" y="36"/>
                      </a:lnTo>
                      <a:lnTo>
                        <a:pt x="132" y="36"/>
                      </a:lnTo>
                      <a:lnTo>
                        <a:pt x="138" y="30"/>
                      </a:lnTo>
                      <a:lnTo>
                        <a:pt x="144" y="36"/>
                      </a:lnTo>
                      <a:lnTo>
                        <a:pt x="150" y="48"/>
                      </a:lnTo>
                      <a:lnTo>
                        <a:pt x="156" y="48"/>
                      </a:lnTo>
                      <a:lnTo>
                        <a:pt x="162" y="42"/>
                      </a:lnTo>
                      <a:lnTo>
                        <a:pt x="168" y="36"/>
                      </a:lnTo>
                      <a:lnTo>
                        <a:pt x="174" y="18"/>
                      </a:lnTo>
                      <a:lnTo>
                        <a:pt x="180" y="30"/>
                      </a:lnTo>
                      <a:lnTo>
                        <a:pt x="186" y="36"/>
                      </a:lnTo>
                      <a:lnTo>
                        <a:pt x="192" y="48"/>
                      </a:lnTo>
                      <a:lnTo>
                        <a:pt x="192" y="54"/>
                      </a:lnTo>
                      <a:lnTo>
                        <a:pt x="198" y="48"/>
                      </a:lnTo>
                      <a:lnTo>
                        <a:pt x="204" y="42"/>
                      </a:lnTo>
                      <a:lnTo>
                        <a:pt x="210" y="48"/>
                      </a:lnTo>
                      <a:lnTo>
                        <a:pt x="216" y="48"/>
                      </a:lnTo>
                      <a:lnTo>
                        <a:pt x="222" y="54"/>
                      </a:lnTo>
                      <a:lnTo>
                        <a:pt x="228" y="60"/>
                      </a:lnTo>
                      <a:lnTo>
                        <a:pt x="234" y="60"/>
                      </a:lnTo>
                      <a:lnTo>
                        <a:pt x="240" y="48"/>
                      </a:lnTo>
                      <a:lnTo>
                        <a:pt x="246" y="48"/>
                      </a:lnTo>
                      <a:lnTo>
                        <a:pt x="252" y="42"/>
                      </a:lnTo>
                      <a:lnTo>
                        <a:pt x="252" y="54"/>
                      </a:lnTo>
                      <a:lnTo>
                        <a:pt x="258" y="48"/>
                      </a:lnTo>
                      <a:lnTo>
                        <a:pt x="264" y="36"/>
                      </a:lnTo>
                      <a:lnTo>
                        <a:pt x="270" y="48"/>
                      </a:lnTo>
                      <a:lnTo>
                        <a:pt x="276" y="72"/>
                      </a:lnTo>
                      <a:lnTo>
                        <a:pt x="276" y="54"/>
                      </a:lnTo>
                      <a:lnTo>
                        <a:pt x="282" y="66"/>
                      </a:lnTo>
                      <a:lnTo>
                        <a:pt x="288" y="60"/>
                      </a:lnTo>
                      <a:lnTo>
                        <a:pt x="294" y="48"/>
                      </a:lnTo>
                      <a:lnTo>
                        <a:pt x="300" y="48"/>
                      </a:lnTo>
                      <a:lnTo>
                        <a:pt x="306" y="1218"/>
                      </a:lnTo>
                      <a:lnTo>
                        <a:pt x="312" y="1218"/>
                      </a:lnTo>
                      <a:lnTo>
                        <a:pt x="318" y="1218"/>
                      </a:lnTo>
                      <a:lnTo>
                        <a:pt x="324" y="1218"/>
                      </a:lnTo>
                      <a:lnTo>
                        <a:pt x="330" y="1218"/>
                      </a:lnTo>
                      <a:lnTo>
                        <a:pt x="336" y="1218"/>
                      </a:lnTo>
                      <a:lnTo>
                        <a:pt x="342" y="1218"/>
                      </a:lnTo>
                      <a:lnTo>
                        <a:pt x="348" y="1218"/>
                      </a:lnTo>
                      <a:lnTo>
                        <a:pt x="354" y="1218"/>
                      </a:lnTo>
                      <a:lnTo>
                        <a:pt x="360" y="1218"/>
                      </a:lnTo>
                      <a:lnTo>
                        <a:pt x="366" y="1218"/>
                      </a:lnTo>
                      <a:lnTo>
                        <a:pt x="372" y="1218"/>
                      </a:lnTo>
                      <a:lnTo>
                        <a:pt x="378" y="1218"/>
                      </a:lnTo>
                      <a:lnTo>
                        <a:pt x="384" y="1218"/>
                      </a:lnTo>
                      <a:lnTo>
                        <a:pt x="390" y="1218"/>
                      </a:lnTo>
                      <a:lnTo>
                        <a:pt x="396" y="1218"/>
                      </a:lnTo>
                      <a:lnTo>
                        <a:pt x="402" y="1218"/>
                      </a:lnTo>
                      <a:lnTo>
                        <a:pt x="408" y="1218"/>
                      </a:lnTo>
                      <a:lnTo>
                        <a:pt x="414" y="1218"/>
                      </a:lnTo>
                      <a:lnTo>
                        <a:pt x="420" y="1218"/>
                      </a:lnTo>
                      <a:lnTo>
                        <a:pt x="426" y="1218"/>
                      </a:lnTo>
                      <a:lnTo>
                        <a:pt x="432" y="1218"/>
                      </a:lnTo>
                      <a:lnTo>
                        <a:pt x="438" y="1218"/>
                      </a:lnTo>
                      <a:lnTo>
                        <a:pt x="444" y="1218"/>
                      </a:lnTo>
                      <a:lnTo>
                        <a:pt x="450" y="1218"/>
                      </a:lnTo>
                      <a:lnTo>
                        <a:pt x="456" y="1218"/>
                      </a:lnTo>
                      <a:lnTo>
                        <a:pt x="462" y="1218"/>
                      </a:lnTo>
                      <a:lnTo>
                        <a:pt x="468" y="1218"/>
                      </a:lnTo>
                      <a:lnTo>
                        <a:pt x="474" y="1218"/>
                      </a:lnTo>
                      <a:lnTo>
                        <a:pt x="480" y="1218"/>
                      </a:lnTo>
                      <a:lnTo>
                        <a:pt x="486" y="1218"/>
                      </a:lnTo>
                      <a:lnTo>
                        <a:pt x="492" y="1218"/>
                      </a:lnTo>
                      <a:lnTo>
                        <a:pt x="498" y="1218"/>
                      </a:lnTo>
                      <a:lnTo>
                        <a:pt x="504" y="1218"/>
                      </a:lnTo>
                      <a:lnTo>
                        <a:pt x="510" y="1218"/>
                      </a:lnTo>
                      <a:lnTo>
                        <a:pt x="516" y="1218"/>
                      </a:lnTo>
                      <a:lnTo>
                        <a:pt x="522" y="1218"/>
                      </a:lnTo>
                      <a:lnTo>
                        <a:pt x="528" y="1218"/>
                      </a:lnTo>
                      <a:lnTo>
                        <a:pt x="534" y="1218"/>
                      </a:lnTo>
                      <a:lnTo>
                        <a:pt x="540" y="1218"/>
                      </a:lnTo>
                      <a:lnTo>
                        <a:pt x="546" y="1218"/>
                      </a:lnTo>
                      <a:lnTo>
                        <a:pt x="552" y="1218"/>
                      </a:lnTo>
                      <a:lnTo>
                        <a:pt x="558" y="1218"/>
                      </a:lnTo>
                      <a:lnTo>
                        <a:pt x="564" y="1218"/>
                      </a:lnTo>
                      <a:lnTo>
                        <a:pt x="570" y="1218"/>
                      </a:lnTo>
                      <a:lnTo>
                        <a:pt x="576" y="1218"/>
                      </a:lnTo>
                      <a:lnTo>
                        <a:pt x="582" y="1218"/>
                      </a:lnTo>
                      <a:lnTo>
                        <a:pt x="588" y="1218"/>
                      </a:lnTo>
                      <a:lnTo>
                        <a:pt x="594" y="1218"/>
                      </a:lnTo>
                      <a:lnTo>
                        <a:pt x="600" y="1218"/>
                      </a:lnTo>
                      <a:lnTo>
                        <a:pt x="606" y="1218"/>
                      </a:lnTo>
                      <a:lnTo>
                        <a:pt x="612" y="1218"/>
                      </a:lnTo>
                      <a:lnTo>
                        <a:pt x="618" y="1218"/>
                      </a:lnTo>
                      <a:lnTo>
                        <a:pt x="624" y="1218"/>
                      </a:lnTo>
                      <a:lnTo>
                        <a:pt x="630" y="1218"/>
                      </a:lnTo>
                      <a:lnTo>
                        <a:pt x="636" y="1218"/>
                      </a:lnTo>
                      <a:lnTo>
                        <a:pt x="642" y="1218"/>
                      </a:lnTo>
                      <a:lnTo>
                        <a:pt x="648" y="1218"/>
                      </a:lnTo>
                      <a:lnTo>
                        <a:pt x="654" y="1218"/>
                      </a:lnTo>
                      <a:lnTo>
                        <a:pt x="660" y="1218"/>
                      </a:lnTo>
                      <a:lnTo>
                        <a:pt x="666" y="1218"/>
                      </a:lnTo>
                      <a:lnTo>
                        <a:pt x="672" y="1218"/>
                      </a:lnTo>
                      <a:lnTo>
                        <a:pt x="678" y="1218"/>
                      </a:lnTo>
                      <a:lnTo>
                        <a:pt x="684" y="1212"/>
                      </a:lnTo>
                      <a:lnTo>
                        <a:pt x="690" y="1206"/>
                      </a:lnTo>
                      <a:lnTo>
                        <a:pt x="696" y="1182"/>
                      </a:lnTo>
                      <a:lnTo>
                        <a:pt x="696" y="1110"/>
                      </a:lnTo>
                      <a:lnTo>
                        <a:pt x="702" y="1056"/>
                      </a:lnTo>
                      <a:lnTo>
                        <a:pt x="708" y="1050"/>
                      </a:lnTo>
                      <a:lnTo>
                        <a:pt x="714" y="1050"/>
                      </a:lnTo>
                      <a:lnTo>
                        <a:pt x="720" y="1044"/>
                      </a:lnTo>
                      <a:lnTo>
                        <a:pt x="726" y="1038"/>
                      </a:lnTo>
                    </a:path>
                  </a:pathLst>
                </a:custGeom>
                <a:noFill/>
                <a:ln w="0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1" name="Freeform 637"/>
                <p:cNvSpPr>
                  <a:spLocks/>
                </p:cNvSpPr>
                <p:nvPr/>
              </p:nvSpPr>
              <p:spPr bwMode="auto">
                <a:xfrm>
                  <a:off x="3602038" y="1552575"/>
                  <a:ext cx="904875" cy="1943100"/>
                </a:xfrm>
                <a:custGeom>
                  <a:avLst/>
                  <a:gdLst/>
                  <a:ahLst/>
                  <a:cxnLst>
                    <a:cxn ang="0">
                      <a:pos x="6" y="1044"/>
                    </a:cxn>
                    <a:cxn ang="0">
                      <a:pos x="18" y="1044"/>
                    </a:cxn>
                    <a:cxn ang="0">
                      <a:pos x="30" y="1044"/>
                    </a:cxn>
                    <a:cxn ang="0">
                      <a:pos x="42" y="1044"/>
                    </a:cxn>
                    <a:cxn ang="0">
                      <a:pos x="54" y="1038"/>
                    </a:cxn>
                    <a:cxn ang="0">
                      <a:pos x="66" y="1020"/>
                    </a:cxn>
                    <a:cxn ang="0">
                      <a:pos x="78" y="906"/>
                    </a:cxn>
                    <a:cxn ang="0">
                      <a:pos x="84" y="882"/>
                    </a:cxn>
                    <a:cxn ang="0">
                      <a:pos x="96" y="876"/>
                    </a:cxn>
                    <a:cxn ang="0">
                      <a:pos x="108" y="876"/>
                    </a:cxn>
                    <a:cxn ang="0">
                      <a:pos x="120" y="870"/>
                    </a:cxn>
                    <a:cxn ang="0">
                      <a:pos x="132" y="702"/>
                    </a:cxn>
                    <a:cxn ang="0">
                      <a:pos x="144" y="696"/>
                    </a:cxn>
                    <a:cxn ang="0">
                      <a:pos x="156" y="528"/>
                    </a:cxn>
                    <a:cxn ang="0">
                      <a:pos x="168" y="522"/>
                    </a:cxn>
                    <a:cxn ang="0">
                      <a:pos x="174" y="342"/>
                    </a:cxn>
                    <a:cxn ang="0">
                      <a:pos x="186" y="270"/>
                    </a:cxn>
                    <a:cxn ang="0">
                      <a:pos x="198" y="180"/>
                    </a:cxn>
                    <a:cxn ang="0">
                      <a:pos x="204" y="0"/>
                    </a:cxn>
                    <a:cxn ang="0">
                      <a:pos x="216" y="0"/>
                    </a:cxn>
                    <a:cxn ang="0">
                      <a:pos x="222" y="18"/>
                    </a:cxn>
                    <a:cxn ang="0">
                      <a:pos x="234" y="24"/>
                    </a:cxn>
                    <a:cxn ang="0">
                      <a:pos x="246" y="42"/>
                    </a:cxn>
                    <a:cxn ang="0">
                      <a:pos x="258" y="1224"/>
                    </a:cxn>
                    <a:cxn ang="0">
                      <a:pos x="270" y="1224"/>
                    </a:cxn>
                    <a:cxn ang="0">
                      <a:pos x="282" y="1224"/>
                    </a:cxn>
                    <a:cxn ang="0">
                      <a:pos x="294" y="1224"/>
                    </a:cxn>
                    <a:cxn ang="0">
                      <a:pos x="306" y="1224"/>
                    </a:cxn>
                    <a:cxn ang="0">
                      <a:pos x="318" y="1224"/>
                    </a:cxn>
                    <a:cxn ang="0">
                      <a:pos x="330" y="1224"/>
                    </a:cxn>
                    <a:cxn ang="0">
                      <a:pos x="342" y="1224"/>
                    </a:cxn>
                    <a:cxn ang="0">
                      <a:pos x="354" y="1224"/>
                    </a:cxn>
                    <a:cxn ang="0">
                      <a:pos x="366" y="1224"/>
                    </a:cxn>
                    <a:cxn ang="0">
                      <a:pos x="378" y="1224"/>
                    </a:cxn>
                    <a:cxn ang="0">
                      <a:pos x="390" y="1224"/>
                    </a:cxn>
                    <a:cxn ang="0">
                      <a:pos x="402" y="1224"/>
                    </a:cxn>
                    <a:cxn ang="0">
                      <a:pos x="414" y="1224"/>
                    </a:cxn>
                    <a:cxn ang="0">
                      <a:pos x="426" y="1224"/>
                    </a:cxn>
                    <a:cxn ang="0">
                      <a:pos x="438" y="1224"/>
                    </a:cxn>
                    <a:cxn ang="0">
                      <a:pos x="450" y="1224"/>
                    </a:cxn>
                    <a:cxn ang="0">
                      <a:pos x="462" y="1224"/>
                    </a:cxn>
                    <a:cxn ang="0">
                      <a:pos x="474" y="1224"/>
                    </a:cxn>
                    <a:cxn ang="0">
                      <a:pos x="486" y="1224"/>
                    </a:cxn>
                    <a:cxn ang="0">
                      <a:pos x="498" y="1224"/>
                    </a:cxn>
                    <a:cxn ang="0">
                      <a:pos x="510" y="1224"/>
                    </a:cxn>
                    <a:cxn ang="0">
                      <a:pos x="522" y="1224"/>
                    </a:cxn>
                    <a:cxn ang="0">
                      <a:pos x="534" y="1224"/>
                    </a:cxn>
                    <a:cxn ang="0">
                      <a:pos x="546" y="1224"/>
                    </a:cxn>
                    <a:cxn ang="0">
                      <a:pos x="558" y="1224"/>
                    </a:cxn>
                    <a:cxn ang="0">
                      <a:pos x="570" y="1224"/>
                    </a:cxn>
                  </a:cxnLst>
                  <a:rect l="0" t="0" r="r" b="b"/>
                  <a:pathLst>
                    <a:path w="570" h="1224">
                      <a:moveTo>
                        <a:pt x="0" y="1044"/>
                      </a:moveTo>
                      <a:lnTo>
                        <a:pt x="6" y="1044"/>
                      </a:lnTo>
                      <a:lnTo>
                        <a:pt x="12" y="1044"/>
                      </a:lnTo>
                      <a:lnTo>
                        <a:pt x="18" y="1044"/>
                      </a:lnTo>
                      <a:lnTo>
                        <a:pt x="24" y="1044"/>
                      </a:lnTo>
                      <a:lnTo>
                        <a:pt x="30" y="1044"/>
                      </a:lnTo>
                      <a:lnTo>
                        <a:pt x="36" y="1044"/>
                      </a:lnTo>
                      <a:lnTo>
                        <a:pt x="42" y="1044"/>
                      </a:lnTo>
                      <a:lnTo>
                        <a:pt x="48" y="1044"/>
                      </a:lnTo>
                      <a:lnTo>
                        <a:pt x="54" y="1038"/>
                      </a:lnTo>
                      <a:lnTo>
                        <a:pt x="60" y="1032"/>
                      </a:lnTo>
                      <a:lnTo>
                        <a:pt x="66" y="1020"/>
                      </a:lnTo>
                      <a:lnTo>
                        <a:pt x="72" y="984"/>
                      </a:lnTo>
                      <a:lnTo>
                        <a:pt x="78" y="906"/>
                      </a:lnTo>
                      <a:lnTo>
                        <a:pt x="84" y="888"/>
                      </a:lnTo>
                      <a:lnTo>
                        <a:pt x="84" y="882"/>
                      </a:lnTo>
                      <a:lnTo>
                        <a:pt x="90" y="876"/>
                      </a:lnTo>
                      <a:lnTo>
                        <a:pt x="96" y="876"/>
                      </a:lnTo>
                      <a:lnTo>
                        <a:pt x="102" y="876"/>
                      </a:lnTo>
                      <a:lnTo>
                        <a:pt x="108" y="876"/>
                      </a:lnTo>
                      <a:lnTo>
                        <a:pt x="114" y="876"/>
                      </a:lnTo>
                      <a:lnTo>
                        <a:pt x="120" y="870"/>
                      </a:lnTo>
                      <a:lnTo>
                        <a:pt x="126" y="798"/>
                      </a:lnTo>
                      <a:lnTo>
                        <a:pt x="132" y="702"/>
                      </a:lnTo>
                      <a:lnTo>
                        <a:pt x="138" y="696"/>
                      </a:lnTo>
                      <a:lnTo>
                        <a:pt x="144" y="696"/>
                      </a:lnTo>
                      <a:lnTo>
                        <a:pt x="150" y="534"/>
                      </a:lnTo>
                      <a:lnTo>
                        <a:pt x="156" y="528"/>
                      </a:lnTo>
                      <a:lnTo>
                        <a:pt x="162" y="522"/>
                      </a:lnTo>
                      <a:lnTo>
                        <a:pt x="168" y="522"/>
                      </a:lnTo>
                      <a:lnTo>
                        <a:pt x="168" y="426"/>
                      </a:lnTo>
                      <a:lnTo>
                        <a:pt x="174" y="342"/>
                      </a:lnTo>
                      <a:lnTo>
                        <a:pt x="180" y="342"/>
                      </a:lnTo>
                      <a:lnTo>
                        <a:pt x="186" y="270"/>
                      </a:lnTo>
                      <a:lnTo>
                        <a:pt x="192" y="186"/>
                      </a:lnTo>
                      <a:lnTo>
                        <a:pt x="198" y="180"/>
                      </a:lnTo>
                      <a:lnTo>
                        <a:pt x="198" y="114"/>
                      </a:lnTo>
                      <a:lnTo>
                        <a:pt x="204" y="0"/>
                      </a:lnTo>
                      <a:lnTo>
                        <a:pt x="210" y="6"/>
                      </a:lnTo>
                      <a:lnTo>
                        <a:pt x="216" y="0"/>
                      </a:lnTo>
                      <a:lnTo>
                        <a:pt x="222" y="6"/>
                      </a:lnTo>
                      <a:lnTo>
                        <a:pt x="222" y="18"/>
                      </a:lnTo>
                      <a:lnTo>
                        <a:pt x="228" y="18"/>
                      </a:lnTo>
                      <a:lnTo>
                        <a:pt x="234" y="24"/>
                      </a:lnTo>
                      <a:lnTo>
                        <a:pt x="240" y="18"/>
                      </a:lnTo>
                      <a:lnTo>
                        <a:pt x="246" y="42"/>
                      </a:lnTo>
                      <a:lnTo>
                        <a:pt x="252" y="1224"/>
                      </a:lnTo>
                      <a:lnTo>
                        <a:pt x="258" y="1224"/>
                      </a:lnTo>
                      <a:lnTo>
                        <a:pt x="264" y="1224"/>
                      </a:lnTo>
                      <a:lnTo>
                        <a:pt x="270" y="1224"/>
                      </a:lnTo>
                      <a:lnTo>
                        <a:pt x="276" y="1224"/>
                      </a:lnTo>
                      <a:lnTo>
                        <a:pt x="282" y="1224"/>
                      </a:lnTo>
                      <a:lnTo>
                        <a:pt x="288" y="1224"/>
                      </a:lnTo>
                      <a:lnTo>
                        <a:pt x="294" y="1224"/>
                      </a:lnTo>
                      <a:lnTo>
                        <a:pt x="300" y="1224"/>
                      </a:lnTo>
                      <a:lnTo>
                        <a:pt x="306" y="1224"/>
                      </a:lnTo>
                      <a:lnTo>
                        <a:pt x="312" y="1224"/>
                      </a:lnTo>
                      <a:lnTo>
                        <a:pt x="318" y="1224"/>
                      </a:lnTo>
                      <a:lnTo>
                        <a:pt x="324" y="1224"/>
                      </a:lnTo>
                      <a:lnTo>
                        <a:pt x="330" y="1224"/>
                      </a:lnTo>
                      <a:lnTo>
                        <a:pt x="336" y="1224"/>
                      </a:lnTo>
                      <a:lnTo>
                        <a:pt x="342" y="1224"/>
                      </a:lnTo>
                      <a:lnTo>
                        <a:pt x="348" y="1224"/>
                      </a:lnTo>
                      <a:lnTo>
                        <a:pt x="354" y="1224"/>
                      </a:lnTo>
                      <a:lnTo>
                        <a:pt x="360" y="1224"/>
                      </a:lnTo>
                      <a:lnTo>
                        <a:pt x="366" y="1224"/>
                      </a:lnTo>
                      <a:lnTo>
                        <a:pt x="372" y="1224"/>
                      </a:lnTo>
                      <a:lnTo>
                        <a:pt x="378" y="1224"/>
                      </a:lnTo>
                      <a:lnTo>
                        <a:pt x="384" y="1224"/>
                      </a:lnTo>
                      <a:lnTo>
                        <a:pt x="390" y="1224"/>
                      </a:lnTo>
                      <a:lnTo>
                        <a:pt x="396" y="1224"/>
                      </a:lnTo>
                      <a:lnTo>
                        <a:pt x="402" y="1224"/>
                      </a:lnTo>
                      <a:lnTo>
                        <a:pt x="408" y="1224"/>
                      </a:lnTo>
                      <a:lnTo>
                        <a:pt x="414" y="1224"/>
                      </a:lnTo>
                      <a:lnTo>
                        <a:pt x="420" y="1224"/>
                      </a:lnTo>
                      <a:lnTo>
                        <a:pt x="426" y="1224"/>
                      </a:lnTo>
                      <a:lnTo>
                        <a:pt x="432" y="1224"/>
                      </a:lnTo>
                      <a:lnTo>
                        <a:pt x="438" y="1224"/>
                      </a:lnTo>
                      <a:lnTo>
                        <a:pt x="444" y="1224"/>
                      </a:lnTo>
                      <a:lnTo>
                        <a:pt x="450" y="1224"/>
                      </a:lnTo>
                      <a:lnTo>
                        <a:pt x="456" y="1224"/>
                      </a:lnTo>
                      <a:lnTo>
                        <a:pt x="462" y="1224"/>
                      </a:lnTo>
                      <a:lnTo>
                        <a:pt x="468" y="1224"/>
                      </a:lnTo>
                      <a:lnTo>
                        <a:pt x="474" y="1224"/>
                      </a:lnTo>
                      <a:lnTo>
                        <a:pt x="480" y="1224"/>
                      </a:lnTo>
                      <a:lnTo>
                        <a:pt x="486" y="1224"/>
                      </a:lnTo>
                      <a:lnTo>
                        <a:pt x="492" y="1224"/>
                      </a:lnTo>
                      <a:lnTo>
                        <a:pt x="498" y="1224"/>
                      </a:lnTo>
                      <a:lnTo>
                        <a:pt x="504" y="1224"/>
                      </a:lnTo>
                      <a:lnTo>
                        <a:pt x="510" y="1224"/>
                      </a:lnTo>
                      <a:lnTo>
                        <a:pt x="516" y="1224"/>
                      </a:lnTo>
                      <a:lnTo>
                        <a:pt x="522" y="1224"/>
                      </a:lnTo>
                      <a:lnTo>
                        <a:pt x="528" y="1224"/>
                      </a:lnTo>
                      <a:lnTo>
                        <a:pt x="534" y="1224"/>
                      </a:lnTo>
                      <a:lnTo>
                        <a:pt x="540" y="1224"/>
                      </a:lnTo>
                      <a:lnTo>
                        <a:pt x="546" y="1224"/>
                      </a:lnTo>
                      <a:lnTo>
                        <a:pt x="552" y="1224"/>
                      </a:lnTo>
                      <a:lnTo>
                        <a:pt x="558" y="1224"/>
                      </a:lnTo>
                      <a:lnTo>
                        <a:pt x="564" y="1224"/>
                      </a:lnTo>
                      <a:lnTo>
                        <a:pt x="570" y="1224"/>
                      </a:lnTo>
                    </a:path>
                  </a:pathLst>
                </a:custGeom>
                <a:noFill/>
                <a:ln w="0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2" name="Freeform 638"/>
                <p:cNvSpPr>
                  <a:spLocks/>
                </p:cNvSpPr>
                <p:nvPr/>
              </p:nvSpPr>
              <p:spPr bwMode="auto">
                <a:xfrm>
                  <a:off x="182562" y="1657350"/>
                  <a:ext cx="1095375" cy="1838325"/>
                </a:xfrm>
                <a:custGeom>
                  <a:avLst/>
                  <a:gdLst/>
                  <a:ahLst/>
                  <a:cxnLst>
                    <a:cxn ang="0">
                      <a:pos x="12" y="1158"/>
                    </a:cxn>
                    <a:cxn ang="0">
                      <a:pos x="30" y="1158"/>
                    </a:cxn>
                    <a:cxn ang="0">
                      <a:pos x="48" y="1158"/>
                    </a:cxn>
                    <a:cxn ang="0">
                      <a:pos x="66" y="336"/>
                    </a:cxn>
                    <a:cxn ang="0">
                      <a:pos x="90" y="342"/>
                    </a:cxn>
                    <a:cxn ang="0">
                      <a:pos x="96" y="342"/>
                    </a:cxn>
                    <a:cxn ang="0">
                      <a:pos x="114" y="342"/>
                    </a:cxn>
                    <a:cxn ang="0">
                      <a:pos x="132" y="342"/>
                    </a:cxn>
                    <a:cxn ang="0">
                      <a:pos x="150" y="342"/>
                    </a:cxn>
                    <a:cxn ang="0">
                      <a:pos x="168" y="336"/>
                    </a:cxn>
                    <a:cxn ang="0">
                      <a:pos x="186" y="336"/>
                    </a:cxn>
                    <a:cxn ang="0">
                      <a:pos x="204" y="330"/>
                    </a:cxn>
                    <a:cxn ang="0">
                      <a:pos x="222" y="330"/>
                    </a:cxn>
                    <a:cxn ang="0">
                      <a:pos x="234" y="336"/>
                    </a:cxn>
                    <a:cxn ang="0">
                      <a:pos x="252" y="336"/>
                    </a:cxn>
                    <a:cxn ang="0">
                      <a:pos x="270" y="330"/>
                    </a:cxn>
                    <a:cxn ang="0">
                      <a:pos x="282" y="336"/>
                    </a:cxn>
                    <a:cxn ang="0">
                      <a:pos x="300" y="1158"/>
                    </a:cxn>
                    <a:cxn ang="0">
                      <a:pos x="318" y="1158"/>
                    </a:cxn>
                    <a:cxn ang="0">
                      <a:pos x="336" y="1158"/>
                    </a:cxn>
                    <a:cxn ang="0">
                      <a:pos x="354" y="1158"/>
                    </a:cxn>
                    <a:cxn ang="0">
                      <a:pos x="372" y="1158"/>
                    </a:cxn>
                    <a:cxn ang="0">
                      <a:pos x="390" y="1158"/>
                    </a:cxn>
                    <a:cxn ang="0">
                      <a:pos x="408" y="6"/>
                    </a:cxn>
                    <a:cxn ang="0">
                      <a:pos x="420" y="18"/>
                    </a:cxn>
                    <a:cxn ang="0">
                      <a:pos x="438" y="12"/>
                    </a:cxn>
                    <a:cxn ang="0">
                      <a:pos x="450" y="18"/>
                    </a:cxn>
                    <a:cxn ang="0">
                      <a:pos x="468" y="36"/>
                    </a:cxn>
                    <a:cxn ang="0">
                      <a:pos x="480" y="24"/>
                    </a:cxn>
                    <a:cxn ang="0">
                      <a:pos x="498" y="438"/>
                    </a:cxn>
                    <a:cxn ang="0">
                      <a:pos x="510" y="30"/>
                    </a:cxn>
                    <a:cxn ang="0">
                      <a:pos x="528" y="486"/>
                    </a:cxn>
                    <a:cxn ang="0">
                      <a:pos x="540" y="30"/>
                    </a:cxn>
                    <a:cxn ang="0">
                      <a:pos x="558" y="210"/>
                    </a:cxn>
                    <a:cxn ang="0">
                      <a:pos x="570" y="318"/>
                    </a:cxn>
                    <a:cxn ang="0">
                      <a:pos x="588" y="30"/>
                    </a:cxn>
                    <a:cxn ang="0">
                      <a:pos x="600" y="60"/>
                    </a:cxn>
                    <a:cxn ang="0">
                      <a:pos x="612" y="42"/>
                    </a:cxn>
                    <a:cxn ang="0">
                      <a:pos x="630" y="306"/>
                    </a:cxn>
                    <a:cxn ang="0">
                      <a:pos x="642" y="1158"/>
                    </a:cxn>
                    <a:cxn ang="0">
                      <a:pos x="660" y="1158"/>
                    </a:cxn>
                    <a:cxn ang="0">
                      <a:pos x="678" y="1158"/>
                    </a:cxn>
                  </a:cxnLst>
                  <a:rect l="0" t="0" r="r" b="b"/>
                  <a:pathLst>
                    <a:path w="690" h="1158">
                      <a:moveTo>
                        <a:pt x="0" y="1158"/>
                      </a:moveTo>
                      <a:lnTo>
                        <a:pt x="6" y="1158"/>
                      </a:lnTo>
                      <a:lnTo>
                        <a:pt x="12" y="1158"/>
                      </a:lnTo>
                      <a:lnTo>
                        <a:pt x="18" y="1158"/>
                      </a:lnTo>
                      <a:lnTo>
                        <a:pt x="24" y="1158"/>
                      </a:lnTo>
                      <a:lnTo>
                        <a:pt x="30" y="1158"/>
                      </a:lnTo>
                      <a:lnTo>
                        <a:pt x="36" y="1158"/>
                      </a:lnTo>
                      <a:lnTo>
                        <a:pt x="42" y="1158"/>
                      </a:lnTo>
                      <a:lnTo>
                        <a:pt x="48" y="1158"/>
                      </a:lnTo>
                      <a:lnTo>
                        <a:pt x="54" y="342"/>
                      </a:lnTo>
                      <a:lnTo>
                        <a:pt x="60" y="342"/>
                      </a:lnTo>
                      <a:lnTo>
                        <a:pt x="66" y="336"/>
                      </a:lnTo>
                      <a:lnTo>
                        <a:pt x="72" y="342"/>
                      </a:lnTo>
                      <a:lnTo>
                        <a:pt x="78" y="342"/>
                      </a:lnTo>
                      <a:lnTo>
                        <a:pt x="90" y="342"/>
                      </a:lnTo>
                      <a:lnTo>
                        <a:pt x="84" y="342"/>
                      </a:lnTo>
                      <a:lnTo>
                        <a:pt x="90" y="342"/>
                      </a:lnTo>
                      <a:lnTo>
                        <a:pt x="96" y="342"/>
                      </a:lnTo>
                      <a:lnTo>
                        <a:pt x="102" y="336"/>
                      </a:lnTo>
                      <a:lnTo>
                        <a:pt x="108" y="342"/>
                      </a:lnTo>
                      <a:lnTo>
                        <a:pt x="114" y="342"/>
                      </a:lnTo>
                      <a:lnTo>
                        <a:pt x="120" y="336"/>
                      </a:lnTo>
                      <a:lnTo>
                        <a:pt x="126" y="336"/>
                      </a:lnTo>
                      <a:lnTo>
                        <a:pt x="132" y="342"/>
                      </a:lnTo>
                      <a:lnTo>
                        <a:pt x="138" y="342"/>
                      </a:lnTo>
                      <a:lnTo>
                        <a:pt x="144" y="342"/>
                      </a:lnTo>
                      <a:lnTo>
                        <a:pt x="150" y="342"/>
                      </a:lnTo>
                      <a:lnTo>
                        <a:pt x="156" y="342"/>
                      </a:lnTo>
                      <a:lnTo>
                        <a:pt x="162" y="342"/>
                      </a:lnTo>
                      <a:lnTo>
                        <a:pt x="168" y="336"/>
                      </a:lnTo>
                      <a:lnTo>
                        <a:pt x="174" y="342"/>
                      </a:lnTo>
                      <a:lnTo>
                        <a:pt x="180" y="336"/>
                      </a:lnTo>
                      <a:lnTo>
                        <a:pt x="186" y="336"/>
                      </a:lnTo>
                      <a:lnTo>
                        <a:pt x="192" y="330"/>
                      </a:lnTo>
                      <a:lnTo>
                        <a:pt x="198" y="330"/>
                      </a:lnTo>
                      <a:lnTo>
                        <a:pt x="204" y="330"/>
                      </a:lnTo>
                      <a:lnTo>
                        <a:pt x="210" y="336"/>
                      </a:lnTo>
                      <a:lnTo>
                        <a:pt x="216" y="336"/>
                      </a:lnTo>
                      <a:lnTo>
                        <a:pt x="222" y="330"/>
                      </a:lnTo>
                      <a:lnTo>
                        <a:pt x="222" y="342"/>
                      </a:lnTo>
                      <a:lnTo>
                        <a:pt x="228" y="336"/>
                      </a:lnTo>
                      <a:lnTo>
                        <a:pt x="234" y="336"/>
                      </a:lnTo>
                      <a:lnTo>
                        <a:pt x="240" y="336"/>
                      </a:lnTo>
                      <a:lnTo>
                        <a:pt x="246" y="336"/>
                      </a:lnTo>
                      <a:lnTo>
                        <a:pt x="252" y="336"/>
                      </a:lnTo>
                      <a:lnTo>
                        <a:pt x="258" y="336"/>
                      </a:lnTo>
                      <a:lnTo>
                        <a:pt x="264" y="336"/>
                      </a:lnTo>
                      <a:lnTo>
                        <a:pt x="270" y="330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82" y="336"/>
                      </a:lnTo>
                      <a:lnTo>
                        <a:pt x="288" y="342"/>
                      </a:lnTo>
                      <a:lnTo>
                        <a:pt x="294" y="342"/>
                      </a:lnTo>
                      <a:lnTo>
                        <a:pt x="300" y="1158"/>
                      </a:lnTo>
                      <a:lnTo>
                        <a:pt x="306" y="1158"/>
                      </a:lnTo>
                      <a:lnTo>
                        <a:pt x="312" y="1158"/>
                      </a:lnTo>
                      <a:lnTo>
                        <a:pt x="318" y="1158"/>
                      </a:lnTo>
                      <a:lnTo>
                        <a:pt x="324" y="1158"/>
                      </a:lnTo>
                      <a:lnTo>
                        <a:pt x="330" y="1158"/>
                      </a:lnTo>
                      <a:lnTo>
                        <a:pt x="336" y="1158"/>
                      </a:lnTo>
                      <a:lnTo>
                        <a:pt x="342" y="1158"/>
                      </a:lnTo>
                      <a:lnTo>
                        <a:pt x="348" y="1158"/>
                      </a:lnTo>
                      <a:lnTo>
                        <a:pt x="354" y="1158"/>
                      </a:lnTo>
                      <a:lnTo>
                        <a:pt x="360" y="1158"/>
                      </a:lnTo>
                      <a:lnTo>
                        <a:pt x="366" y="1158"/>
                      </a:lnTo>
                      <a:lnTo>
                        <a:pt x="372" y="1158"/>
                      </a:lnTo>
                      <a:lnTo>
                        <a:pt x="378" y="1158"/>
                      </a:lnTo>
                      <a:lnTo>
                        <a:pt x="384" y="1158"/>
                      </a:lnTo>
                      <a:lnTo>
                        <a:pt x="390" y="1158"/>
                      </a:lnTo>
                      <a:lnTo>
                        <a:pt x="396" y="12"/>
                      </a:lnTo>
                      <a:lnTo>
                        <a:pt x="402" y="6"/>
                      </a:lnTo>
                      <a:lnTo>
                        <a:pt x="408" y="6"/>
                      </a:lnTo>
                      <a:lnTo>
                        <a:pt x="414" y="6"/>
                      </a:lnTo>
                      <a:lnTo>
                        <a:pt x="420" y="378"/>
                      </a:lnTo>
                      <a:lnTo>
                        <a:pt x="420" y="18"/>
                      </a:lnTo>
                      <a:lnTo>
                        <a:pt x="426" y="6"/>
                      </a:lnTo>
                      <a:lnTo>
                        <a:pt x="432" y="0"/>
                      </a:lnTo>
                      <a:lnTo>
                        <a:pt x="438" y="12"/>
                      </a:lnTo>
                      <a:lnTo>
                        <a:pt x="444" y="30"/>
                      </a:lnTo>
                      <a:lnTo>
                        <a:pt x="444" y="36"/>
                      </a:lnTo>
                      <a:lnTo>
                        <a:pt x="450" y="18"/>
                      </a:lnTo>
                      <a:lnTo>
                        <a:pt x="456" y="108"/>
                      </a:lnTo>
                      <a:lnTo>
                        <a:pt x="462" y="120"/>
                      </a:lnTo>
                      <a:lnTo>
                        <a:pt x="468" y="36"/>
                      </a:lnTo>
                      <a:lnTo>
                        <a:pt x="480" y="24"/>
                      </a:lnTo>
                      <a:lnTo>
                        <a:pt x="474" y="24"/>
                      </a:lnTo>
                      <a:lnTo>
                        <a:pt x="480" y="24"/>
                      </a:lnTo>
                      <a:lnTo>
                        <a:pt x="486" y="42"/>
                      </a:lnTo>
                      <a:lnTo>
                        <a:pt x="492" y="48"/>
                      </a:lnTo>
                      <a:lnTo>
                        <a:pt x="498" y="438"/>
                      </a:lnTo>
                      <a:lnTo>
                        <a:pt x="504" y="438"/>
                      </a:lnTo>
                      <a:lnTo>
                        <a:pt x="504" y="30"/>
                      </a:lnTo>
                      <a:lnTo>
                        <a:pt x="510" y="30"/>
                      </a:lnTo>
                      <a:lnTo>
                        <a:pt x="516" y="36"/>
                      </a:lnTo>
                      <a:lnTo>
                        <a:pt x="522" y="36"/>
                      </a:lnTo>
                      <a:lnTo>
                        <a:pt x="528" y="486"/>
                      </a:lnTo>
                      <a:lnTo>
                        <a:pt x="528" y="402"/>
                      </a:lnTo>
                      <a:lnTo>
                        <a:pt x="534" y="24"/>
                      </a:lnTo>
                      <a:lnTo>
                        <a:pt x="540" y="30"/>
                      </a:lnTo>
                      <a:lnTo>
                        <a:pt x="546" y="48"/>
                      </a:lnTo>
                      <a:lnTo>
                        <a:pt x="552" y="486"/>
                      </a:lnTo>
                      <a:lnTo>
                        <a:pt x="558" y="210"/>
                      </a:lnTo>
                      <a:lnTo>
                        <a:pt x="558" y="36"/>
                      </a:lnTo>
                      <a:lnTo>
                        <a:pt x="564" y="42"/>
                      </a:lnTo>
                      <a:lnTo>
                        <a:pt x="570" y="318"/>
                      </a:lnTo>
                      <a:lnTo>
                        <a:pt x="576" y="534"/>
                      </a:lnTo>
                      <a:lnTo>
                        <a:pt x="582" y="36"/>
                      </a:lnTo>
                      <a:lnTo>
                        <a:pt x="588" y="30"/>
                      </a:lnTo>
                      <a:lnTo>
                        <a:pt x="588" y="48"/>
                      </a:lnTo>
                      <a:lnTo>
                        <a:pt x="594" y="48"/>
                      </a:lnTo>
                      <a:lnTo>
                        <a:pt x="600" y="60"/>
                      </a:lnTo>
                      <a:lnTo>
                        <a:pt x="606" y="42"/>
                      </a:lnTo>
                      <a:lnTo>
                        <a:pt x="612" y="30"/>
                      </a:lnTo>
                      <a:lnTo>
                        <a:pt x="612" y="42"/>
                      </a:lnTo>
                      <a:lnTo>
                        <a:pt x="618" y="54"/>
                      </a:lnTo>
                      <a:lnTo>
                        <a:pt x="624" y="36"/>
                      </a:lnTo>
                      <a:lnTo>
                        <a:pt x="630" y="306"/>
                      </a:lnTo>
                      <a:lnTo>
                        <a:pt x="636" y="42"/>
                      </a:lnTo>
                      <a:lnTo>
                        <a:pt x="642" y="42"/>
                      </a:lnTo>
                      <a:lnTo>
                        <a:pt x="642" y="1158"/>
                      </a:lnTo>
                      <a:lnTo>
                        <a:pt x="648" y="1158"/>
                      </a:lnTo>
                      <a:lnTo>
                        <a:pt x="654" y="1158"/>
                      </a:lnTo>
                      <a:lnTo>
                        <a:pt x="660" y="1158"/>
                      </a:lnTo>
                      <a:lnTo>
                        <a:pt x="666" y="1158"/>
                      </a:lnTo>
                      <a:lnTo>
                        <a:pt x="672" y="1158"/>
                      </a:lnTo>
                      <a:lnTo>
                        <a:pt x="678" y="1158"/>
                      </a:lnTo>
                      <a:lnTo>
                        <a:pt x="684" y="1158"/>
                      </a:lnTo>
                      <a:lnTo>
                        <a:pt x="690" y="1158"/>
                      </a:lnTo>
                    </a:path>
                  </a:pathLst>
                </a:custGeom>
                <a:noFill/>
                <a:ln w="0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3" name="Freeform 639"/>
                <p:cNvSpPr>
                  <a:spLocks/>
                </p:cNvSpPr>
                <p:nvPr/>
              </p:nvSpPr>
              <p:spPr bwMode="auto">
                <a:xfrm>
                  <a:off x="1277937" y="1676400"/>
                  <a:ext cx="1162050" cy="1819275"/>
                </a:xfrm>
                <a:custGeom>
                  <a:avLst/>
                  <a:gdLst/>
                  <a:ahLst/>
                  <a:cxnLst>
                    <a:cxn ang="0">
                      <a:pos x="12" y="1146"/>
                    </a:cxn>
                    <a:cxn ang="0">
                      <a:pos x="30" y="1146"/>
                    </a:cxn>
                    <a:cxn ang="0">
                      <a:pos x="48" y="1146"/>
                    </a:cxn>
                    <a:cxn ang="0">
                      <a:pos x="66" y="1146"/>
                    </a:cxn>
                    <a:cxn ang="0">
                      <a:pos x="84" y="1146"/>
                    </a:cxn>
                    <a:cxn ang="0">
                      <a:pos x="102" y="1026"/>
                    </a:cxn>
                    <a:cxn ang="0">
                      <a:pos x="120" y="978"/>
                    </a:cxn>
                    <a:cxn ang="0">
                      <a:pos x="138" y="972"/>
                    </a:cxn>
                    <a:cxn ang="0">
                      <a:pos x="156" y="972"/>
                    </a:cxn>
                    <a:cxn ang="0">
                      <a:pos x="174" y="966"/>
                    </a:cxn>
                    <a:cxn ang="0">
                      <a:pos x="192" y="948"/>
                    </a:cxn>
                    <a:cxn ang="0">
                      <a:pos x="204" y="852"/>
                    </a:cxn>
                    <a:cxn ang="0">
                      <a:pos x="222" y="810"/>
                    </a:cxn>
                    <a:cxn ang="0">
                      <a:pos x="240" y="810"/>
                    </a:cxn>
                    <a:cxn ang="0">
                      <a:pos x="258" y="804"/>
                    </a:cxn>
                    <a:cxn ang="0">
                      <a:pos x="276" y="804"/>
                    </a:cxn>
                    <a:cxn ang="0">
                      <a:pos x="294" y="804"/>
                    </a:cxn>
                    <a:cxn ang="0">
                      <a:pos x="312" y="696"/>
                    </a:cxn>
                    <a:cxn ang="0">
                      <a:pos x="324" y="648"/>
                    </a:cxn>
                    <a:cxn ang="0">
                      <a:pos x="342" y="648"/>
                    </a:cxn>
                    <a:cxn ang="0">
                      <a:pos x="360" y="642"/>
                    </a:cxn>
                    <a:cxn ang="0">
                      <a:pos x="378" y="642"/>
                    </a:cxn>
                    <a:cxn ang="0">
                      <a:pos x="396" y="642"/>
                    </a:cxn>
                    <a:cxn ang="0">
                      <a:pos x="414" y="480"/>
                    </a:cxn>
                    <a:cxn ang="0">
                      <a:pos x="432" y="486"/>
                    </a:cxn>
                    <a:cxn ang="0">
                      <a:pos x="450" y="480"/>
                    </a:cxn>
                    <a:cxn ang="0">
                      <a:pos x="468" y="480"/>
                    </a:cxn>
                    <a:cxn ang="0">
                      <a:pos x="486" y="480"/>
                    </a:cxn>
                    <a:cxn ang="0">
                      <a:pos x="504" y="456"/>
                    </a:cxn>
                    <a:cxn ang="0">
                      <a:pos x="516" y="312"/>
                    </a:cxn>
                    <a:cxn ang="0">
                      <a:pos x="534" y="312"/>
                    </a:cxn>
                    <a:cxn ang="0">
                      <a:pos x="552" y="306"/>
                    </a:cxn>
                    <a:cxn ang="0">
                      <a:pos x="570" y="306"/>
                    </a:cxn>
                    <a:cxn ang="0">
                      <a:pos x="588" y="294"/>
                    </a:cxn>
                    <a:cxn ang="0">
                      <a:pos x="600" y="300"/>
                    </a:cxn>
                    <a:cxn ang="0">
                      <a:pos x="618" y="186"/>
                    </a:cxn>
                    <a:cxn ang="0">
                      <a:pos x="636" y="162"/>
                    </a:cxn>
                    <a:cxn ang="0">
                      <a:pos x="654" y="156"/>
                    </a:cxn>
                    <a:cxn ang="0">
                      <a:pos x="672" y="150"/>
                    </a:cxn>
                    <a:cxn ang="0">
                      <a:pos x="684" y="144"/>
                    </a:cxn>
                    <a:cxn ang="0">
                      <a:pos x="702" y="126"/>
                    </a:cxn>
                    <a:cxn ang="0">
                      <a:pos x="720" y="24"/>
                    </a:cxn>
                  </a:cxnLst>
                  <a:rect l="0" t="0" r="r" b="b"/>
                  <a:pathLst>
                    <a:path w="732" h="1146">
                      <a:moveTo>
                        <a:pt x="0" y="1146"/>
                      </a:moveTo>
                      <a:lnTo>
                        <a:pt x="6" y="1146"/>
                      </a:lnTo>
                      <a:lnTo>
                        <a:pt x="12" y="1146"/>
                      </a:lnTo>
                      <a:lnTo>
                        <a:pt x="18" y="1146"/>
                      </a:lnTo>
                      <a:lnTo>
                        <a:pt x="24" y="1146"/>
                      </a:lnTo>
                      <a:lnTo>
                        <a:pt x="30" y="1146"/>
                      </a:lnTo>
                      <a:lnTo>
                        <a:pt x="36" y="1146"/>
                      </a:lnTo>
                      <a:lnTo>
                        <a:pt x="42" y="1146"/>
                      </a:lnTo>
                      <a:lnTo>
                        <a:pt x="48" y="1146"/>
                      </a:lnTo>
                      <a:lnTo>
                        <a:pt x="54" y="1146"/>
                      </a:lnTo>
                      <a:lnTo>
                        <a:pt x="60" y="1146"/>
                      </a:lnTo>
                      <a:lnTo>
                        <a:pt x="66" y="1146"/>
                      </a:lnTo>
                      <a:lnTo>
                        <a:pt x="72" y="1146"/>
                      </a:lnTo>
                      <a:lnTo>
                        <a:pt x="78" y="1146"/>
                      </a:lnTo>
                      <a:lnTo>
                        <a:pt x="84" y="1146"/>
                      </a:lnTo>
                      <a:lnTo>
                        <a:pt x="90" y="1140"/>
                      </a:lnTo>
                      <a:lnTo>
                        <a:pt x="96" y="1122"/>
                      </a:lnTo>
                      <a:lnTo>
                        <a:pt x="102" y="1026"/>
                      </a:lnTo>
                      <a:lnTo>
                        <a:pt x="108" y="984"/>
                      </a:lnTo>
                      <a:lnTo>
                        <a:pt x="114" y="984"/>
                      </a:lnTo>
                      <a:lnTo>
                        <a:pt x="120" y="978"/>
                      </a:lnTo>
                      <a:lnTo>
                        <a:pt x="126" y="978"/>
                      </a:lnTo>
                      <a:lnTo>
                        <a:pt x="132" y="978"/>
                      </a:lnTo>
                      <a:lnTo>
                        <a:pt x="138" y="972"/>
                      </a:lnTo>
                      <a:lnTo>
                        <a:pt x="144" y="972"/>
                      </a:lnTo>
                      <a:lnTo>
                        <a:pt x="150" y="972"/>
                      </a:lnTo>
                      <a:lnTo>
                        <a:pt x="156" y="972"/>
                      </a:lnTo>
                      <a:lnTo>
                        <a:pt x="162" y="972"/>
                      </a:lnTo>
                      <a:lnTo>
                        <a:pt x="168" y="972"/>
                      </a:lnTo>
                      <a:lnTo>
                        <a:pt x="174" y="966"/>
                      </a:lnTo>
                      <a:lnTo>
                        <a:pt x="180" y="960"/>
                      </a:lnTo>
                      <a:lnTo>
                        <a:pt x="186" y="954"/>
                      </a:lnTo>
                      <a:lnTo>
                        <a:pt x="192" y="948"/>
                      </a:lnTo>
                      <a:lnTo>
                        <a:pt x="198" y="936"/>
                      </a:lnTo>
                      <a:lnTo>
                        <a:pt x="204" y="906"/>
                      </a:lnTo>
                      <a:lnTo>
                        <a:pt x="204" y="852"/>
                      </a:lnTo>
                      <a:lnTo>
                        <a:pt x="210" y="816"/>
                      </a:lnTo>
                      <a:lnTo>
                        <a:pt x="216" y="810"/>
                      </a:lnTo>
                      <a:lnTo>
                        <a:pt x="222" y="810"/>
                      </a:lnTo>
                      <a:lnTo>
                        <a:pt x="228" y="810"/>
                      </a:lnTo>
                      <a:lnTo>
                        <a:pt x="234" y="810"/>
                      </a:lnTo>
                      <a:lnTo>
                        <a:pt x="240" y="810"/>
                      </a:lnTo>
                      <a:lnTo>
                        <a:pt x="246" y="810"/>
                      </a:lnTo>
                      <a:lnTo>
                        <a:pt x="252" y="810"/>
                      </a:lnTo>
                      <a:lnTo>
                        <a:pt x="258" y="804"/>
                      </a:lnTo>
                      <a:lnTo>
                        <a:pt x="264" y="804"/>
                      </a:lnTo>
                      <a:lnTo>
                        <a:pt x="270" y="804"/>
                      </a:lnTo>
                      <a:lnTo>
                        <a:pt x="276" y="804"/>
                      </a:lnTo>
                      <a:lnTo>
                        <a:pt x="282" y="804"/>
                      </a:lnTo>
                      <a:lnTo>
                        <a:pt x="288" y="804"/>
                      </a:lnTo>
                      <a:lnTo>
                        <a:pt x="294" y="804"/>
                      </a:lnTo>
                      <a:lnTo>
                        <a:pt x="300" y="798"/>
                      </a:lnTo>
                      <a:lnTo>
                        <a:pt x="306" y="774"/>
                      </a:lnTo>
                      <a:lnTo>
                        <a:pt x="312" y="696"/>
                      </a:lnTo>
                      <a:lnTo>
                        <a:pt x="318" y="672"/>
                      </a:lnTo>
                      <a:lnTo>
                        <a:pt x="318" y="660"/>
                      </a:lnTo>
                      <a:lnTo>
                        <a:pt x="324" y="648"/>
                      </a:lnTo>
                      <a:lnTo>
                        <a:pt x="330" y="642"/>
                      </a:lnTo>
                      <a:lnTo>
                        <a:pt x="336" y="642"/>
                      </a:lnTo>
                      <a:lnTo>
                        <a:pt x="342" y="648"/>
                      </a:lnTo>
                      <a:lnTo>
                        <a:pt x="348" y="648"/>
                      </a:lnTo>
                      <a:lnTo>
                        <a:pt x="354" y="642"/>
                      </a:lnTo>
                      <a:lnTo>
                        <a:pt x="360" y="642"/>
                      </a:lnTo>
                      <a:lnTo>
                        <a:pt x="366" y="642"/>
                      </a:lnTo>
                      <a:lnTo>
                        <a:pt x="372" y="642"/>
                      </a:lnTo>
                      <a:lnTo>
                        <a:pt x="378" y="642"/>
                      </a:lnTo>
                      <a:lnTo>
                        <a:pt x="384" y="642"/>
                      </a:lnTo>
                      <a:lnTo>
                        <a:pt x="390" y="648"/>
                      </a:lnTo>
                      <a:lnTo>
                        <a:pt x="396" y="642"/>
                      </a:lnTo>
                      <a:lnTo>
                        <a:pt x="402" y="636"/>
                      </a:lnTo>
                      <a:lnTo>
                        <a:pt x="408" y="600"/>
                      </a:lnTo>
                      <a:lnTo>
                        <a:pt x="414" y="480"/>
                      </a:lnTo>
                      <a:lnTo>
                        <a:pt x="420" y="474"/>
                      </a:lnTo>
                      <a:lnTo>
                        <a:pt x="426" y="480"/>
                      </a:lnTo>
                      <a:lnTo>
                        <a:pt x="432" y="486"/>
                      </a:lnTo>
                      <a:lnTo>
                        <a:pt x="438" y="486"/>
                      </a:lnTo>
                      <a:lnTo>
                        <a:pt x="444" y="486"/>
                      </a:lnTo>
                      <a:lnTo>
                        <a:pt x="450" y="480"/>
                      </a:lnTo>
                      <a:lnTo>
                        <a:pt x="456" y="480"/>
                      </a:lnTo>
                      <a:lnTo>
                        <a:pt x="462" y="480"/>
                      </a:lnTo>
                      <a:lnTo>
                        <a:pt x="468" y="480"/>
                      </a:lnTo>
                      <a:lnTo>
                        <a:pt x="474" y="480"/>
                      </a:lnTo>
                      <a:lnTo>
                        <a:pt x="480" y="480"/>
                      </a:lnTo>
                      <a:lnTo>
                        <a:pt x="486" y="480"/>
                      </a:lnTo>
                      <a:lnTo>
                        <a:pt x="492" y="474"/>
                      </a:lnTo>
                      <a:lnTo>
                        <a:pt x="498" y="468"/>
                      </a:lnTo>
                      <a:lnTo>
                        <a:pt x="504" y="456"/>
                      </a:lnTo>
                      <a:lnTo>
                        <a:pt x="510" y="444"/>
                      </a:lnTo>
                      <a:lnTo>
                        <a:pt x="510" y="366"/>
                      </a:lnTo>
                      <a:lnTo>
                        <a:pt x="516" y="312"/>
                      </a:lnTo>
                      <a:lnTo>
                        <a:pt x="522" y="306"/>
                      </a:lnTo>
                      <a:lnTo>
                        <a:pt x="528" y="312"/>
                      </a:lnTo>
                      <a:lnTo>
                        <a:pt x="534" y="312"/>
                      </a:lnTo>
                      <a:lnTo>
                        <a:pt x="546" y="312"/>
                      </a:lnTo>
                      <a:lnTo>
                        <a:pt x="546" y="312"/>
                      </a:lnTo>
                      <a:lnTo>
                        <a:pt x="552" y="306"/>
                      </a:lnTo>
                      <a:lnTo>
                        <a:pt x="558" y="306"/>
                      </a:lnTo>
                      <a:lnTo>
                        <a:pt x="564" y="306"/>
                      </a:lnTo>
                      <a:lnTo>
                        <a:pt x="570" y="306"/>
                      </a:lnTo>
                      <a:lnTo>
                        <a:pt x="576" y="300"/>
                      </a:lnTo>
                      <a:lnTo>
                        <a:pt x="582" y="294"/>
                      </a:lnTo>
                      <a:lnTo>
                        <a:pt x="588" y="294"/>
                      </a:lnTo>
                      <a:lnTo>
                        <a:pt x="594" y="300"/>
                      </a:lnTo>
                      <a:lnTo>
                        <a:pt x="594" y="306"/>
                      </a:lnTo>
                      <a:lnTo>
                        <a:pt x="600" y="300"/>
                      </a:lnTo>
                      <a:lnTo>
                        <a:pt x="606" y="288"/>
                      </a:lnTo>
                      <a:lnTo>
                        <a:pt x="612" y="264"/>
                      </a:lnTo>
                      <a:lnTo>
                        <a:pt x="618" y="186"/>
                      </a:lnTo>
                      <a:lnTo>
                        <a:pt x="624" y="162"/>
                      </a:lnTo>
                      <a:lnTo>
                        <a:pt x="630" y="156"/>
                      </a:lnTo>
                      <a:lnTo>
                        <a:pt x="636" y="162"/>
                      </a:lnTo>
                      <a:lnTo>
                        <a:pt x="642" y="162"/>
                      </a:lnTo>
                      <a:lnTo>
                        <a:pt x="648" y="162"/>
                      </a:lnTo>
                      <a:lnTo>
                        <a:pt x="654" y="156"/>
                      </a:lnTo>
                      <a:lnTo>
                        <a:pt x="660" y="150"/>
                      </a:lnTo>
                      <a:lnTo>
                        <a:pt x="666" y="150"/>
                      </a:lnTo>
                      <a:lnTo>
                        <a:pt x="672" y="150"/>
                      </a:lnTo>
                      <a:lnTo>
                        <a:pt x="678" y="156"/>
                      </a:lnTo>
                      <a:lnTo>
                        <a:pt x="678" y="144"/>
                      </a:lnTo>
                      <a:lnTo>
                        <a:pt x="684" y="144"/>
                      </a:lnTo>
                      <a:lnTo>
                        <a:pt x="690" y="144"/>
                      </a:lnTo>
                      <a:lnTo>
                        <a:pt x="696" y="132"/>
                      </a:lnTo>
                      <a:lnTo>
                        <a:pt x="702" y="126"/>
                      </a:lnTo>
                      <a:lnTo>
                        <a:pt x="708" y="138"/>
                      </a:lnTo>
                      <a:lnTo>
                        <a:pt x="714" y="90"/>
                      </a:lnTo>
                      <a:lnTo>
                        <a:pt x="720" y="24"/>
                      </a:lnTo>
                      <a:lnTo>
                        <a:pt x="726" y="6"/>
                      </a:lnTo>
                      <a:lnTo>
                        <a:pt x="732" y="0"/>
                      </a:lnTo>
                    </a:path>
                  </a:pathLst>
                </a:custGeom>
                <a:noFill/>
                <a:ln w="0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4" name="Freeform 640"/>
                <p:cNvSpPr>
                  <a:spLocks/>
                </p:cNvSpPr>
                <p:nvPr/>
              </p:nvSpPr>
              <p:spPr bwMode="auto">
                <a:xfrm>
                  <a:off x="2439988" y="1647825"/>
                  <a:ext cx="1123950" cy="1847850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24" y="6"/>
                    </a:cxn>
                    <a:cxn ang="0">
                      <a:pos x="42" y="372"/>
                    </a:cxn>
                    <a:cxn ang="0">
                      <a:pos x="60" y="12"/>
                    </a:cxn>
                    <a:cxn ang="0">
                      <a:pos x="72" y="12"/>
                    </a:cxn>
                    <a:cxn ang="0">
                      <a:pos x="90" y="12"/>
                    </a:cxn>
                    <a:cxn ang="0">
                      <a:pos x="102" y="6"/>
                    </a:cxn>
                    <a:cxn ang="0">
                      <a:pos x="114" y="12"/>
                    </a:cxn>
                    <a:cxn ang="0">
                      <a:pos x="132" y="6"/>
                    </a:cxn>
                    <a:cxn ang="0">
                      <a:pos x="144" y="18"/>
                    </a:cxn>
                    <a:cxn ang="0">
                      <a:pos x="162" y="18"/>
                    </a:cxn>
                    <a:cxn ang="0">
                      <a:pos x="174" y="12"/>
                    </a:cxn>
                    <a:cxn ang="0">
                      <a:pos x="192" y="24"/>
                    </a:cxn>
                    <a:cxn ang="0">
                      <a:pos x="204" y="12"/>
                    </a:cxn>
                    <a:cxn ang="0">
                      <a:pos x="222" y="18"/>
                    </a:cxn>
                    <a:cxn ang="0">
                      <a:pos x="240" y="18"/>
                    </a:cxn>
                    <a:cxn ang="0">
                      <a:pos x="258" y="18"/>
                    </a:cxn>
                    <a:cxn ang="0">
                      <a:pos x="270" y="18"/>
                    </a:cxn>
                    <a:cxn ang="0">
                      <a:pos x="288" y="12"/>
                    </a:cxn>
                    <a:cxn ang="0">
                      <a:pos x="306" y="12"/>
                    </a:cxn>
                    <a:cxn ang="0">
                      <a:pos x="324" y="1164"/>
                    </a:cxn>
                    <a:cxn ang="0">
                      <a:pos x="342" y="1164"/>
                    </a:cxn>
                    <a:cxn ang="0">
                      <a:pos x="360" y="1164"/>
                    </a:cxn>
                    <a:cxn ang="0">
                      <a:pos x="378" y="1164"/>
                    </a:cxn>
                    <a:cxn ang="0">
                      <a:pos x="396" y="1164"/>
                    </a:cxn>
                    <a:cxn ang="0">
                      <a:pos x="414" y="1164"/>
                    </a:cxn>
                    <a:cxn ang="0">
                      <a:pos x="432" y="1164"/>
                    </a:cxn>
                    <a:cxn ang="0">
                      <a:pos x="450" y="1164"/>
                    </a:cxn>
                    <a:cxn ang="0">
                      <a:pos x="468" y="1164"/>
                    </a:cxn>
                    <a:cxn ang="0">
                      <a:pos x="486" y="1164"/>
                    </a:cxn>
                    <a:cxn ang="0">
                      <a:pos x="504" y="1164"/>
                    </a:cxn>
                    <a:cxn ang="0">
                      <a:pos x="522" y="1164"/>
                    </a:cxn>
                    <a:cxn ang="0">
                      <a:pos x="540" y="1164"/>
                    </a:cxn>
                    <a:cxn ang="0">
                      <a:pos x="558" y="1164"/>
                    </a:cxn>
                    <a:cxn ang="0">
                      <a:pos x="576" y="1164"/>
                    </a:cxn>
                    <a:cxn ang="0">
                      <a:pos x="594" y="1164"/>
                    </a:cxn>
                    <a:cxn ang="0">
                      <a:pos x="612" y="1164"/>
                    </a:cxn>
                    <a:cxn ang="0">
                      <a:pos x="630" y="1164"/>
                    </a:cxn>
                    <a:cxn ang="0">
                      <a:pos x="648" y="1164"/>
                    </a:cxn>
                    <a:cxn ang="0">
                      <a:pos x="666" y="1164"/>
                    </a:cxn>
                    <a:cxn ang="0">
                      <a:pos x="684" y="1158"/>
                    </a:cxn>
                    <a:cxn ang="0">
                      <a:pos x="702" y="1134"/>
                    </a:cxn>
                  </a:cxnLst>
                  <a:rect l="0" t="0" r="r" b="b"/>
                  <a:pathLst>
                    <a:path w="708" h="1164">
                      <a:moveTo>
                        <a:pt x="0" y="18"/>
                      </a:moveTo>
                      <a:lnTo>
                        <a:pt x="6" y="12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6" y="12"/>
                      </a:lnTo>
                      <a:lnTo>
                        <a:pt x="42" y="372"/>
                      </a:lnTo>
                      <a:lnTo>
                        <a:pt x="48" y="12"/>
                      </a:lnTo>
                      <a:lnTo>
                        <a:pt x="54" y="6"/>
                      </a:lnTo>
                      <a:lnTo>
                        <a:pt x="60" y="12"/>
                      </a:lnTo>
                      <a:lnTo>
                        <a:pt x="60" y="6"/>
                      </a:lnTo>
                      <a:lnTo>
                        <a:pt x="66" y="12"/>
                      </a:lnTo>
                      <a:lnTo>
                        <a:pt x="72" y="12"/>
                      </a:lnTo>
                      <a:lnTo>
                        <a:pt x="78" y="12"/>
                      </a:lnTo>
                      <a:lnTo>
                        <a:pt x="84" y="12"/>
                      </a:lnTo>
                      <a:lnTo>
                        <a:pt x="90" y="12"/>
                      </a:lnTo>
                      <a:lnTo>
                        <a:pt x="90" y="0"/>
                      </a:lnTo>
                      <a:lnTo>
                        <a:pt x="96" y="12"/>
                      </a:lnTo>
                      <a:lnTo>
                        <a:pt x="102" y="6"/>
                      </a:lnTo>
                      <a:lnTo>
                        <a:pt x="108" y="0"/>
                      </a:lnTo>
                      <a:lnTo>
                        <a:pt x="120" y="12"/>
                      </a:lnTo>
                      <a:lnTo>
                        <a:pt x="114" y="12"/>
                      </a:lnTo>
                      <a:lnTo>
                        <a:pt x="120" y="12"/>
                      </a:lnTo>
                      <a:lnTo>
                        <a:pt x="126" y="6"/>
                      </a:lnTo>
                      <a:lnTo>
                        <a:pt x="132" y="6"/>
                      </a:lnTo>
                      <a:lnTo>
                        <a:pt x="138" y="12"/>
                      </a:lnTo>
                      <a:lnTo>
                        <a:pt x="144" y="6"/>
                      </a:lnTo>
                      <a:lnTo>
                        <a:pt x="144" y="18"/>
                      </a:lnTo>
                      <a:lnTo>
                        <a:pt x="150" y="12"/>
                      </a:lnTo>
                      <a:lnTo>
                        <a:pt x="156" y="18"/>
                      </a:lnTo>
                      <a:lnTo>
                        <a:pt x="162" y="18"/>
                      </a:lnTo>
                      <a:lnTo>
                        <a:pt x="168" y="12"/>
                      </a:lnTo>
                      <a:lnTo>
                        <a:pt x="174" y="6"/>
                      </a:lnTo>
                      <a:lnTo>
                        <a:pt x="174" y="12"/>
                      </a:lnTo>
                      <a:lnTo>
                        <a:pt x="180" y="18"/>
                      </a:lnTo>
                      <a:lnTo>
                        <a:pt x="186" y="24"/>
                      </a:lnTo>
                      <a:lnTo>
                        <a:pt x="192" y="24"/>
                      </a:lnTo>
                      <a:lnTo>
                        <a:pt x="198" y="24"/>
                      </a:lnTo>
                      <a:lnTo>
                        <a:pt x="198" y="12"/>
                      </a:lnTo>
                      <a:lnTo>
                        <a:pt x="204" y="12"/>
                      </a:lnTo>
                      <a:lnTo>
                        <a:pt x="210" y="18"/>
                      </a:lnTo>
                      <a:lnTo>
                        <a:pt x="216" y="18"/>
                      </a:lnTo>
                      <a:lnTo>
                        <a:pt x="222" y="18"/>
                      </a:lnTo>
                      <a:lnTo>
                        <a:pt x="228" y="18"/>
                      </a:lnTo>
                      <a:lnTo>
                        <a:pt x="234" y="18"/>
                      </a:lnTo>
                      <a:lnTo>
                        <a:pt x="240" y="18"/>
                      </a:lnTo>
                      <a:lnTo>
                        <a:pt x="246" y="12"/>
                      </a:lnTo>
                      <a:lnTo>
                        <a:pt x="252" y="0"/>
                      </a:lnTo>
                      <a:lnTo>
                        <a:pt x="258" y="18"/>
                      </a:lnTo>
                      <a:lnTo>
                        <a:pt x="258" y="24"/>
                      </a:lnTo>
                      <a:lnTo>
                        <a:pt x="264" y="12"/>
                      </a:lnTo>
                      <a:lnTo>
                        <a:pt x="270" y="18"/>
                      </a:lnTo>
                      <a:lnTo>
                        <a:pt x="276" y="18"/>
                      </a:lnTo>
                      <a:lnTo>
                        <a:pt x="282" y="12"/>
                      </a:lnTo>
                      <a:lnTo>
                        <a:pt x="288" y="12"/>
                      </a:lnTo>
                      <a:lnTo>
                        <a:pt x="294" y="12"/>
                      </a:lnTo>
                      <a:lnTo>
                        <a:pt x="300" y="12"/>
                      </a:lnTo>
                      <a:lnTo>
                        <a:pt x="306" y="12"/>
                      </a:lnTo>
                      <a:lnTo>
                        <a:pt x="312" y="1164"/>
                      </a:lnTo>
                      <a:lnTo>
                        <a:pt x="318" y="1164"/>
                      </a:lnTo>
                      <a:lnTo>
                        <a:pt x="324" y="1164"/>
                      </a:lnTo>
                      <a:lnTo>
                        <a:pt x="330" y="1164"/>
                      </a:lnTo>
                      <a:lnTo>
                        <a:pt x="336" y="1164"/>
                      </a:lnTo>
                      <a:lnTo>
                        <a:pt x="342" y="1164"/>
                      </a:lnTo>
                      <a:lnTo>
                        <a:pt x="348" y="1164"/>
                      </a:lnTo>
                      <a:lnTo>
                        <a:pt x="354" y="1164"/>
                      </a:lnTo>
                      <a:lnTo>
                        <a:pt x="360" y="1164"/>
                      </a:lnTo>
                      <a:lnTo>
                        <a:pt x="366" y="1164"/>
                      </a:lnTo>
                      <a:lnTo>
                        <a:pt x="372" y="1164"/>
                      </a:lnTo>
                      <a:lnTo>
                        <a:pt x="378" y="1164"/>
                      </a:lnTo>
                      <a:lnTo>
                        <a:pt x="384" y="1164"/>
                      </a:lnTo>
                      <a:lnTo>
                        <a:pt x="390" y="1164"/>
                      </a:lnTo>
                      <a:lnTo>
                        <a:pt x="396" y="1164"/>
                      </a:lnTo>
                      <a:lnTo>
                        <a:pt x="402" y="1164"/>
                      </a:lnTo>
                      <a:lnTo>
                        <a:pt x="408" y="1164"/>
                      </a:lnTo>
                      <a:lnTo>
                        <a:pt x="414" y="1164"/>
                      </a:lnTo>
                      <a:lnTo>
                        <a:pt x="420" y="1164"/>
                      </a:lnTo>
                      <a:lnTo>
                        <a:pt x="426" y="1164"/>
                      </a:lnTo>
                      <a:lnTo>
                        <a:pt x="432" y="1164"/>
                      </a:lnTo>
                      <a:lnTo>
                        <a:pt x="438" y="1164"/>
                      </a:lnTo>
                      <a:lnTo>
                        <a:pt x="444" y="1164"/>
                      </a:lnTo>
                      <a:lnTo>
                        <a:pt x="450" y="1164"/>
                      </a:lnTo>
                      <a:lnTo>
                        <a:pt x="456" y="1164"/>
                      </a:lnTo>
                      <a:lnTo>
                        <a:pt x="462" y="1164"/>
                      </a:lnTo>
                      <a:lnTo>
                        <a:pt x="468" y="1164"/>
                      </a:lnTo>
                      <a:lnTo>
                        <a:pt x="474" y="1164"/>
                      </a:lnTo>
                      <a:lnTo>
                        <a:pt x="480" y="1164"/>
                      </a:lnTo>
                      <a:lnTo>
                        <a:pt x="486" y="1164"/>
                      </a:lnTo>
                      <a:lnTo>
                        <a:pt x="492" y="1164"/>
                      </a:lnTo>
                      <a:lnTo>
                        <a:pt x="498" y="1164"/>
                      </a:lnTo>
                      <a:lnTo>
                        <a:pt x="504" y="1164"/>
                      </a:lnTo>
                      <a:lnTo>
                        <a:pt x="510" y="1164"/>
                      </a:lnTo>
                      <a:lnTo>
                        <a:pt x="516" y="1164"/>
                      </a:lnTo>
                      <a:lnTo>
                        <a:pt x="522" y="1164"/>
                      </a:lnTo>
                      <a:lnTo>
                        <a:pt x="528" y="1164"/>
                      </a:lnTo>
                      <a:lnTo>
                        <a:pt x="534" y="1164"/>
                      </a:lnTo>
                      <a:lnTo>
                        <a:pt x="540" y="1164"/>
                      </a:lnTo>
                      <a:lnTo>
                        <a:pt x="546" y="1164"/>
                      </a:lnTo>
                      <a:lnTo>
                        <a:pt x="552" y="1164"/>
                      </a:lnTo>
                      <a:lnTo>
                        <a:pt x="558" y="1164"/>
                      </a:lnTo>
                      <a:lnTo>
                        <a:pt x="564" y="1164"/>
                      </a:lnTo>
                      <a:lnTo>
                        <a:pt x="570" y="1164"/>
                      </a:lnTo>
                      <a:lnTo>
                        <a:pt x="576" y="1164"/>
                      </a:lnTo>
                      <a:lnTo>
                        <a:pt x="582" y="1164"/>
                      </a:lnTo>
                      <a:lnTo>
                        <a:pt x="588" y="1164"/>
                      </a:lnTo>
                      <a:lnTo>
                        <a:pt x="594" y="1164"/>
                      </a:lnTo>
                      <a:lnTo>
                        <a:pt x="600" y="1164"/>
                      </a:lnTo>
                      <a:lnTo>
                        <a:pt x="606" y="1164"/>
                      </a:lnTo>
                      <a:lnTo>
                        <a:pt x="612" y="1164"/>
                      </a:lnTo>
                      <a:lnTo>
                        <a:pt x="618" y="1164"/>
                      </a:lnTo>
                      <a:lnTo>
                        <a:pt x="624" y="1164"/>
                      </a:lnTo>
                      <a:lnTo>
                        <a:pt x="630" y="1164"/>
                      </a:lnTo>
                      <a:lnTo>
                        <a:pt x="636" y="1164"/>
                      </a:lnTo>
                      <a:lnTo>
                        <a:pt x="642" y="1164"/>
                      </a:lnTo>
                      <a:lnTo>
                        <a:pt x="648" y="1164"/>
                      </a:lnTo>
                      <a:lnTo>
                        <a:pt x="654" y="1164"/>
                      </a:lnTo>
                      <a:lnTo>
                        <a:pt x="660" y="1164"/>
                      </a:lnTo>
                      <a:lnTo>
                        <a:pt x="666" y="1164"/>
                      </a:lnTo>
                      <a:lnTo>
                        <a:pt x="672" y="1164"/>
                      </a:lnTo>
                      <a:lnTo>
                        <a:pt x="678" y="1164"/>
                      </a:lnTo>
                      <a:lnTo>
                        <a:pt x="684" y="1158"/>
                      </a:lnTo>
                      <a:lnTo>
                        <a:pt x="690" y="1158"/>
                      </a:lnTo>
                      <a:lnTo>
                        <a:pt x="696" y="1152"/>
                      </a:lnTo>
                      <a:lnTo>
                        <a:pt x="702" y="1134"/>
                      </a:lnTo>
                      <a:lnTo>
                        <a:pt x="702" y="1056"/>
                      </a:lnTo>
                      <a:lnTo>
                        <a:pt x="708" y="1008"/>
                      </a:lnTo>
                    </a:path>
                  </a:pathLst>
                </a:custGeom>
                <a:noFill/>
                <a:ln w="0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5" name="Freeform 641"/>
                <p:cNvSpPr>
                  <a:spLocks/>
                </p:cNvSpPr>
                <p:nvPr/>
              </p:nvSpPr>
              <p:spPr bwMode="auto">
                <a:xfrm>
                  <a:off x="3563938" y="1657350"/>
                  <a:ext cx="942975" cy="1838325"/>
                </a:xfrm>
                <a:custGeom>
                  <a:avLst/>
                  <a:gdLst/>
                  <a:ahLst/>
                  <a:cxnLst>
                    <a:cxn ang="0">
                      <a:pos x="6" y="990"/>
                    </a:cxn>
                    <a:cxn ang="0">
                      <a:pos x="18" y="990"/>
                    </a:cxn>
                    <a:cxn ang="0">
                      <a:pos x="30" y="990"/>
                    </a:cxn>
                    <a:cxn ang="0">
                      <a:pos x="42" y="990"/>
                    </a:cxn>
                    <a:cxn ang="0">
                      <a:pos x="54" y="990"/>
                    </a:cxn>
                    <a:cxn ang="0">
                      <a:pos x="66" y="984"/>
                    </a:cxn>
                    <a:cxn ang="0">
                      <a:pos x="78" y="978"/>
                    </a:cxn>
                    <a:cxn ang="0">
                      <a:pos x="90" y="966"/>
                    </a:cxn>
                    <a:cxn ang="0">
                      <a:pos x="102" y="852"/>
                    </a:cxn>
                    <a:cxn ang="0">
                      <a:pos x="114" y="822"/>
                    </a:cxn>
                    <a:cxn ang="0">
                      <a:pos x="126" y="822"/>
                    </a:cxn>
                    <a:cxn ang="0">
                      <a:pos x="138" y="822"/>
                    </a:cxn>
                    <a:cxn ang="0">
                      <a:pos x="150" y="750"/>
                    </a:cxn>
                    <a:cxn ang="0">
                      <a:pos x="168" y="660"/>
                    </a:cxn>
                    <a:cxn ang="0">
                      <a:pos x="168" y="660"/>
                    </a:cxn>
                    <a:cxn ang="0">
                      <a:pos x="180" y="492"/>
                    </a:cxn>
                    <a:cxn ang="0">
                      <a:pos x="192" y="492"/>
                    </a:cxn>
                    <a:cxn ang="0">
                      <a:pos x="198" y="336"/>
                    </a:cxn>
                    <a:cxn ang="0">
                      <a:pos x="210" y="258"/>
                    </a:cxn>
                    <a:cxn ang="0">
                      <a:pos x="222" y="162"/>
                    </a:cxn>
                    <a:cxn ang="0">
                      <a:pos x="228" y="0"/>
                    </a:cxn>
                    <a:cxn ang="0">
                      <a:pos x="240" y="0"/>
                    </a:cxn>
                    <a:cxn ang="0">
                      <a:pos x="252" y="12"/>
                    </a:cxn>
                    <a:cxn ang="0">
                      <a:pos x="264" y="6"/>
                    </a:cxn>
                    <a:cxn ang="0">
                      <a:pos x="276" y="1158"/>
                    </a:cxn>
                    <a:cxn ang="0">
                      <a:pos x="288" y="1158"/>
                    </a:cxn>
                    <a:cxn ang="0">
                      <a:pos x="300" y="1158"/>
                    </a:cxn>
                    <a:cxn ang="0">
                      <a:pos x="312" y="1158"/>
                    </a:cxn>
                    <a:cxn ang="0">
                      <a:pos x="324" y="1158"/>
                    </a:cxn>
                    <a:cxn ang="0">
                      <a:pos x="336" y="1158"/>
                    </a:cxn>
                    <a:cxn ang="0">
                      <a:pos x="348" y="1158"/>
                    </a:cxn>
                    <a:cxn ang="0">
                      <a:pos x="360" y="1158"/>
                    </a:cxn>
                    <a:cxn ang="0">
                      <a:pos x="372" y="1158"/>
                    </a:cxn>
                    <a:cxn ang="0">
                      <a:pos x="384" y="1158"/>
                    </a:cxn>
                    <a:cxn ang="0">
                      <a:pos x="396" y="1158"/>
                    </a:cxn>
                    <a:cxn ang="0">
                      <a:pos x="408" y="1158"/>
                    </a:cxn>
                    <a:cxn ang="0">
                      <a:pos x="420" y="1158"/>
                    </a:cxn>
                    <a:cxn ang="0">
                      <a:pos x="432" y="1158"/>
                    </a:cxn>
                    <a:cxn ang="0">
                      <a:pos x="444" y="1158"/>
                    </a:cxn>
                    <a:cxn ang="0">
                      <a:pos x="456" y="1158"/>
                    </a:cxn>
                    <a:cxn ang="0">
                      <a:pos x="468" y="1158"/>
                    </a:cxn>
                    <a:cxn ang="0">
                      <a:pos x="480" y="1158"/>
                    </a:cxn>
                    <a:cxn ang="0">
                      <a:pos x="492" y="1158"/>
                    </a:cxn>
                    <a:cxn ang="0">
                      <a:pos x="504" y="1158"/>
                    </a:cxn>
                    <a:cxn ang="0">
                      <a:pos x="516" y="1158"/>
                    </a:cxn>
                    <a:cxn ang="0">
                      <a:pos x="528" y="1158"/>
                    </a:cxn>
                    <a:cxn ang="0">
                      <a:pos x="540" y="1158"/>
                    </a:cxn>
                    <a:cxn ang="0">
                      <a:pos x="552" y="1158"/>
                    </a:cxn>
                    <a:cxn ang="0">
                      <a:pos x="564" y="1158"/>
                    </a:cxn>
                    <a:cxn ang="0">
                      <a:pos x="576" y="1158"/>
                    </a:cxn>
                    <a:cxn ang="0">
                      <a:pos x="588" y="1158"/>
                    </a:cxn>
                  </a:cxnLst>
                  <a:rect l="0" t="0" r="r" b="b"/>
                  <a:pathLst>
                    <a:path w="594" h="1158">
                      <a:moveTo>
                        <a:pt x="0" y="1002"/>
                      </a:moveTo>
                      <a:lnTo>
                        <a:pt x="6" y="990"/>
                      </a:lnTo>
                      <a:lnTo>
                        <a:pt x="12" y="990"/>
                      </a:lnTo>
                      <a:lnTo>
                        <a:pt x="18" y="990"/>
                      </a:lnTo>
                      <a:lnTo>
                        <a:pt x="24" y="990"/>
                      </a:lnTo>
                      <a:lnTo>
                        <a:pt x="30" y="990"/>
                      </a:lnTo>
                      <a:lnTo>
                        <a:pt x="36" y="990"/>
                      </a:lnTo>
                      <a:lnTo>
                        <a:pt x="42" y="990"/>
                      </a:lnTo>
                      <a:lnTo>
                        <a:pt x="48" y="990"/>
                      </a:lnTo>
                      <a:lnTo>
                        <a:pt x="54" y="990"/>
                      </a:lnTo>
                      <a:lnTo>
                        <a:pt x="60" y="984"/>
                      </a:lnTo>
                      <a:lnTo>
                        <a:pt x="66" y="984"/>
                      </a:lnTo>
                      <a:lnTo>
                        <a:pt x="72" y="984"/>
                      </a:lnTo>
                      <a:lnTo>
                        <a:pt x="78" y="978"/>
                      </a:lnTo>
                      <a:lnTo>
                        <a:pt x="84" y="972"/>
                      </a:lnTo>
                      <a:lnTo>
                        <a:pt x="90" y="966"/>
                      </a:lnTo>
                      <a:lnTo>
                        <a:pt x="96" y="930"/>
                      </a:lnTo>
                      <a:lnTo>
                        <a:pt x="102" y="852"/>
                      </a:lnTo>
                      <a:lnTo>
                        <a:pt x="114" y="822"/>
                      </a:lnTo>
                      <a:lnTo>
                        <a:pt x="114" y="822"/>
                      </a:lnTo>
                      <a:lnTo>
                        <a:pt x="120" y="822"/>
                      </a:lnTo>
                      <a:lnTo>
                        <a:pt x="126" y="822"/>
                      </a:lnTo>
                      <a:lnTo>
                        <a:pt x="132" y="822"/>
                      </a:lnTo>
                      <a:lnTo>
                        <a:pt x="138" y="822"/>
                      </a:lnTo>
                      <a:lnTo>
                        <a:pt x="144" y="822"/>
                      </a:lnTo>
                      <a:lnTo>
                        <a:pt x="150" y="750"/>
                      </a:lnTo>
                      <a:lnTo>
                        <a:pt x="156" y="666"/>
                      </a:lnTo>
                      <a:lnTo>
                        <a:pt x="168" y="660"/>
                      </a:lnTo>
                      <a:lnTo>
                        <a:pt x="162" y="660"/>
                      </a:lnTo>
                      <a:lnTo>
                        <a:pt x="168" y="660"/>
                      </a:lnTo>
                      <a:lnTo>
                        <a:pt x="174" y="504"/>
                      </a:lnTo>
                      <a:lnTo>
                        <a:pt x="180" y="492"/>
                      </a:lnTo>
                      <a:lnTo>
                        <a:pt x="186" y="486"/>
                      </a:lnTo>
                      <a:lnTo>
                        <a:pt x="192" y="492"/>
                      </a:lnTo>
                      <a:lnTo>
                        <a:pt x="192" y="402"/>
                      </a:lnTo>
                      <a:lnTo>
                        <a:pt x="198" y="336"/>
                      </a:lnTo>
                      <a:lnTo>
                        <a:pt x="204" y="330"/>
                      </a:lnTo>
                      <a:lnTo>
                        <a:pt x="210" y="258"/>
                      </a:lnTo>
                      <a:lnTo>
                        <a:pt x="216" y="174"/>
                      </a:lnTo>
                      <a:lnTo>
                        <a:pt x="222" y="162"/>
                      </a:lnTo>
                      <a:lnTo>
                        <a:pt x="222" y="102"/>
                      </a:lnTo>
                      <a:lnTo>
                        <a:pt x="228" y="0"/>
                      </a:lnTo>
                      <a:lnTo>
                        <a:pt x="234" y="0"/>
                      </a:lnTo>
                      <a:lnTo>
                        <a:pt x="240" y="0"/>
                      </a:lnTo>
                      <a:lnTo>
                        <a:pt x="246" y="6"/>
                      </a:lnTo>
                      <a:lnTo>
                        <a:pt x="252" y="12"/>
                      </a:lnTo>
                      <a:lnTo>
                        <a:pt x="258" y="6"/>
                      </a:lnTo>
                      <a:lnTo>
                        <a:pt x="264" y="6"/>
                      </a:lnTo>
                      <a:lnTo>
                        <a:pt x="270" y="6"/>
                      </a:lnTo>
                      <a:lnTo>
                        <a:pt x="276" y="1158"/>
                      </a:lnTo>
                      <a:lnTo>
                        <a:pt x="282" y="1158"/>
                      </a:lnTo>
                      <a:lnTo>
                        <a:pt x="288" y="1158"/>
                      </a:lnTo>
                      <a:lnTo>
                        <a:pt x="294" y="1158"/>
                      </a:lnTo>
                      <a:lnTo>
                        <a:pt x="300" y="1158"/>
                      </a:lnTo>
                      <a:lnTo>
                        <a:pt x="306" y="1158"/>
                      </a:lnTo>
                      <a:lnTo>
                        <a:pt x="312" y="1158"/>
                      </a:lnTo>
                      <a:lnTo>
                        <a:pt x="318" y="1158"/>
                      </a:lnTo>
                      <a:lnTo>
                        <a:pt x="324" y="1158"/>
                      </a:lnTo>
                      <a:lnTo>
                        <a:pt x="330" y="1158"/>
                      </a:lnTo>
                      <a:lnTo>
                        <a:pt x="336" y="1158"/>
                      </a:lnTo>
                      <a:lnTo>
                        <a:pt x="342" y="1158"/>
                      </a:lnTo>
                      <a:lnTo>
                        <a:pt x="348" y="1158"/>
                      </a:lnTo>
                      <a:lnTo>
                        <a:pt x="354" y="1158"/>
                      </a:lnTo>
                      <a:lnTo>
                        <a:pt x="360" y="1158"/>
                      </a:lnTo>
                      <a:lnTo>
                        <a:pt x="366" y="1158"/>
                      </a:lnTo>
                      <a:lnTo>
                        <a:pt x="372" y="1158"/>
                      </a:lnTo>
                      <a:lnTo>
                        <a:pt x="378" y="1158"/>
                      </a:lnTo>
                      <a:lnTo>
                        <a:pt x="384" y="1158"/>
                      </a:lnTo>
                      <a:lnTo>
                        <a:pt x="390" y="1158"/>
                      </a:lnTo>
                      <a:lnTo>
                        <a:pt x="396" y="1158"/>
                      </a:lnTo>
                      <a:lnTo>
                        <a:pt x="402" y="1158"/>
                      </a:lnTo>
                      <a:lnTo>
                        <a:pt x="408" y="1158"/>
                      </a:lnTo>
                      <a:lnTo>
                        <a:pt x="414" y="1158"/>
                      </a:lnTo>
                      <a:lnTo>
                        <a:pt x="420" y="1158"/>
                      </a:lnTo>
                      <a:lnTo>
                        <a:pt x="426" y="1158"/>
                      </a:lnTo>
                      <a:lnTo>
                        <a:pt x="432" y="1158"/>
                      </a:lnTo>
                      <a:lnTo>
                        <a:pt x="438" y="1158"/>
                      </a:lnTo>
                      <a:lnTo>
                        <a:pt x="444" y="1158"/>
                      </a:lnTo>
                      <a:lnTo>
                        <a:pt x="450" y="1158"/>
                      </a:lnTo>
                      <a:lnTo>
                        <a:pt x="456" y="1158"/>
                      </a:lnTo>
                      <a:lnTo>
                        <a:pt x="462" y="1158"/>
                      </a:lnTo>
                      <a:lnTo>
                        <a:pt x="468" y="1158"/>
                      </a:lnTo>
                      <a:lnTo>
                        <a:pt x="474" y="1158"/>
                      </a:lnTo>
                      <a:lnTo>
                        <a:pt x="480" y="1158"/>
                      </a:lnTo>
                      <a:lnTo>
                        <a:pt x="486" y="1158"/>
                      </a:lnTo>
                      <a:lnTo>
                        <a:pt x="492" y="1158"/>
                      </a:lnTo>
                      <a:lnTo>
                        <a:pt x="498" y="1158"/>
                      </a:lnTo>
                      <a:lnTo>
                        <a:pt x="504" y="1158"/>
                      </a:lnTo>
                      <a:lnTo>
                        <a:pt x="510" y="1158"/>
                      </a:lnTo>
                      <a:lnTo>
                        <a:pt x="516" y="1158"/>
                      </a:lnTo>
                      <a:lnTo>
                        <a:pt x="522" y="1158"/>
                      </a:lnTo>
                      <a:lnTo>
                        <a:pt x="528" y="1158"/>
                      </a:lnTo>
                      <a:lnTo>
                        <a:pt x="534" y="1158"/>
                      </a:lnTo>
                      <a:lnTo>
                        <a:pt x="540" y="1158"/>
                      </a:lnTo>
                      <a:lnTo>
                        <a:pt x="546" y="1158"/>
                      </a:lnTo>
                      <a:lnTo>
                        <a:pt x="552" y="1158"/>
                      </a:lnTo>
                      <a:lnTo>
                        <a:pt x="558" y="1158"/>
                      </a:lnTo>
                      <a:lnTo>
                        <a:pt x="564" y="1158"/>
                      </a:lnTo>
                      <a:lnTo>
                        <a:pt x="570" y="1158"/>
                      </a:lnTo>
                      <a:lnTo>
                        <a:pt x="576" y="1158"/>
                      </a:lnTo>
                      <a:lnTo>
                        <a:pt x="582" y="1158"/>
                      </a:lnTo>
                      <a:lnTo>
                        <a:pt x="588" y="1158"/>
                      </a:lnTo>
                      <a:lnTo>
                        <a:pt x="594" y="1158"/>
                      </a:lnTo>
                    </a:path>
                  </a:pathLst>
                </a:custGeom>
                <a:noFill/>
                <a:ln w="0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6" name="Freeform 642"/>
                <p:cNvSpPr>
                  <a:spLocks/>
                </p:cNvSpPr>
                <p:nvPr/>
              </p:nvSpPr>
              <p:spPr bwMode="auto">
                <a:xfrm>
                  <a:off x="182562" y="1600200"/>
                  <a:ext cx="1123950" cy="1895475"/>
                </a:xfrm>
                <a:custGeom>
                  <a:avLst/>
                  <a:gdLst/>
                  <a:ahLst/>
                  <a:cxnLst>
                    <a:cxn ang="0">
                      <a:pos x="12" y="1194"/>
                    </a:cxn>
                    <a:cxn ang="0">
                      <a:pos x="30" y="1194"/>
                    </a:cxn>
                    <a:cxn ang="0">
                      <a:pos x="48" y="1194"/>
                    </a:cxn>
                    <a:cxn ang="0">
                      <a:pos x="66" y="348"/>
                    </a:cxn>
                    <a:cxn ang="0">
                      <a:pos x="84" y="342"/>
                    </a:cxn>
                    <a:cxn ang="0">
                      <a:pos x="102" y="324"/>
                    </a:cxn>
                    <a:cxn ang="0">
                      <a:pos x="120" y="324"/>
                    </a:cxn>
                    <a:cxn ang="0">
                      <a:pos x="138" y="324"/>
                    </a:cxn>
                    <a:cxn ang="0">
                      <a:pos x="156" y="336"/>
                    </a:cxn>
                    <a:cxn ang="0">
                      <a:pos x="174" y="330"/>
                    </a:cxn>
                    <a:cxn ang="0">
                      <a:pos x="192" y="318"/>
                    </a:cxn>
                    <a:cxn ang="0">
                      <a:pos x="210" y="324"/>
                    </a:cxn>
                    <a:cxn ang="0">
                      <a:pos x="222" y="330"/>
                    </a:cxn>
                    <a:cxn ang="0">
                      <a:pos x="240" y="330"/>
                    </a:cxn>
                    <a:cxn ang="0">
                      <a:pos x="258" y="342"/>
                    </a:cxn>
                    <a:cxn ang="0">
                      <a:pos x="276" y="330"/>
                    </a:cxn>
                    <a:cxn ang="0">
                      <a:pos x="294" y="318"/>
                    </a:cxn>
                    <a:cxn ang="0">
                      <a:pos x="312" y="1194"/>
                    </a:cxn>
                    <a:cxn ang="0">
                      <a:pos x="330" y="1194"/>
                    </a:cxn>
                    <a:cxn ang="0">
                      <a:pos x="348" y="1194"/>
                    </a:cxn>
                    <a:cxn ang="0">
                      <a:pos x="366" y="1194"/>
                    </a:cxn>
                    <a:cxn ang="0">
                      <a:pos x="384" y="1194"/>
                    </a:cxn>
                    <a:cxn ang="0">
                      <a:pos x="402" y="264"/>
                    </a:cxn>
                    <a:cxn ang="0">
                      <a:pos x="420" y="510"/>
                    </a:cxn>
                    <a:cxn ang="0">
                      <a:pos x="432" y="12"/>
                    </a:cxn>
                    <a:cxn ang="0">
                      <a:pos x="444" y="24"/>
                    </a:cxn>
                    <a:cxn ang="0">
                      <a:pos x="462" y="30"/>
                    </a:cxn>
                    <a:cxn ang="0">
                      <a:pos x="474" y="18"/>
                    </a:cxn>
                    <a:cxn ang="0">
                      <a:pos x="492" y="6"/>
                    </a:cxn>
                    <a:cxn ang="0">
                      <a:pos x="504" y="588"/>
                    </a:cxn>
                    <a:cxn ang="0">
                      <a:pos x="522" y="186"/>
                    </a:cxn>
                    <a:cxn ang="0">
                      <a:pos x="534" y="18"/>
                    </a:cxn>
                    <a:cxn ang="0">
                      <a:pos x="552" y="42"/>
                    </a:cxn>
                    <a:cxn ang="0">
                      <a:pos x="564" y="36"/>
                    </a:cxn>
                    <a:cxn ang="0">
                      <a:pos x="582" y="0"/>
                    </a:cxn>
                    <a:cxn ang="0">
                      <a:pos x="594" y="594"/>
                    </a:cxn>
                    <a:cxn ang="0">
                      <a:pos x="612" y="30"/>
                    </a:cxn>
                    <a:cxn ang="0">
                      <a:pos x="630" y="30"/>
                    </a:cxn>
                    <a:cxn ang="0">
                      <a:pos x="642" y="1194"/>
                    </a:cxn>
                    <a:cxn ang="0">
                      <a:pos x="660" y="1194"/>
                    </a:cxn>
                    <a:cxn ang="0">
                      <a:pos x="678" y="1194"/>
                    </a:cxn>
                    <a:cxn ang="0">
                      <a:pos x="696" y="1194"/>
                    </a:cxn>
                  </a:cxnLst>
                  <a:rect l="0" t="0" r="r" b="b"/>
                  <a:pathLst>
                    <a:path w="708" h="1194">
                      <a:moveTo>
                        <a:pt x="0" y="1194"/>
                      </a:moveTo>
                      <a:lnTo>
                        <a:pt x="6" y="1194"/>
                      </a:lnTo>
                      <a:lnTo>
                        <a:pt x="12" y="1194"/>
                      </a:lnTo>
                      <a:lnTo>
                        <a:pt x="18" y="1194"/>
                      </a:lnTo>
                      <a:lnTo>
                        <a:pt x="24" y="1194"/>
                      </a:lnTo>
                      <a:lnTo>
                        <a:pt x="30" y="1194"/>
                      </a:lnTo>
                      <a:lnTo>
                        <a:pt x="36" y="1194"/>
                      </a:lnTo>
                      <a:lnTo>
                        <a:pt x="42" y="1194"/>
                      </a:lnTo>
                      <a:lnTo>
                        <a:pt x="48" y="1194"/>
                      </a:lnTo>
                      <a:lnTo>
                        <a:pt x="54" y="354"/>
                      </a:lnTo>
                      <a:lnTo>
                        <a:pt x="60" y="354"/>
                      </a:lnTo>
                      <a:lnTo>
                        <a:pt x="66" y="348"/>
                      </a:lnTo>
                      <a:lnTo>
                        <a:pt x="72" y="348"/>
                      </a:lnTo>
                      <a:lnTo>
                        <a:pt x="78" y="354"/>
                      </a:lnTo>
                      <a:lnTo>
                        <a:pt x="84" y="342"/>
                      </a:lnTo>
                      <a:lnTo>
                        <a:pt x="90" y="336"/>
                      </a:lnTo>
                      <a:lnTo>
                        <a:pt x="96" y="324"/>
                      </a:lnTo>
                      <a:lnTo>
                        <a:pt x="102" y="324"/>
                      </a:lnTo>
                      <a:lnTo>
                        <a:pt x="108" y="318"/>
                      </a:lnTo>
                      <a:lnTo>
                        <a:pt x="114" y="312"/>
                      </a:lnTo>
                      <a:lnTo>
                        <a:pt x="120" y="324"/>
                      </a:lnTo>
                      <a:lnTo>
                        <a:pt x="126" y="318"/>
                      </a:lnTo>
                      <a:lnTo>
                        <a:pt x="132" y="324"/>
                      </a:lnTo>
                      <a:lnTo>
                        <a:pt x="138" y="324"/>
                      </a:lnTo>
                      <a:lnTo>
                        <a:pt x="144" y="324"/>
                      </a:lnTo>
                      <a:lnTo>
                        <a:pt x="150" y="324"/>
                      </a:lnTo>
                      <a:lnTo>
                        <a:pt x="156" y="336"/>
                      </a:lnTo>
                      <a:lnTo>
                        <a:pt x="162" y="336"/>
                      </a:lnTo>
                      <a:lnTo>
                        <a:pt x="168" y="336"/>
                      </a:lnTo>
                      <a:lnTo>
                        <a:pt x="174" y="330"/>
                      </a:lnTo>
                      <a:lnTo>
                        <a:pt x="180" y="330"/>
                      </a:lnTo>
                      <a:lnTo>
                        <a:pt x="186" y="324"/>
                      </a:lnTo>
                      <a:lnTo>
                        <a:pt x="192" y="318"/>
                      </a:lnTo>
                      <a:lnTo>
                        <a:pt x="198" y="324"/>
                      </a:lnTo>
                      <a:lnTo>
                        <a:pt x="204" y="318"/>
                      </a:lnTo>
                      <a:lnTo>
                        <a:pt x="210" y="324"/>
                      </a:lnTo>
                      <a:lnTo>
                        <a:pt x="216" y="330"/>
                      </a:lnTo>
                      <a:lnTo>
                        <a:pt x="228" y="330"/>
                      </a:lnTo>
                      <a:lnTo>
                        <a:pt x="222" y="330"/>
                      </a:lnTo>
                      <a:lnTo>
                        <a:pt x="228" y="330"/>
                      </a:lnTo>
                      <a:lnTo>
                        <a:pt x="234" y="330"/>
                      </a:lnTo>
                      <a:lnTo>
                        <a:pt x="240" y="330"/>
                      </a:lnTo>
                      <a:lnTo>
                        <a:pt x="246" y="330"/>
                      </a:lnTo>
                      <a:lnTo>
                        <a:pt x="252" y="330"/>
                      </a:lnTo>
                      <a:lnTo>
                        <a:pt x="258" y="342"/>
                      </a:lnTo>
                      <a:lnTo>
                        <a:pt x="264" y="342"/>
                      </a:lnTo>
                      <a:lnTo>
                        <a:pt x="270" y="336"/>
                      </a:lnTo>
                      <a:lnTo>
                        <a:pt x="276" y="330"/>
                      </a:lnTo>
                      <a:lnTo>
                        <a:pt x="282" y="330"/>
                      </a:lnTo>
                      <a:lnTo>
                        <a:pt x="288" y="318"/>
                      </a:lnTo>
                      <a:lnTo>
                        <a:pt x="294" y="318"/>
                      </a:lnTo>
                      <a:lnTo>
                        <a:pt x="300" y="1194"/>
                      </a:lnTo>
                      <a:lnTo>
                        <a:pt x="306" y="1194"/>
                      </a:lnTo>
                      <a:lnTo>
                        <a:pt x="312" y="1194"/>
                      </a:lnTo>
                      <a:lnTo>
                        <a:pt x="318" y="1194"/>
                      </a:lnTo>
                      <a:lnTo>
                        <a:pt x="324" y="1194"/>
                      </a:lnTo>
                      <a:lnTo>
                        <a:pt x="330" y="1194"/>
                      </a:lnTo>
                      <a:lnTo>
                        <a:pt x="336" y="1194"/>
                      </a:lnTo>
                      <a:lnTo>
                        <a:pt x="342" y="1194"/>
                      </a:lnTo>
                      <a:lnTo>
                        <a:pt x="348" y="1194"/>
                      </a:lnTo>
                      <a:lnTo>
                        <a:pt x="354" y="1194"/>
                      </a:lnTo>
                      <a:lnTo>
                        <a:pt x="360" y="1194"/>
                      </a:lnTo>
                      <a:lnTo>
                        <a:pt x="366" y="1194"/>
                      </a:lnTo>
                      <a:lnTo>
                        <a:pt x="372" y="1194"/>
                      </a:lnTo>
                      <a:lnTo>
                        <a:pt x="378" y="1194"/>
                      </a:lnTo>
                      <a:lnTo>
                        <a:pt x="384" y="1194"/>
                      </a:lnTo>
                      <a:lnTo>
                        <a:pt x="390" y="1194"/>
                      </a:lnTo>
                      <a:lnTo>
                        <a:pt x="396" y="480"/>
                      </a:lnTo>
                      <a:lnTo>
                        <a:pt x="402" y="264"/>
                      </a:lnTo>
                      <a:lnTo>
                        <a:pt x="408" y="24"/>
                      </a:lnTo>
                      <a:lnTo>
                        <a:pt x="414" y="30"/>
                      </a:lnTo>
                      <a:lnTo>
                        <a:pt x="420" y="510"/>
                      </a:lnTo>
                      <a:lnTo>
                        <a:pt x="420" y="30"/>
                      </a:lnTo>
                      <a:lnTo>
                        <a:pt x="426" y="18"/>
                      </a:lnTo>
                      <a:lnTo>
                        <a:pt x="432" y="12"/>
                      </a:lnTo>
                      <a:lnTo>
                        <a:pt x="438" y="12"/>
                      </a:lnTo>
                      <a:lnTo>
                        <a:pt x="444" y="12"/>
                      </a:lnTo>
                      <a:lnTo>
                        <a:pt x="444" y="24"/>
                      </a:lnTo>
                      <a:lnTo>
                        <a:pt x="450" y="24"/>
                      </a:lnTo>
                      <a:lnTo>
                        <a:pt x="456" y="18"/>
                      </a:lnTo>
                      <a:lnTo>
                        <a:pt x="462" y="30"/>
                      </a:lnTo>
                      <a:lnTo>
                        <a:pt x="468" y="24"/>
                      </a:lnTo>
                      <a:lnTo>
                        <a:pt x="474" y="546"/>
                      </a:lnTo>
                      <a:lnTo>
                        <a:pt x="474" y="18"/>
                      </a:lnTo>
                      <a:lnTo>
                        <a:pt x="480" y="6"/>
                      </a:lnTo>
                      <a:lnTo>
                        <a:pt x="486" y="6"/>
                      </a:lnTo>
                      <a:lnTo>
                        <a:pt x="492" y="6"/>
                      </a:lnTo>
                      <a:lnTo>
                        <a:pt x="498" y="492"/>
                      </a:lnTo>
                      <a:lnTo>
                        <a:pt x="504" y="18"/>
                      </a:lnTo>
                      <a:lnTo>
                        <a:pt x="504" y="588"/>
                      </a:lnTo>
                      <a:lnTo>
                        <a:pt x="510" y="30"/>
                      </a:lnTo>
                      <a:lnTo>
                        <a:pt x="516" y="558"/>
                      </a:lnTo>
                      <a:lnTo>
                        <a:pt x="522" y="186"/>
                      </a:lnTo>
                      <a:lnTo>
                        <a:pt x="528" y="18"/>
                      </a:lnTo>
                      <a:lnTo>
                        <a:pt x="528" y="30"/>
                      </a:lnTo>
                      <a:lnTo>
                        <a:pt x="534" y="18"/>
                      </a:lnTo>
                      <a:lnTo>
                        <a:pt x="540" y="612"/>
                      </a:lnTo>
                      <a:lnTo>
                        <a:pt x="546" y="618"/>
                      </a:lnTo>
                      <a:lnTo>
                        <a:pt x="552" y="42"/>
                      </a:lnTo>
                      <a:lnTo>
                        <a:pt x="558" y="48"/>
                      </a:lnTo>
                      <a:lnTo>
                        <a:pt x="558" y="36"/>
                      </a:lnTo>
                      <a:lnTo>
                        <a:pt x="564" y="36"/>
                      </a:lnTo>
                      <a:lnTo>
                        <a:pt x="570" y="594"/>
                      </a:lnTo>
                      <a:lnTo>
                        <a:pt x="576" y="12"/>
                      </a:lnTo>
                      <a:lnTo>
                        <a:pt x="582" y="0"/>
                      </a:lnTo>
                      <a:lnTo>
                        <a:pt x="588" y="192"/>
                      </a:lnTo>
                      <a:lnTo>
                        <a:pt x="588" y="24"/>
                      </a:lnTo>
                      <a:lnTo>
                        <a:pt x="594" y="594"/>
                      </a:lnTo>
                      <a:lnTo>
                        <a:pt x="600" y="42"/>
                      </a:lnTo>
                      <a:lnTo>
                        <a:pt x="606" y="30"/>
                      </a:lnTo>
                      <a:lnTo>
                        <a:pt x="612" y="30"/>
                      </a:lnTo>
                      <a:lnTo>
                        <a:pt x="618" y="570"/>
                      </a:lnTo>
                      <a:lnTo>
                        <a:pt x="624" y="24"/>
                      </a:lnTo>
                      <a:lnTo>
                        <a:pt x="630" y="30"/>
                      </a:lnTo>
                      <a:lnTo>
                        <a:pt x="636" y="30"/>
                      </a:lnTo>
                      <a:lnTo>
                        <a:pt x="642" y="30"/>
                      </a:lnTo>
                      <a:lnTo>
                        <a:pt x="642" y="1194"/>
                      </a:lnTo>
                      <a:lnTo>
                        <a:pt x="648" y="1194"/>
                      </a:lnTo>
                      <a:lnTo>
                        <a:pt x="654" y="1194"/>
                      </a:lnTo>
                      <a:lnTo>
                        <a:pt x="660" y="1194"/>
                      </a:lnTo>
                      <a:lnTo>
                        <a:pt x="666" y="1194"/>
                      </a:lnTo>
                      <a:lnTo>
                        <a:pt x="672" y="1194"/>
                      </a:lnTo>
                      <a:lnTo>
                        <a:pt x="678" y="1194"/>
                      </a:lnTo>
                      <a:lnTo>
                        <a:pt x="684" y="1194"/>
                      </a:lnTo>
                      <a:lnTo>
                        <a:pt x="690" y="1194"/>
                      </a:lnTo>
                      <a:lnTo>
                        <a:pt x="696" y="1194"/>
                      </a:lnTo>
                      <a:lnTo>
                        <a:pt x="702" y="1194"/>
                      </a:lnTo>
                      <a:lnTo>
                        <a:pt x="708" y="1194"/>
                      </a:lnTo>
                    </a:path>
                  </a:pathLst>
                </a:cu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7" name="Freeform 643"/>
                <p:cNvSpPr>
                  <a:spLocks/>
                </p:cNvSpPr>
                <p:nvPr/>
              </p:nvSpPr>
              <p:spPr bwMode="auto">
                <a:xfrm>
                  <a:off x="1306512" y="1562100"/>
                  <a:ext cx="1152525" cy="1933575"/>
                </a:xfrm>
                <a:custGeom>
                  <a:avLst/>
                  <a:gdLst/>
                  <a:ahLst/>
                  <a:cxnLst>
                    <a:cxn ang="0">
                      <a:pos x="12" y="1218"/>
                    </a:cxn>
                    <a:cxn ang="0">
                      <a:pos x="30" y="1218"/>
                    </a:cxn>
                    <a:cxn ang="0">
                      <a:pos x="48" y="1218"/>
                    </a:cxn>
                    <a:cxn ang="0">
                      <a:pos x="66" y="1218"/>
                    </a:cxn>
                    <a:cxn ang="0">
                      <a:pos x="84" y="1086"/>
                    </a:cxn>
                    <a:cxn ang="0">
                      <a:pos x="102" y="1038"/>
                    </a:cxn>
                    <a:cxn ang="0">
                      <a:pos x="120" y="1038"/>
                    </a:cxn>
                    <a:cxn ang="0">
                      <a:pos x="138" y="1038"/>
                    </a:cxn>
                    <a:cxn ang="0">
                      <a:pos x="156" y="1032"/>
                    </a:cxn>
                    <a:cxn ang="0">
                      <a:pos x="174" y="1020"/>
                    </a:cxn>
                    <a:cxn ang="0">
                      <a:pos x="186" y="906"/>
                    </a:cxn>
                    <a:cxn ang="0">
                      <a:pos x="204" y="870"/>
                    </a:cxn>
                    <a:cxn ang="0">
                      <a:pos x="222" y="870"/>
                    </a:cxn>
                    <a:cxn ang="0">
                      <a:pos x="240" y="864"/>
                    </a:cxn>
                    <a:cxn ang="0">
                      <a:pos x="258" y="858"/>
                    </a:cxn>
                    <a:cxn ang="0">
                      <a:pos x="276" y="858"/>
                    </a:cxn>
                    <a:cxn ang="0">
                      <a:pos x="294" y="744"/>
                    </a:cxn>
                    <a:cxn ang="0">
                      <a:pos x="306" y="702"/>
                    </a:cxn>
                    <a:cxn ang="0">
                      <a:pos x="324" y="690"/>
                    </a:cxn>
                    <a:cxn ang="0">
                      <a:pos x="342" y="690"/>
                    </a:cxn>
                    <a:cxn ang="0">
                      <a:pos x="360" y="690"/>
                    </a:cxn>
                    <a:cxn ang="0">
                      <a:pos x="378" y="690"/>
                    </a:cxn>
                    <a:cxn ang="0">
                      <a:pos x="396" y="522"/>
                    </a:cxn>
                    <a:cxn ang="0">
                      <a:pos x="414" y="516"/>
                    </a:cxn>
                    <a:cxn ang="0">
                      <a:pos x="432" y="510"/>
                    </a:cxn>
                    <a:cxn ang="0">
                      <a:pos x="450" y="510"/>
                    </a:cxn>
                    <a:cxn ang="0">
                      <a:pos x="468" y="510"/>
                    </a:cxn>
                    <a:cxn ang="0">
                      <a:pos x="486" y="492"/>
                    </a:cxn>
                    <a:cxn ang="0">
                      <a:pos x="498" y="354"/>
                    </a:cxn>
                    <a:cxn ang="0">
                      <a:pos x="516" y="342"/>
                    </a:cxn>
                    <a:cxn ang="0">
                      <a:pos x="534" y="348"/>
                    </a:cxn>
                    <a:cxn ang="0">
                      <a:pos x="552" y="354"/>
                    </a:cxn>
                    <a:cxn ang="0">
                      <a:pos x="570" y="342"/>
                    </a:cxn>
                    <a:cxn ang="0">
                      <a:pos x="588" y="324"/>
                    </a:cxn>
                    <a:cxn ang="0">
                      <a:pos x="606" y="186"/>
                    </a:cxn>
                    <a:cxn ang="0">
                      <a:pos x="624" y="174"/>
                    </a:cxn>
                    <a:cxn ang="0">
                      <a:pos x="642" y="168"/>
                    </a:cxn>
                    <a:cxn ang="0">
                      <a:pos x="660" y="174"/>
                    </a:cxn>
                    <a:cxn ang="0">
                      <a:pos x="672" y="174"/>
                    </a:cxn>
                    <a:cxn ang="0">
                      <a:pos x="690" y="168"/>
                    </a:cxn>
                    <a:cxn ang="0">
                      <a:pos x="702" y="60"/>
                    </a:cxn>
                    <a:cxn ang="0">
                      <a:pos x="720" y="18"/>
                    </a:cxn>
                  </a:cxnLst>
                  <a:rect l="0" t="0" r="r" b="b"/>
                  <a:pathLst>
                    <a:path w="726" h="1218">
                      <a:moveTo>
                        <a:pt x="0" y="1218"/>
                      </a:moveTo>
                      <a:lnTo>
                        <a:pt x="6" y="1218"/>
                      </a:lnTo>
                      <a:lnTo>
                        <a:pt x="12" y="1218"/>
                      </a:lnTo>
                      <a:lnTo>
                        <a:pt x="18" y="1218"/>
                      </a:lnTo>
                      <a:lnTo>
                        <a:pt x="24" y="1218"/>
                      </a:lnTo>
                      <a:lnTo>
                        <a:pt x="30" y="1218"/>
                      </a:lnTo>
                      <a:lnTo>
                        <a:pt x="36" y="1218"/>
                      </a:lnTo>
                      <a:lnTo>
                        <a:pt x="42" y="1218"/>
                      </a:lnTo>
                      <a:lnTo>
                        <a:pt x="48" y="1218"/>
                      </a:lnTo>
                      <a:lnTo>
                        <a:pt x="54" y="1218"/>
                      </a:lnTo>
                      <a:lnTo>
                        <a:pt x="60" y="1218"/>
                      </a:lnTo>
                      <a:lnTo>
                        <a:pt x="66" y="1218"/>
                      </a:lnTo>
                      <a:lnTo>
                        <a:pt x="72" y="1212"/>
                      </a:lnTo>
                      <a:lnTo>
                        <a:pt x="78" y="1194"/>
                      </a:lnTo>
                      <a:lnTo>
                        <a:pt x="84" y="1086"/>
                      </a:lnTo>
                      <a:lnTo>
                        <a:pt x="90" y="1050"/>
                      </a:lnTo>
                      <a:lnTo>
                        <a:pt x="96" y="1044"/>
                      </a:lnTo>
                      <a:lnTo>
                        <a:pt x="102" y="1038"/>
                      </a:lnTo>
                      <a:lnTo>
                        <a:pt x="108" y="1038"/>
                      </a:lnTo>
                      <a:lnTo>
                        <a:pt x="114" y="1038"/>
                      </a:lnTo>
                      <a:lnTo>
                        <a:pt x="120" y="1038"/>
                      </a:lnTo>
                      <a:lnTo>
                        <a:pt x="126" y="1038"/>
                      </a:lnTo>
                      <a:lnTo>
                        <a:pt x="132" y="1038"/>
                      </a:lnTo>
                      <a:lnTo>
                        <a:pt x="138" y="1038"/>
                      </a:lnTo>
                      <a:lnTo>
                        <a:pt x="144" y="1038"/>
                      </a:lnTo>
                      <a:lnTo>
                        <a:pt x="150" y="1038"/>
                      </a:lnTo>
                      <a:lnTo>
                        <a:pt x="156" y="1032"/>
                      </a:lnTo>
                      <a:lnTo>
                        <a:pt x="162" y="1032"/>
                      </a:lnTo>
                      <a:lnTo>
                        <a:pt x="168" y="1026"/>
                      </a:lnTo>
                      <a:lnTo>
                        <a:pt x="174" y="1020"/>
                      </a:lnTo>
                      <a:lnTo>
                        <a:pt x="180" y="1008"/>
                      </a:lnTo>
                      <a:lnTo>
                        <a:pt x="186" y="972"/>
                      </a:lnTo>
                      <a:lnTo>
                        <a:pt x="186" y="906"/>
                      </a:lnTo>
                      <a:lnTo>
                        <a:pt x="192" y="876"/>
                      </a:lnTo>
                      <a:lnTo>
                        <a:pt x="198" y="870"/>
                      </a:lnTo>
                      <a:lnTo>
                        <a:pt x="204" y="870"/>
                      </a:lnTo>
                      <a:lnTo>
                        <a:pt x="210" y="870"/>
                      </a:lnTo>
                      <a:lnTo>
                        <a:pt x="216" y="870"/>
                      </a:lnTo>
                      <a:lnTo>
                        <a:pt x="222" y="870"/>
                      </a:lnTo>
                      <a:lnTo>
                        <a:pt x="228" y="864"/>
                      </a:lnTo>
                      <a:lnTo>
                        <a:pt x="234" y="864"/>
                      </a:lnTo>
                      <a:lnTo>
                        <a:pt x="240" y="864"/>
                      </a:lnTo>
                      <a:lnTo>
                        <a:pt x="246" y="864"/>
                      </a:lnTo>
                      <a:lnTo>
                        <a:pt x="252" y="864"/>
                      </a:lnTo>
                      <a:lnTo>
                        <a:pt x="258" y="858"/>
                      </a:lnTo>
                      <a:lnTo>
                        <a:pt x="264" y="858"/>
                      </a:lnTo>
                      <a:lnTo>
                        <a:pt x="270" y="858"/>
                      </a:lnTo>
                      <a:lnTo>
                        <a:pt x="276" y="858"/>
                      </a:lnTo>
                      <a:lnTo>
                        <a:pt x="282" y="852"/>
                      </a:lnTo>
                      <a:lnTo>
                        <a:pt x="288" y="822"/>
                      </a:lnTo>
                      <a:lnTo>
                        <a:pt x="294" y="744"/>
                      </a:lnTo>
                      <a:lnTo>
                        <a:pt x="300" y="720"/>
                      </a:lnTo>
                      <a:lnTo>
                        <a:pt x="300" y="708"/>
                      </a:lnTo>
                      <a:lnTo>
                        <a:pt x="306" y="702"/>
                      </a:lnTo>
                      <a:lnTo>
                        <a:pt x="312" y="696"/>
                      </a:lnTo>
                      <a:lnTo>
                        <a:pt x="318" y="696"/>
                      </a:lnTo>
                      <a:lnTo>
                        <a:pt x="324" y="690"/>
                      </a:lnTo>
                      <a:lnTo>
                        <a:pt x="330" y="690"/>
                      </a:lnTo>
                      <a:lnTo>
                        <a:pt x="336" y="690"/>
                      </a:lnTo>
                      <a:lnTo>
                        <a:pt x="342" y="690"/>
                      </a:lnTo>
                      <a:lnTo>
                        <a:pt x="348" y="690"/>
                      </a:lnTo>
                      <a:lnTo>
                        <a:pt x="354" y="690"/>
                      </a:lnTo>
                      <a:lnTo>
                        <a:pt x="360" y="690"/>
                      </a:lnTo>
                      <a:lnTo>
                        <a:pt x="366" y="690"/>
                      </a:lnTo>
                      <a:lnTo>
                        <a:pt x="372" y="690"/>
                      </a:lnTo>
                      <a:lnTo>
                        <a:pt x="378" y="690"/>
                      </a:lnTo>
                      <a:lnTo>
                        <a:pt x="384" y="684"/>
                      </a:lnTo>
                      <a:lnTo>
                        <a:pt x="390" y="642"/>
                      </a:lnTo>
                      <a:lnTo>
                        <a:pt x="396" y="522"/>
                      </a:lnTo>
                      <a:lnTo>
                        <a:pt x="402" y="516"/>
                      </a:lnTo>
                      <a:lnTo>
                        <a:pt x="408" y="516"/>
                      </a:lnTo>
                      <a:lnTo>
                        <a:pt x="414" y="516"/>
                      </a:lnTo>
                      <a:lnTo>
                        <a:pt x="420" y="516"/>
                      </a:lnTo>
                      <a:lnTo>
                        <a:pt x="426" y="510"/>
                      </a:lnTo>
                      <a:lnTo>
                        <a:pt x="432" y="510"/>
                      </a:lnTo>
                      <a:lnTo>
                        <a:pt x="438" y="510"/>
                      </a:lnTo>
                      <a:lnTo>
                        <a:pt x="444" y="510"/>
                      </a:lnTo>
                      <a:lnTo>
                        <a:pt x="450" y="510"/>
                      </a:lnTo>
                      <a:lnTo>
                        <a:pt x="456" y="510"/>
                      </a:lnTo>
                      <a:lnTo>
                        <a:pt x="462" y="510"/>
                      </a:lnTo>
                      <a:lnTo>
                        <a:pt x="468" y="510"/>
                      </a:lnTo>
                      <a:lnTo>
                        <a:pt x="474" y="510"/>
                      </a:lnTo>
                      <a:lnTo>
                        <a:pt x="480" y="504"/>
                      </a:lnTo>
                      <a:lnTo>
                        <a:pt x="486" y="492"/>
                      </a:lnTo>
                      <a:lnTo>
                        <a:pt x="492" y="474"/>
                      </a:lnTo>
                      <a:lnTo>
                        <a:pt x="492" y="390"/>
                      </a:lnTo>
                      <a:lnTo>
                        <a:pt x="498" y="354"/>
                      </a:lnTo>
                      <a:lnTo>
                        <a:pt x="504" y="348"/>
                      </a:lnTo>
                      <a:lnTo>
                        <a:pt x="510" y="348"/>
                      </a:lnTo>
                      <a:lnTo>
                        <a:pt x="516" y="342"/>
                      </a:lnTo>
                      <a:lnTo>
                        <a:pt x="522" y="348"/>
                      </a:lnTo>
                      <a:lnTo>
                        <a:pt x="528" y="348"/>
                      </a:lnTo>
                      <a:lnTo>
                        <a:pt x="534" y="348"/>
                      </a:lnTo>
                      <a:lnTo>
                        <a:pt x="540" y="354"/>
                      </a:lnTo>
                      <a:lnTo>
                        <a:pt x="546" y="354"/>
                      </a:lnTo>
                      <a:lnTo>
                        <a:pt x="552" y="354"/>
                      </a:lnTo>
                      <a:lnTo>
                        <a:pt x="558" y="348"/>
                      </a:lnTo>
                      <a:lnTo>
                        <a:pt x="564" y="348"/>
                      </a:lnTo>
                      <a:lnTo>
                        <a:pt x="570" y="342"/>
                      </a:lnTo>
                      <a:lnTo>
                        <a:pt x="576" y="342"/>
                      </a:lnTo>
                      <a:lnTo>
                        <a:pt x="582" y="336"/>
                      </a:lnTo>
                      <a:lnTo>
                        <a:pt x="588" y="324"/>
                      </a:lnTo>
                      <a:lnTo>
                        <a:pt x="594" y="294"/>
                      </a:lnTo>
                      <a:lnTo>
                        <a:pt x="600" y="198"/>
                      </a:lnTo>
                      <a:lnTo>
                        <a:pt x="606" y="186"/>
                      </a:lnTo>
                      <a:lnTo>
                        <a:pt x="612" y="180"/>
                      </a:lnTo>
                      <a:lnTo>
                        <a:pt x="618" y="180"/>
                      </a:lnTo>
                      <a:lnTo>
                        <a:pt x="624" y="174"/>
                      </a:lnTo>
                      <a:lnTo>
                        <a:pt x="630" y="168"/>
                      </a:lnTo>
                      <a:lnTo>
                        <a:pt x="636" y="168"/>
                      </a:lnTo>
                      <a:lnTo>
                        <a:pt x="642" y="168"/>
                      </a:lnTo>
                      <a:lnTo>
                        <a:pt x="648" y="168"/>
                      </a:lnTo>
                      <a:lnTo>
                        <a:pt x="654" y="168"/>
                      </a:lnTo>
                      <a:lnTo>
                        <a:pt x="660" y="174"/>
                      </a:lnTo>
                      <a:lnTo>
                        <a:pt x="660" y="162"/>
                      </a:lnTo>
                      <a:lnTo>
                        <a:pt x="666" y="162"/>
                      </a:lnTo>
                      <a:lnTo>
                        <a:pt x="672" y="174"/>
                      </a:lnTo>
                      <a:lnTo>
                        <a:pt x="678" y="174"/>
                      </a:lnTo>
                      <a:lnTo>
                        <a:pt x="684" y="180"/>
                      </a:lnTo>
                      <a:lnTo>
                        <a:pt x="690" y="168"/>
                      </a:lnTo>
                      <a:lnTo>
                        <a:pt x="690" y="174"/>
                      </a:lnTo>
                      <a:lnTo>
                        <a:pt x="696" y="132"/>
                      </a:lnTo>
                      <a:lnTo>
                        <a:pt x="702" y="60"/>
                      </a:lnTo>
                      <a:lnTo>
                        <a:pt x="708" y="30"/>
                      </a:lnTo>
                      <a:lnTo>
                        <a:pt x="714" y="24"/>
                      </a:lnTo>
                      <a:lnTo>
                        <a:pt x="720" y="18"/>
                      </a:lnTo>
                      <a:lnTo>
                        <a:pt x="720" y="6"/>
                      </a:lnTo>
                      <a:lnTo>
                        <a:pt x="726" y="0"/>
                      </a:lnTo>
                    </a:path>
                  </a:pathLst>
                </a:cu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8" name="Freeform 644"/>
                <p:cNvSpPr>
                  <a:spLocks/>
                </p:cNvSpPr>
                <p:nvPr/>
              </p:nvSpPr>
              <p:spPr bwMode="auto">
                <a:xfrm>
                  <a:off x="2459038" y="1562100"/>
                  <a:ext cx="1143000" cy="1933575"/>
                </a:xfrm>
                <a:custGeom>
                  <a:avLst/>
                  <a:gdLst/>
                  <a:ahLst/>
                  <a:cxnLst>
                    <a:cxn ang="0">
                      <a:pos x="12" y="18"/>
                    </a:cxn>
                    <a:cxn ang="0">
                      <a:pos x="24" y="12"/>
                    </a:cxn>
                    <a:cxn ang="0">
                      <a:pos x="42" y="18"/>
                    </a:cxn>
                    <a:cxn ang="0">
                      <a:pos x="54" y="6"/>
                    </a:cxn>
                    <a:cxn ang="0">
                      <a:pos x="72" y="12"/>
                    </a:cxn>
                    <a:cxn ang="0">
                      <a:pos x="84" y="18"/>
                    </a:cxn>
                    <a:cxn ang="0">
                      <a:pos x="102" y="36"/>
                    </a:cxn>
                    <a:cxn ang="0">
                      <a:pos x="114" y="30"/>
                    </a:cxn>
                    <a:cxn ang="0">
                      <a:pos x="132" y="36"/>
                    </a:cxn>
                    <a:cxn ang="0">
                      <a:pos x="150" y="24"/>
                    </a:cxn>
                    <a:cxn ang="0">
                      <a:pos x="168" y="36"/>
                    </a:cxn>
                    <a:cxn ang="0">
                      <a:pos x="186" y="48"/>
                    </a:cxn>
                    <a:cxn ang="0">
                      <a:pos x="198" y="36"/>
                    </a:cxn>
                    <a:cxn ang="0">
                      <a:pos x="216" y="42"/>
                    </a:cxn>
                    <a:cxn ang="0">
                      <a:pos x="228" y="24"/>
                    </a:cxn>
                    <a:cxn ang="0">
                      <a:pos x="246" y="36"/>
                    </a:cxn>
                    <a:cxn ang="0">
                      <a:pos x="264" y="36"/>
                    </a:cxn>
                    <a:cxn ang="0">
                      <a:pos x="282" y="24"/>
                    </a:cxn>
                    <a:cxn ang="0">
                      <a:pos x="300" y="1218"/>
                    </a:cxn>
                    <a:cxn ang="0">
                      <a:pos x="318" y="1218"/>
                    </a:cxn>
                    <a:cxn ang="0">
                      <a:pos x="336" y="1218"/>
                    </a:cxn>
                    <a:cxn ang="0">
                      <a:pos x="354" y="1218"/>
                    </a:cxn>
                    <a:cxn ang="0">
                      <a:pos x="372" y="1218"/>
                    </a:cxn>
                    <a:cxn ang="0">
                      <a:pos x="390" y="1218"/>
                    </a:cxn>
                    <a:cxn ang="0">
                      <a:pos x="408" y="1218"/>
                    </a:cxn>
                    <a:cxn ang="0">
                      <a:pos x="426" y="1218"/>
                    </a:cxn>
                    <a:cxn ang="0">
                      <a:pos x="444" y="1218"/>
                    </a:cxn>
                    <a:cxn ang="0">
                      <a:pos x="462" y="1218"/>
                    </a:cxn>
                    <a:cxn ang="0">
                      <a:pos x="480" y="1218"/>
                    </a:cxn>
                    <a:cxn ang="0">
                      <a:pos x="498" y="1218"/>
                    </a:cxn>
                    <a:cxn ang="0">
                      <a:pos x="516" y="1218"/>
                    </a:cxn>
                    <a:cxn ang="0">
                      <a:pos x="534" y="1218"/>
                    </a:cxn>
                    <a:cxn ang="0">
                      <a:pos x="552" y="1218"/>
                    </a:cxn>
                    <a:cxn ang="0">
                      <a:pos x="570" y="1218"/>
                    </a:cxn>
                    <a:cxn ang="0">
                      <a:pos x="588" y="1218"/>
                    </a:cxn>
                    <a:cxn ang="0">
                      <a:pos x="606" y="1218"/>
                    </a:cxn>
                    <a:cxn ang="0">
                      <a:pos x="624" y="1218"/>
                    </a:cxn>
                    <a:cxn ang="0">
                      <a:pos x="642" y="1218"/>
                    </a:cxn>
                    <a:cxn ang="0">
                      <a:pos x="660" y="1218"/>
                    </a:cxn>
                    <a:cxn ang="0">
                      <a:pos x="678" y="1218"/>
                    </a:cxn>
                    <a:cxn ang="0">
                      <a:pos x="690" y="1110"/>
                    </a:cxn>
                    <a:cxn ang="0">
                      <a:pos x="708" y="1044"/>
                    </a:cxn>
                  </a:cxnLst>
                  <a:rect l="0" t="0" r="r" b="b"/>
                  <a:pathLst>
                    <a:path w="720" h="1218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8"/>
                      </a:lnTo>
                      <a:lnTo>
                        <a:pt x="18" y="12"/>
                      </a:lnTo>
                      <a:lnTo>
                        <a:pt x="18" y="0"/>
                      </a:lnTo>
                      <a:lnTo>
                        <a:pt x="24" y="12"/>
                      </a:lnTo>
                      <a:lnTo>
                        <a:pt x="30" y="18"/>
                      </a:lnTo>
                      <a:lnTo>
                        <a:pt x="36" y="24"/>
                      </a:lnTo>
                      <a:lnTo>
                        <a:pt x="42" y="18"/>
                      </a:lnTo>
                      <a:lnTo>
                        <a:pt x="48" y="18"/>
                      </a:lnTo>
                      <a:lnTo>
                        <a:pt x="48" y="0"/>
                      </a:lnTo>
                      <a:lnTo>
                        <a:pt x="54" y="6"/>
                      </a:lnTo>
                      <a:lnTo>
                        <a:pt x="60" y="12"/>
                      </a:lnTo>
                      <a:lnTo>
                        <a:pt x="66" y="18"/>
                      </a:lnTo>
                      <a:lnTo>
                        <a:pt x="72" y="12"/>
                      </a:lnTo>
                      <a:lnTo>
                        <a:pt x="78" y="6"/>
                      </a:lnTo>
                      <a:lnTo>
                        <a:pt x="78" y="12"/>
                      </a:lnTo>
                      <a:lnTo>
                        <a:pt x="84" y="18"/>
                      </a:lnTo>
                      <a:lnTo>
                        <a:pt x="90" y="30"/>
                      </a:lnTo>
                      <a:lnTo>
                        <a:pt x="96" y="30"/>
                      </a:lnTo>
                      <a:lnTo>
                        <a:pt x="102" y="36"/>
                      </a:lnTo>
                      <a:lnTo>
                        <a:pt x="102" y="30"/>
                      </a:lnTo>
                      <a:lnTo>
                        <a:pt x="108" y="36"/>
                      </a:lnTo>
                      <a:lnTo>
                        <a:pt x="114" y="30"/>
                      </a:lnTo>
                      <a:lnTo>
                        <a:pt x="120" y="24"/>
                      </a:lnTo>
                      <a:lnTo>
                        <a:pt x="126" y="30"/>
                      </a:lnTo>
                      <a:lnTo>
                        <a:pt x="132" y="36"/>
                      </a:lnTo>
                      <a:lnTo>
                        <a:pt x="138" y="42"/>
                      </a:lnTo>
                      <a:lnTo>
                        <a:pt x="144" y="36"/>
                      </a:lnTo>
                      <a:lnTo>
                        <a:pt x="150" y="24"/>
                      </a:lnTo>
                      <a:lnTo>
                        <a:pt x="156" y="30"/>
                      </a:lnTo>
                      <a:lnTo>
                        <a:pt x="162" y="36"/>
                      </a:lnTo>
                      <a:lnTo>
                        <a:pt x="168" y="36"/>
                      </a:lnTo>
                      <a:lnTo>
                        <a:pt x="174" y="30"/>
                      </a:lnTo>
                      <a:lnTo>
                        <a:pt x="180" y="42"/>
                      </a:lnTo>
                      <a:lnTo>
                        <a:pt x="186" y="48"/>
                      </a:lnTo>
                      <a:lnTo>
                        <a:pt x="186" y="42"/>
                      </a:lnTo>
                      <a:lnTo>
                        <a:pt x="192" y="36"/>
                      </a:lnTo>
                      <a:lnTo>
                        <a:pt x="198" y="36"/>
                      </a:lnTo>
                      <a:lnTo>
                        <a:pt x="204" y="36"/>
                      </a:lnTo>
                      <a:lnTo>
                        <a:pt x="210" y="42"/>
                      </a:lnTo>
                      <a:lnTo>
                        <a:pt x="216" y="42"/>
                      </a:lnTo>
                      <a:lnTo>
                        <a:pt x="216" y="30"/>
                      </a:lnTo>
                      <a:lnTo>
                        <a:pt x="222" y="30"/>
                      </a:lnTo>
                      <a:lnTo>
                        <a:pt x="228" y="24"/>
                      </a:lnTo>
                      <a:lnTo>
                        <a:pt x="234" y="30"/>
                      </a:lnTo>
                      <a:lnTo>
                        <a:pt x="240" y="30"/>
                      </a:lnTo>
                      <a:lnTo>
                        <a:pt x="246" y="36"/>
                      </a:lnTo>
                      <a:lnTo>
                        <a:pt x="252" y="42"/>
                      </a:lnTo>
                      <a:lnTo>
                        <a:pt x="258" y="36"/>
                      </a:lnTo>
                      <a:lnTo>
                        <a:pt x="264" y="36"/>
                      </a:lnTo>
                      <a:lnTo>
                        <a:pt x="270" y="30"/>
                      </a:lnTo>
                      <a:lnTo>
                        <a:pt x="276" y="18"/>
                      </a:lnTo>
                      <a:lnTo>
                        <a:pt x="282" y="24"/>
                      </a:lnTo>
                      <a:lnTo>
                        <a:pt x="288" y="24"/>
                      </a:lnTo>
                      <a:lnTo>
                        <a:pt x="294" y="12"/>
                      </a:lnTo>
                      <a:lnTo>
                        <a:pt x="300" y="1218"/>
                      </a:lnTo>
                      <a:lnTo>
                        <a:pt x="306" y="1218"/>
                      </a:lnTo>
                      <a:lnTo>
                        <a:pt x="312" y="1218"/>
                      </a:lnTo>
                      <a:lnTo>
                        <a:pt x="318" y="1218"/>
                      </a:lnTo>
                      <a:lnTo>
                        <a:pt x="324" y="1218"/>
                      </a:lnTo>
                      <a:lnTo>
                        <a:pt x="330" y="1218"/>
                      </a:lnTo>
                      <a:lnTo>
                        <a:pt x="336" y="1218"/>
                      </a:lnTo>
                      <a:lnTo>
                        <a:pt x="342" y="1218"/>
                      </a:lnTo>
                      <a:lnTo>
                        <a:pt x="348" y="1218"/>
                      </a:lnTo>
                      <a:lnTo>
                        <a:pt x="354" y="1218"/>
                      </a:lnTo>
                      <a:lnTo>
                        <a:pt x="360" y="1218"/>
                      </a:lnTo>
                      <a:lnTo>
                        <a:pt x="366" y="1218"/>
                      </a:lnTo>
                      <a:lnTo>
                        <a:pt x="372" y="1218"/>
                      </a:lnTo>
                      <a:lnTo>
                        <a:pt x="378" y="1218"/>
                      </a:lnTo>
                      <a:lnTo>
                        <a:pt x="384" y="1218"/>
                      </a:lnTo>
                      <a:lnTo>
                        <a:pt x="390" y="1218"/>
                      </a:lnTo>
                      <a:lnTo>
                        <a:pt x="396" y="1218"/>
                      </a:lnTo>
                      <a:lnTo>
                        <a:pt x="402" y="1218"/>
                      </a:lnTo>
                      <a:lnTo>
                        <a:pt x="408" y="1218"/>
                      </a:lnTo>
                      <a:lnTo>
                        <a:pt x="414" y="1218"/>
                      </a:lnTo>
                      <a:lnTo>
                        <a:pt x="420" y="1218"/>
                      </a:lnTo>
                      <a:lnTo>
                        <a:pt x="426" y="1218"/>
                      </a:lnTo>
                      <a:lnTo>
                        <a:pt x="432" y="1218"/>
                      </a:lnTo>
                      <a:lnTo>
                        <a:pt x="438" y="1218"/>
                      </a:lnTo>
                      <a:lnTo>
                        <a:pt x="444" y="1218"/>
                      </a:lnTo>
                      <a:lnTo>
                        <a:pt x="450" y="1218"/>
                      </a:lnTo>
                      <a:lnTo>
                        <a:pt x="456" y="1218"/>
                      </a:lnTo>
                      <a:lnTo>
                        <a:pt x="462" y="1218"/>
                      </a:lnTo>
                      <a:lnTo>
                        <a:pt x="468" y="1218"/>
                      </a:lnTo>
                      <a:lnTo>
                        <a:pt x="474" y="1218"/>
                      </a:lnTo>
                      <a:lnTo>
                        <a:pt x="480" y="1218"/>
                      </a:lnTo>
                      <a:lnTo>
                        <a:pt x="486" y="1218"/>
                      </a:lnTo>
                      <a:lnTo>
                        <a:pt x="492" y="1218"/>
                      </a:lnTo>
                      <a:lnTo>
                        <a:pt x="498" y="1218"/>
                      </a:lnTo>
                      <a:lnTo>
                        <a:pt x="504" y="1218"/>
                      </a:lnTo>
                      <a:lnTo>
                        <a:pt x="510" y="1218"/>
                      </a:lnTo>
                      <a:lnTo>
                        <a:pt x="516" y="1218"/>
                      </a:lnTo>
                      <a:lnTo>
                        <a:pt x="522" y="1218"/>
                      </a:lnTo>
                      <a:lnTo>
                        <a:pt x="528" y="1218"/>
                      </a:lnTo>
                      <a:lnTo>
                        <a:pt x="534" y="1218"/>
                      </a:lnTo>
                      <a:lnTo>
                        <a:pt x="540" y="1218"/>
                      </a:lnTo>
                      <a:lnTo>
                        <a:pt x="546" y="1218"/>
                      </a:lnTo>
                      <a:lnTo>
                        <a:pt x="552" y="1218"/>
                      </a:lnTo>
                      <a:lnTo>
                        <a:pt x="558" y="1218"/>
                      </a:lnTo>
                      <a:lnTo>
                        <a:pt x="564" y="1218"/>
                      </a:lnTo>
                      <a:lnTo>
                        <a:pt x="570" y="1218"/>
                      </a:lnTo>
                      <a:lnTo>
                        <a:pt x="576" y="1218"/>
                      </a:lnTo>
                      <a:lnTo>
                        <a:pt x="582" y="1218"/>
                      </a:lnTo>
                      <a:lnTo>
                        <a:pt x="588" y="1218"/>
                      </a:lnTo>
                      <a:lnTo>
                        <a:pt x="594" y="1218"/>
                      </a:lnTo>
                      <a:lnTo>
                        <a:pt x="600" y="1218"/>
                      </a:lnTo>
                      <a:lnTo>
                        <a:pt x="606" y="1218"/>
                      </a:lnTo>
                      <a:lnTo>
                        <a:pt x="612" y="1218"/>
                      </a:lnTo>
                      <a:lnTo>
                        <a:pt x="618" y="1218"/>
                      </a:lnTo>
                      <a:lnTo>
                        <a:pt x="624" y="1218"/>
                      </a:lnTo>
                      <a:lnTo>
                        <a:pt x="630" y="1218"/>
                      </a:lnTo>
                      <a:lnTo>
                        <a:pt x="636" y="1218"/>
                      </a:lnTo>
                      <a:lnTo>
                        <a:pt x="642" y="1218"/>
                      </a:lnTo>
                      <a:lnTo>
                        <a:pt x="648" y="1218"/>
                      </a:lnTo>
                      <a:lnTo>
                        <a:pt x="654" y="1218"/>
                      </a:lnTo>
                      <a:lnTo>
                        <a:pt x="660" y="1218"/>
                      </a:lnTo>
                      <a:lnTo>
                        <a:pt x="666" y="1218"/>
                      </a:lnTo>
                      <a:lnTo>
                        <a:pt x="672" y="1218"/>
                      </a:lnTo>
                      <a:lnTo>
                        <a:pt x="678" y="1218"/>
                      </a:lnTo>
                      <a:lnTo>
                        <a:pt x="684" y="1206"/>
                      </a:lnTo>
                      <a:lnTo>
                        <a:pt x="690" y="1188"/>
                      </a:lnTo>
                      <a:lnTo>
                        <a:pt x="690" y="1110"/>
                      </a:lnTo>
                      <a:lnTo>
                        <a:pt x="696" y="1056"/>
                      </a:lnTo>
                      <a:lnTo>
                        <a:pt x="702" y="1050"/>
                      </a:lnTo>
                      <a:lnTo>
                        <a:pt x="708" y="1044"/>
                      </a:lnTo>
                      <a:lnTo>
                        <a:pt x="714" y="1044"/>
                      </a:lnTo>
                      <a:lnTo>
                        <a:pt x="720" y="1038"/>
                      </a:lnTo>
                    </a:path>
                  </a:pathLst>
                </a:cu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9" name="Freeform 645"/>
                <p:cNvSpPr>
                  <a:spLocks/>
                </p:cNvSpPr>
                <p:nvPr/>
              </p:nvSpPr>
              <p:spPr bwMode="auto">
                <a:xfrm>
                  <a:off x="3602038" y="1552575"/>
                  <a:ext cx="904875" cy="1943100"/>
                </a:xfrm>
                <a:custGeom>
                  <a:avLst/>
                  <a:gdLst/>
                  <a:ahLst/>
                  <a:cxnLst>
                    <a:cxn ang="0">
                      <a:pos x="6" y="1044"/>
                    </a:cxn>
                    <a:cxn ang="0">
                      <a:pos x="18" y="1044"/>
                    </a:cxn>
                    <a:cxn ang="0">
                      <a:pos x="30" y="1044"/>
                    </a:cxn>
                    <a:cxn ang="0">
                      <a:pos x="42" y="1044"/>
                    </a:cxn>
                    <a:cxn ang="0">
                      <a:pos x="54" y="1038"/>
                    </a:cxn>
                    <a:cxn ang="0">
                      <a:pos x="66" y="1020"/>
                    </a:cxn>
                    <a:cxn ang="0">
                      <a:pos x="78" y="906"/>
                    </a:cxn>
                    <a:cxn ang="0">
                      <a:pos x="84" y="876"/>
                    </a:cxn>
                    <a:cxn ang="0">
                      <a:pos x="96" y="870"/>
                    </a:cxn>
                    <a:cxn ang="0">
                      <a:pos x="108" y="864"/>
                    </a:cxn>
                    <a:cxn ang="0">
                      <a:pos x="120" y="864"/>
                    </a:cxn>
                    <a:cxn ang="0">
                      <a:pos x="132" y="690"/>
                    </a:cxn>
                    <a:cxn ang="0">
                      <a:pos x="144" y="690"/>
                    </a:cxn>
                    <a:cxn ang="0">
                      <a:pos x="156" y="510"/>
                    </a:cxn>
                    <a:cxn ang="0">
                      <a:pos x="168" y="510"/>
                    </a:cxn>
                    <a:cxn ang="0">
                      <a:pos x="174" y="342"/>
                    </a:cxn>
                    <a:cxn ang="0">
                      <a:pos x="186" y="264"/>
                    </a:cxn>
                    <a:cxn ang="0">
                      <a:pos x="198" y="174"/>
                    </a:cxn>
                    <a:cxn ang="0">
                      <a:pos x="204" y="0"/>
                    </a:cxn>
                    <a:cxn ang="0">
                      <a:pos x="216" y="0"/>
                    </a:cxn>
                    <a:cxn ang="0">
                      <a:pos x="228" y="18"/>
                    </a:cxn>
                    <a:cxn ang="0">
                      <a:pos x="240" y="30"/>
                    </a:cxn>
                    <a:cxn ang="0">
                      <a:pos x="252" y="1224"/>
                    </a:cxn>
                    <a:cxn ang="0">
                      <a:pos x="264" y="1224"/>
                    </a:cxn>
                    <a:cxn ang="0">
                      <a:pos x="276" y="1224"/>
                    </a:cxn>
                    <a:cxn ang="0">
                      <a:pos x="288" y="1224"/>
                    </a:cxn>
                    <a:cxn ang="0">
                      <a:pos x="300" y="1224"/>
                    </a:cxn>
                    <a:cxn ang="0">
                      <a:pos x="312" y="1224"/>
                    </a:cxn>
                    <a:cxn ang="0">
                      <a:pos x="324" y="1224"/>
                    </a:cxn>
                    <a:cxn ang="0">
                      <a:pos x="336" y="1224"/>
                    </a:cxn>
                    <a:cxn ang="0">
                      <a:pos x="348" y="1224"/>
                    </a:cxn>
                    <a:cxn ang="0">
                      <a:pos x="360" y="1224"/>
                    </a:cxn>
                    <a:cxn ang="0">
                      <a:pos x="372" y="1224"/>
                    </a:cxn>
                    <a:cxn ang="0">
                      <a:pos x="384" y="1224"/>
                    </a:cxn>
                    <a:cxn ang="0">
                      <a:pos x="396" y="1224"/>
                    </a:cxn>
                    <a:cxn ang="0">
                      <a:pos x="408" y="1224"/>
                    </a:cxn>
                    <a:cxn ang="0">
                      <a:pos x="420" y="1224"/>
                    </a:cxn>
                    <a:cxn ang="0">
                      <a:pos x="432" y="1224"/>
                    </a:cxn>
                    <a:cxn ang="0">
                      <a:pos x="444" y="1224"/>
                    </a:cxn>
                    <a:cxn ang="0">
                      <a:pos x="456" y="1224"/>
                    </a:cxn>
                    <a:cxn ang="0">
                      <a:pos x="468" y="1224"/>
                    </a:cxn>
                    <a:cxn ang="0">
                      <a:pos x="480" y="1224"/>
                    </a:cxn>
                    <a:cxn ang="0">
                      <a:pos x="492" y="1224"/>
                    </a:cxn>
                    <a:cxn ang="0">
                      <a:pos x="504" y="1224"/>
                    </a:cxn>
                    <a:cxn ang="0">
                      <a:pos x="516" y="1224"/>
                    </a:cxn>
                    <a:cxn ang="0">
                      <a:pos x="528" y="1224"/>
                    </a:cxn>
                    <a:cxn ang="0">
                      <a:pos x="540" y="1224"/>
                    </a:cxn>
                    <a:cxn ang="0">
                      <a:pos x="552" y="1224"/>
                    </a:cxn>
                    <a:cxn ang="0">
                      <a:pos x="564" y="1224"/>
                    </a:cxn>
                  </a:cxnLst>
                  <a:rect l="0" t="0" r="r" b="b"/>
                  <a:pathLst>
                    <a:path w="570" h="1224">
                      <a:moveTo>
                        <a:pt x="0" y="1044"/>
                      </a:moveTo>
                      <a:lnTo>
                        <a:pt x="6" y="1044"/>
                      </a:lnTo>
                      <a:lnTo>
                        <a:pt x="12" y="1044"/>
                      </a:lnTo>
                      <a:lnTo>
                        <a:pt x="18" y="1044"/>
                      </a:lnTo>
                      <a:lnTo>
                        <a:pt x="24" y="1044"/>
                      </a:lnTo>
                      <a:lnTo>
                        <a:pt x="30" y="1044"/>
                      </a:lnTo>
                      <a:lnTo>
                        <a:pt x="36" y="1044"/>
                      </a:lnTo>
                      <a:lnTo>
                        <a:pt x="42" y="1044"/>
                      </a:lnTo>
                      <a:lnTo>
                        <a:pt x="48" y="1044"/>
                      </a:lnTo>
                      <a:lnTo>
                        <a:pt x="54" y="1038"/>
                      </a:lnTo>
                      <a:lnTo>
                        <a:pt x="60" y="1032"/>
                      </a:lnTo>
                      <a:lnTo>
                        <a:pt x="66" y="1020"/>
                      </a:lnTo>
                      <a:lnTo>
                        <a:pt x="72" y="984"/>
                      </a:lnTo>
                      <a:lnTo>
                        <a:pt x="78" y="906"/>
                      </a:lnTo>
                      <a:lnTo>
                        <a:pt x="84" y="882"/>
                      </a:lnTo>
                      <a:lnTo>
                        <a:pt x="84" y="876"/>
                      </a:lnTo>
                      <a:lnTo>
                        <a:pt x="90" y="870"/>
                      </a:lnTo>
                      <a:lnTo>
                        <a:pt x="96" y="870"/>
                      </a:lnTo>
                      <a:lnTo>
                        <a:pt x="102" y="870"/>
                      </a:lnTo>
                      <a:lnTo>
                        <a:pt x="108" y="864"/>
                      </a:lnTo>
                      <a:lnTo>
                        <a:pt x="114" y="864"/>
                      </a:lnTo>
                      <a:lnTo>
                        <a:pt x="120" y="864"/>
                      </a:lnTo>
                      <a:lnTo>
                        <a:pt x="126" y="792"/>
                      </a:lnTo>
                      <a:lnTo>
                        <a:pt x="132" y="690"/>
                      </a:lnTo>
                      <a:lnTo>
                        <a:pt x="138" y="690"/>
                      </a:lnTo>
                      <a:lnTo>
                        <a:pt x="144" y="690"/>
                      </a:lnTo>
                      <a:lnTo>
                        <a:pt x="150" y="522"/>
                      </a:lnTo>
                      <a:lnTo>
                        <a:pt x="156" y="510"/>
                      </a:lnTo>
                      <a:lnTo>
                        <a:pt x="162" y="510"/>
                      </a:lnTo>
                      <a:lnTo>
                        <a:pt x="168" y="510"/>
                      </a:lnTo>
                      <a:lnTo>
                        <a:pt x="168" y="414"/>
                      </a:lnTo>
                      <a:lnTo>
                        <a:pt x="174" y="342"/>
                      </a:lnTo>
                      <a:lnTo>
                        <a:pt x="180" y="342"/>
                      </a:lnTo>
                      <a:lnTo>
                        <a:pt x="186" y="264"/>
                      </a:lnTo>
                      <a:lnTo>
                        <a:pt x="192" y="174"/>
                      </a:lnTo>
                      <a:lnTo>
                        <a:pt x="198" y="174"/>
                      </a:lnTo>
                      <a:lnTo>
                        <a:pt x="198" y="96"/>
                      </a:lnTo>
                      <a:lnTo>
                        <a:pt x="204" y="0"/>
                      </a:lnTo>
                      <a:lnTo>
                        <a:pt x="210" y="0"/>
                      </a:lnTo>
                      <a:lnTo>
                        <a:pt x="216" y="0"/>
                      </a:lnTo>
                      <a:lnTo>
                        <a:pt x="222" y="12"/>
                      </a:lnTo>
                      <a:lnTo>
                        <a:pt x="228" y="18"/>
                      </a:lnTo>
                      <a:lnTo>
                        <a:pt x="234" y="18"/>
                      </a:lnTo>
                      <a:lnTo>
                        <a:pt x="240" y="30"/>
                      </a:lnTo>
                      <a:lnTo>
                        <a:pt x="246" y="24"/>
                      </a:lnTo>
                      <a:lnTo>
                        <a:pt x="252" y="1224"/>
                      </a:lnTo>
                      <a:lnTo>
                        <a:pt x="258" y="1224"/>
                      </a:lnTo>
                      <a:lnTo>
                        <a:pt x="264" y="1224"/>
                      </a:lnTo>
                      <a:lnTo>
                        <a:pt x="270" y="1224"/>
                      </a:lnTo>
                      <a:lnTo>
                        <a:pt x="276" y="1224"/>
                      </a:lnTo>
                      <a:lnTo>
                        <a:pt x="282" y="1224"/>
                      </a:lnTo>
                      <a:lnTo>
                        <a:pt x="288" y="1224"/>
                      </a:lnTo>
                      <a:lnTo>
                        <a:pt x="294" y="1224"/>
                      </a:lnTo>
                      <a:lnTo>
                        <a:pt x="300" y="1224"/>
                      </a:lnTo>
                      <a:lnTo>
                        <a:pt x="306" y="1224"/>
                      </a:lnTo>
                      <a:lnTo>
                        <a:pt x="312" y="1224"/>
                      </a:lnTo>
                      <a:lnTo>
                        <a:pt x="318" y="1224"/>
                      </a:lnTo>
                      <a:lnTo>
                        <a:pt x="324" y="1224"/>
                      </a:lnTo>
                      <a:lnTo>
                        <a:pt x="330" y="1224"/>
                      </a:lnTo>
                      <a:lnTo>
                        <a:pt x="336" y="1224"/>
                      </a:lnTo>
                      <a:lnTo>
                        <a:pt x="342" y="1224"/>
                      </a:lnTo>
                      <a:lnTo>
                        <a:pt x="348" y="1224"/>
                      </a:lnTo>
                      <a:lnTo>
                        <a:pt x="354" y="1224"/>
                      </a:lnTo>
                      <a:lnTo>
                        <a:pt x="360" y="1224"/>
                      </a:lnTo>
                      <a:lnTo>
                        <a:pt x="366" y="1224"/>
                      </a:lnTo>
                      <a:lnTo>
                        <a:pt x="372" y="1224"/>
                      </a:lnTo>
                      <a:lnTo>
                        <a:pt x="378" y="1224"/>
                      </a:lnTo>
                      <a:lnTo>
                        <a:pt x="384" y="1224"/>
                      </a:lnTo>
                      <a:lnTo>
                        <a:pt x="390" y="1224"/>
                      </a:lnTo>
                      <a:lnTo>
                        <a:pt x="396" y="1224"/>
                      </a:lnTo>
                      <a:lnTo>
                        <a:pt x="402" y="1224"/>
                      </a:lnTo>
                      <a:lnTo>
                        <a:pt x="408" y="1224"/>
                      </a:lnTo>
                      <a:lnTo>
                        <a:pt x="414" y="1224"/>
                      </a:lnTo>
                      <a:lnTo>
                        <a:pt x="420" y="1224"/>
                      </a:lnTo>
                      <a:lnTo>
                        <a:pt x="426" y="1224"/>
                      </a:lnTo>
                      <a:lnTo>
                        <a:pt x="432" y="1224"/>
                      </a:lnTo>
                      <a:lnTo>
                        <a:pt x="438" y="1224"/>
                      </a:lnTo>
                      <a:lnTo>
                        <a:pt x="444" y="1224"/>
                      </a:lnTo>
                      <a:lnTo>
                        <a:pt x="450" y="1224"/>
                      </a:lnTo>
                      <a:lnTo>
                        <a:pt x="456" y="1224"/>
                      </a:lnTo>
                      <a:lnTo>
                        <a:pt x="462" y="1224"/>
                      </a:lnTo>
                      <a:lnTo>
                        <a:pt x="468" y="1224"/>
                      </a:lnTo>
                      <a:lnTo>
                        <a:pt x="474" y="1224"/>
                      </a:lnTo>
                      <a:lnTo>
                        <a:pt x="480" y="1224"/>
                      </a:lnTo>
                      <a:lnTo>
                        <a:pt x="486" y="1224"/>
                      </a:lnTo>
                      <a:lnTo>
                        <a:pt x="492" y="1224"/>
                      </a:lnTo>
                      <a:lnTo>
                        <a:pt x="498" y="1224"/>
                      </a:lnTo>
                      <a:lnTo>
                        <a:pt x="504" y="1224"/>
                      </a:lnTo>
                      <a:lnTo>
                        <a:pt x="510" y="1224"/>
                      </a:lnTo>
                      <a:lnTo>
                        <a:pt x="516" y="1224"/>
                      </a:lnTo>
                      <a:lnTo>
                        <a:pt x="522" y="1224"/>
                      </a:lnTo>
                      <a:lnTo>
                        <a:pt x="528" y="1224"/>
                      </a:lnTo>
                      <a:lnTo>
                        <a:pt x="534" y="1224"/>
                      </a:lnTo>
                      <a:lnTo>
                        <a:pt x="540" y="1224"/>
                      </a:lnTo>
                      <a:lnTo>
                        <a:pt x="546" y="1224"/>
                      </a:lnTo>
                      <a:lnTo>
                        <a:pt x="552" y="1224"/>
                      </a:lnTo>
                      <a:lnTo>
                        <a:pt x="558" y="1224"/>
                      </a:lnTo>
                      <a:lnTo>
                        <a:pt x="564" y="1224"/>
                      </a:lnTo>
                      <a:lnTo>
                        <a:pt x="570" y="1224"/>
                      </a:lnTo>
                    </a:path>
                  </a:pathLst>
                </a:cu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2001837" y="3733800"/>
                  <a:ext cx="7620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Time [s]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1" name="Rectangle 647"/>
                <p:cNvSpPr>
                  <a:spLocks noChangeArrowheads="1"/>
                </p:cNvSpPr>
                <p:nvPr/>
              </p:nvSpPr>
              <p:spPr bwMode="auto">
                <a:xfrm rot="16200000">
                  <a:off x="-933450" y="1704975"/>
                  <a:ext cx="13335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x-velocity [m/s]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1331640" y="404664"/>
                  <a:ext cx="23241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FR=80 FPS;ALGO=BMOF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153987" y="3438525"/>
                  <a:ext cx="95250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 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4478338" y="228600"/>
                  <a:ext cx="95250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 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48" name="Gerade Verbindung mit Pfeil 847"/>
                <p:cNvCxnSpPr/>
                <p:nvPr/>
              </p:nvCxnSpPr>
              <p:spPr>
                <a:xfrm rot="5400000">
                  <a:off x="1332435" y="2708125"/>
                  <a:ext cx="432046" cy="158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Textfeld 848"/>
                <p:cNvSpPr txBox="1"/>
                <p:nvPr/>
              </p:nvSpPr>
              <p:spPr>
                <a:xfrm>
                  <a:off x="1403648" y="206084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rgbClr val="FF0000"/>
                      </a:solidFill>
                    </a:rPr>
                    <a:t>2</a:t>
                  </a:r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53" name="Gerade Verbindung mit Pfeil 852"/>
                <p:cNvCxnSpPr/>
                <p:nvPr/>
              </p:nvCxnSpPr>
              <p:spPr>
                <a:xfrm rot="10800000">
                  <a:off x="2987824" y="1628800"/>
                  <a:ext cx="360040" cy="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4" name="Textfeld 853"/>
                <p:cNvSpPr txBox="1"/>
                <p:nvPr/>
              </p:nvSpPr>
              <p:spPr>
                <a:xfrm>
                  <a:off x="3347864" y="141277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rgbClr val="FF0000"/>
                      </a:solidFill>
                    </a:rPr>
                    <a:t>3</a:t>
                  </a:r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887" name="Gerade Verbindung mit Pfeil 886"/>
            <p:cNvCxnSpPr/>
            <p:nvPr/>
          </p:nvCxnSpPr>
          <p:spPr>
            <a:xfrm rot="5400000" flipH="1" flipV="1">
              <a:off x="1187623" y="3573017"/>
              <a:ext cx="21602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" name="Textfeld 888"/>
            <p:cNvSpPr txBox="1"/>
            <p:nvPr/>
          </p:nvSpPr>
          <p:spPr>
            <a:xfrm>
              <a:off x="899592" y="364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890" name="Textfeld 889"/>
            <p:cNvSpPr txBox="1"/>
            <p:nvPr/>
          </p:nvSpPr>
          <p:spPr>
            <a:xfrm>
              <a:off x="3131840" y="26369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891" name="Gerade Verbindung mit Pfeil 890"/>
            <p:cNvCxnSpPr/>
            <p:nvPr/>
          </p:nvCxnSpPr>
          <p:spPr>
            <a:xfrm rot="16200000" flipH="1">
              <a:off x="3203849" y="3140967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2" name="Gruppieren 901"/>
          <p:cNvGrpSpPr/>
          <p:nvPr/>
        </p:nvGrpSpPr>
        <p:grpSpPr>
          <a:xfrm>
            <a:off x="4364038" y="200025"/>
            <a:ext cx="5500500" cy="3814331"/>
            <a:chOff x="4364038" y="200025"/>
            <a:chExt cx="5500500" cy="3814331"/>
          </a:xfrm>
        </p:grpSpPr>
        <p:sp>
          <p:nvSpPr>
            <p:cNvPr id="1685" name="Rectangle 661"/>
            <p:cNvSpPr>
              <a:spLocks noChangeArrowheads="1"/>
            </p:cNvSpPr>
            <p:nvPr/>
          </p:nvSpPr>
          <p:spPr bwMode="auto">
            <a:xfrm>
              <a:off x="4887913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7" name="Rectangle 663"/>
            <p:cNvSpPr>
              <a:spLocks noChangeArrowheads="1"/>
            </p:cNvSpPr>
            <p:nvPr/>
          </p:nvSpPr>
          <p:spPr bwMode="auto">
            <a:xfrm>
              <a:off x="5668963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9" name="Rectangle 665"/>
            <p:cNvSpPr>
              <a:spLocks noChangeArrowheads="1"/>
            </p:cNvSpPr>
            <p:nvPr/>
          </p:nvSpPr>
          <p:spPr bwMode="auto">
            <a:xfrm>
              <a:off x="6450013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1" name="Rectangle 667"/>
            <p:cNvSpPr>
              <a:spLocks noChangeArrowheads="1"/>
            </p:cNvSpPr>
            <p:nvPr/>
          </p:nvSpPr>
          <p:spPr bwMode="auto">
            <a:xfrm>
              <a:off x="7240588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3" name="Rectangle 669"/>
            <p:cNvSpPr>
              <a:spLocks noChangeArrowheads="1"/>
            </p:cNvSpPr>
            <p:nvPr/>
          </p:nvSpPr>
          <p:spPr bwMode="auto">
            <a:xfrm>
              <a:off x="8021638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5" name="Rectangle 671"/>
            <p:cNvSpPr>
              <a:spLocks noChangeArrowheads="1"/>
            </p:cNvSpPr>
            <p:nvPr/>
          </p:nvSpPr>
          <p:spPr bwMode="auto">
            <a:xfrm>
              <a:off x="8802688" y="35433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5" name="Gruppieren 854"/>
            <p:cNvGrpSpPr/>
            <p:nvPr/>
          </p:nvGrpSpPr>
          <p:grpSpPr>
            <a:xfrm>
              <a:off x="4364038" y="200025"/>
              <a:ext cx="5500500" cy="3752850"/>
              <a:chOff x="4364038" y="200025"/>
              <a:chExt cx="5500500" cy="3752850"/>
            </a:xfrm>
          </p:grpSpPr>
          <p:sp>
            <p:nvSpPr>
              <p:cNvPr id="1625" name="Line 601"/>
              <p:cNvSpPr>
                <a:spLocks noChangeShapeType="1"/>
              </p:cNvSpPr>
              <p:nvPr/>
            </p:nvSpPr>
            <p:spPr bwMode="auto">
              <a:xfrm flipH="1">
                <a:off x="4449763" y="349567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2" name="Line 658"/>
              <p:cNvSpPr>
                <a:spLocks noChangeShapeType="1"/>
              </p:cNvSpPr>
              <p:nvPr/>
            </p:nvSpPr>
            <p:spPr bwMode="auto">
              <a:xfrm>
                <a:off x="4935538" y="3514725"/>
                <a:ext cx="4314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3" name="Line 659"/>
              <p:cNvSpPr>
                <a:spLocks noChangeShapeType="1"/>
              </p:cNvSpPr>
              <p:nvPr/>
            </p:nvSpPr>
            <p:spPr bwMode="auto">
              <a:xfrm flipV="1">
                <a:off x="4935538" y="295275"/>
                <a:ext cx="1588" cy="32194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4" name="Line 660"/>
              <p:cNvSpPr>
                <a:spLocks noChangeShapeType="1"/>
              </p:cNvSpPr>
              <p:nvPr/>
            </p:nvSpPr>
            <p:spPr bwMode="auto">
              <a:xfrm flipV="1">
                <a:off x="4935538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6" name="Line 662"/>
              <p:cNvSpPr>
                <a:spLocks noChangeShapeType="1"/>
              </p:cNvSpPr>
              <p:nvPr/>
            </p:nvSpPr>
            <p:spPr bwMode="auto">
              <a:xfrm flipV="1">
                <a:off x="5716588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8" name="Line 664"/>
              <p:cNvSpPr>
                <a:spLocks noChangeShapeType="1"/>
              </p:cNvSpPr>
              <p:nvPr/>
            </p:nvSpPr>
            <p:spPr bwMode="auto">
              <a:xfrm flipV="1">
                <a:off x="6497638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0" name="Line 666"/>
              <p:cNvSpPr>
                <a:spLocks noChangeShapeType="1"/>
              </p:cNvSpPr>
              <p:nvPr/>
            </p:nvSpPr>
            <p:spPr bwMode="auto">
              <a:xfrm flipV="1">
                <a:off x="7288213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2" name="Line 668"/>
              <p:cNvSpPr>
                <a:spLocks noChangeShapeType="1"/>
              </p:cNvSpPr>
              <p:nvPr/>
            </p:nvSpPr>
            <p:spPr bwMode="auto">
              <a:xfrm flipV="1">
                <a:off x="8069263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4" name="Line 670"/>
              <p:cNvSpPr>
                <a:spLocks noChangeShapeType="1"/>
              </p:cNvSpPr>
              <p:nvPr/>
            </p:nvSpPr>
            <p:spPr bwMode="auto">
              <a:xfrm flipV="1">
                <a:off x="8850313" y="34671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6" name="Line 672"/>
              <p:cNvSpPr>
                <a:spLocks noChangeShapeType="1"/>
              </p:cNvSpPr>
              <p:nvPr/>
            </p:nvSpPr>
            <p:spPr bwMode="auto">
              <a:xfrm>
                <a:off x="4935538" y="351472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7" name="Rectangle 673"/>
              <p:cNvSpPr>
                <a:spLocks noChangeArrowheads="1"/>
              </p:cNvSpPr>
              <p:nvPr/>
            </p:nvSpPr>
            <p:spPr bwMode="auto">
              <a:xfrm>
                <a:off x="4792663" y="34099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8" name="Line 674"/>
              <p:cNvSpPr>
                <a:spLocks noChangeShapeType="1"/>
              </p:cNvSpPr>
              <p:nvPr/>
            </p:nvSpPr>
            <p:spPr bwMode="auto">
              <a:xfrm>
                <a:off x="4935538" y="2971800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9" name="Rectangle 675"/>
              <p:cNvSpPr>
                <a:spLocks noChangeArrowheads="1"/>
              </p:cNvSpPr>
              <p:nvPr/>
            </p:nvSpPr>
            <p:spPr bwMode="auto">
              <a:xfrm>
                <a:off x="4640263" y="2867025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0" name="Line 676"/>
              <p:cNvSpPr>
                <a:spLocks noChangeShapeType="1"/>
              </p:cNvSpPr>
              <p:nvPr/>
            </p:nvSpPr>
            <p:spPr bwMode="auto">
              <a:xfrm>
                <a:off x="4935538" y="2438400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1" name="Rectangle 677"/>
              <p:cNvSpPr>
                <a:spLocks noChangeArrowheads="1"/>
              </p:cNvSpPr>
              <p:nvPr/>
            </p:nvSpPr>
            <p:spPr bwMode="auto">
              <a:xfrm>
                <a:off x="4640263" y="2333625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0.4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2" name="Line 678"/>
              <p:cNvSpPr>
                <a:spLocks noChangeShapeType="1"/>
              </p:cNvSpPr>
              <p:nvPr/>
            </p:nvSpPr>
            <p:spPr bwMode="auto">
              <a:xfrm>
                <a:off x="4935538" y="189547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3" name="Rectangle 679"/>
              <p:cNvSpPr>
                <a:spLocks noChangeArrowheads="1"/>
              </p:cNvSpPr>
              <p:nvPr/>
            </p:nvSpPr>
            <p:spPr bwMode="auto">
              <a:xfrm>
                <a:off x="4640263" y="179070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0.6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4" name="Line 680"/>
              <p:cNvSpPr>
                <a:spLocks noChangeShapeType="1"/>
              </p:cNvSpPr>
              <p:nvPr/>
            </p:nvSpPr>
            <p:spPr bwMode="auto">
              <a:xfrm>
                <a:off x="4935538" y="136207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5" name="Rectangle 681"/>
              <p:cNvSpPr>
                <a:spLocks noChangeArrowheads="1"/>
              </p:cNvSpPr>
              <p:nvPr/>
            </p:nvSpPr>
            <p:spPr bwMode="auto">
              <a:xfrm>
                <a:off x="4640263" y="125730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0.8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6" name="Line 682"/>
              <p:cNvSpPr>
                <a:spLocks noChangeShapeType="1"/>
              </p:cNvSpPr>
              <p:nvPr/>
            </p:nvSpPr>
            <p:spPr bwMode="auto">
              <a:xfrm>
                <a:off x="4935538" y="82867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7" name="Rectangle 683"/>
              <p:cNvSpPr>
                <a:spLocks noChangeArrowheads="1"/>
              </p:cNvSpPr>
              <p:nvPr/>
            </p:nvSpPr>
            <p:spPr bwMode="auto">
              <a:xfrm>
                <a:off x="4792663" y="7239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" name="Freeform 684"/>
              <p:cNvSpPr>
                <a:spLocks/>
              </p:cNvSpPr>
              <p:nvPr/>
            </p:nvSpPr>
            <p:spPr bwMode="auto">
              <a:xfrm>
                <a:off x="4935538" y="828675"/>
                <a:ext cx="1200150" cy="2686050"/>
              </a:xfrm>
              <a:custGeom>
                <a:avLst/>
                <a:gdLst/>
                <a:ahLst/>
                <a:cxnLst>
                  <a:cxn ang="0">
                    <a:pos x="12" y="1692"/>
                  </a:cxn>
                  <a:cxn ang="0">
                    <a:pos x="30" y="1692"/>
                  </a:cxn>
                  <a:cxn ang="0">
                    <a:pos x="48" y="846"/>
                  </a:cxn>
                  <a:cxn ang="0">
                    <a:pos x="66" y="846"/>
                  </a:cxn>
                  <a:cxn ang="0">
                    <a:pos x="84" y="846"/>
                  </a:cxn>
                  <a:cxn ang="0">
                    <a:pos x="102" y="846"/>
                  </a:cxn>
                  <a:cxn ang="0">
                    <a:pos x="120" y="846"/>
                  </a:cxn>
                  <a:cxn ang="0">
                    <a:pos x="138" y="846"/>
                  </a:cxn>
                  <a:cxn ang="0">
                    <a:pos x="156" y="846"/>
                  </a:cxn>
                  <a:cxn ang="0">
                    <a:pos x="174" y="846"/>
                  </a:cxn>
                  <a:cxn ang="0">
                    <a:pos x="192" y="846"/>
                  </a:cxn>
                  <a:cxn ang="0">
                    <a:pos x="210" y="846"/>
                  </a:cxn>
                  <a:cxn ang="0">
                    <a:pos x="228" y="846"/>
                  </a:cxn>
                  <a:cxn ang="0">
                    <a:pos x="246" y="846"/>
                  </a:cxn>
                  <a:cxn ang="0">
                    <a:pos x="264" y="846"/>
                  </a:cxn>
                  <a:cxn ang="0">
                    <a:pos x="282" y="846"/>
                  </a:cxn>
                  <a:cxn ang="0">
                    <a:pos x="300" y="1692"/>
                  </a:cxn>
                  <a:cxn ang="0">
                    <a:pos x="318" y="1692"/>
                  </a:cxn>
                  <a:cxn ang="0">
                    <a:pos x="336" y="1692"/>
                  </a:cxn>
                  <a:cxn ang="0">
                    <a:pos x="354" y="1692"/>
                  </a:cxn>
                  <a:cxn ang="0">
                    <a:pos x="372" y="1692"/>
                  </a:cxn>
                  <a:cxn ang="0">
                    <a:pos x="390" y="1692"/>
                  </a:cxn>
                  <a:cxn ang="0">
                    <a:pos x="402" y="0"/>
                  </a:cxn>
                  <a:cxn ang="0">
                    <a:pos x="420" y="0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0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1692"/>
                  </a:cxn>
                  <a:cxn ang="0">
                    <a:pos x="672" y="1692"/>
                  </a:cxn>
                  <a:cxn ang="0">
                    <a:pos x="690" y="1692"/>
                  </a:cxn>
                  <a:cxn ang="0">
                    <a:pos x="708" y="1692"/>
                  </a:cxn>
                  <a:cxn ang="0">
                    <a:pos x="726" y="1692"/>
                  </a:cxn>
                  <a:cxn ang="0">
                    <a:pos x="744" y="1680"/>
                  </a:cxn>
                </a:cxnLst>
                <a:rect l="0" t="0" r="r" b="b"/>
                <a:pathLst>
                  <a:path w="756" h="1692">
                    <a:moveTo>
                      <a:pt x="0" y="1692"/>
                    </a:moveTo>
                    <a:lnTo>
                      <a:pt x="6" y="1692"/>
                    </a:lnTo>
                    <a:lnTo>
                      <a:pt x="12" y="1692"/>
                    </a:lnTo>
                    <a:lnTo>
                      <a:pt x="18" y="1692"/>
                    </a:lnTo>
                    <a:lnTo>
                      <a:pt x="24" y="1692"/>
                    </a:lnTo>
                    <a:lnTo>
                      <a:pt x="30" y="1692"/>
                    </a:lnTo>
                    <a:lnTo>
                      <a:pt x="36" y="1692"/>
                    </a:lnTo>
                    <a:lnTo>
                      <a:pt x="42" y="1692"/>
                    </a:lnTo>
                    <a:lnTo>
                      <a:pt x="48" y="846"/>
                    </a:lnTo>
                    <a:lnTo>
                      <a:pt x="54" y="846"/>
                    </a:lnTo>
                    <a:lnTo>
                      <a:pt x="60" y="846"/>
                    </a:lnTo>
                    <a:lnTo>
                      <a:pt x="66" y="846"/>
                    </a:lnTo>
                    <a:lnTo>
                      <a:pt x="72" y="846"/>
                    </a:lnTo>
                    <a:lnTo>
                      <a:pt x="78" y="846"/>
                    </a:lnTo>
                    <a:lnTo>
                      <a:pt x="84" y="846"/>
                    </a:lnTo>
                    <a:lnTo>
                      <a:pt x="90" y="846"/>
                    </a:lnTo>
                    <a:lnTo>
                      <a:pt x="96" y="846"/>
                    </a:lnTo>
                    <a:lnTo>
                      <a:pt x="102" y="846"/>
                    </a:lnTo>
                    <a:lnTo>
                      <a:pt x="108" y="846"/>
                    </a:lnTo>
                    <a:lnTo>
                      <a:pt x="114" y="846"/>
                    </a:lnTo>
                    <a:lnTo>
                      <a:pt x="120" y="846"/>
                    </a:lnTo>
                    <a:lnTo>
                      <a:pt x="126" y="846"/>
                    </a:lnTo>
                    <a:lnTo>
                      <a:pt x="132" y="846"/>
                    </a:lnTo>
                    <a:lnTo>
                      <a:pt x="138" y="846"/>
                    </a:lnTo>
                    <a:lnTo>
                      <a:pt x="144" y="846"/>
                    </a:lnTo>
                    <a:lnTo>
                      <a:pt x="150" y="846"/>
                    </a:lnTo>
                    <a:lnTo>
                      <a:pt x="156" y="846"/>
                    </a:lnTo>
                    <a:lnTo>
                      <a:pt x="162" y="846"/>
                    </a:lnTo>
                    <a:lnTo>
                      <a:pt x="168" y="846"/>
                    </a:lnTo>
                    <a:lnTo>
                      <a:pt x="174" y="846"/>
                    </a:lnTo>
                    <a:lnTo>
                      <a:pt x="180" y="846"/>
                    </a:lnTo>
                    <a:lnTo>
                      <a:pt x="186" y="846"/>
                    </a:lnTo>
                    <a:lnTo>
                      <a:pt x="192" y="846"/>
                    </a:lnTo>
                    <a:lnTo>
                      <a:pt x="198" y="846"/>
                    </a:lnTo>
                    <a:lnTo>
                      <a:pt x="204" y="846"/>
                    </a:lnTo>
                    <a:lnTo>
                      <a:pt x="210" y="846"/>
                    </a:lnTo>
                    <a:lnTo>
                      <a:pt x="216" y="846"/>
                    </a:lnTo>
                    <a:lnTo>
                      <a:pt x="222" y="846"/>
                    </a:lnTo>
                    <a:lnTo>
                      <a:pt x="228" y="846"/>
                    </a:lnTo>
                    <a:lnTo>
                      <a:pt x="234" y="846"/>
                    </a:lnTo>
                    <a:lnTo>
                      <a:pt x="240" y="846"/>
                    </a:lnTo>
                    <a:lnTo>
                      <a:pt x="246" y="846"/>
                    </a:lnTo>
                    <a:lnTo>
                      <a:pt x="252" y="846"/>
                    </a:lnTo>
                    <a:lnTo>
                      <a:pt x="258" y="846"/>
                    </a:lnTo>
                    <a:lnTo>
                      <a:pt x="264" y="846"/>
                    </a:lnTo>
                    <a:lnTo>
                      <a:pt x="270" y="846"/>
                    </a:lnTo>
                    <a:lnTo>
                      <a:pt x="276" y="846"/>
                    </a:lnTo>
                    <a:lnTo>
                      <a:pt x="282" y="846"/>
                    </a:lnTo>
                    <a:lnTo>
                      <a:pt x="288" y="846"/>
                    </a:lnTo>
                    <a:lnTo>
                      <a:pt x="294" y="1692"/>
                    </a:lnTo>
                    <a:lnTo>
                      <a:pt x="300" y="1692"/>
                    </a:lnTo>
                    <a:lnTo>
                      <a:pt x="306" y="1692"/>
                    </a:lnTo>
                    <a:lnTo>
                      <a:pt x="312" y="1692"/>
                    </a:lnTo>
                    <a:lnTo>
                      <a:pt x="318" y="1692"/>
                    </a:lnTo>
                    <a:lnTo>
                      <a:pt x="324" y="1692"/>
                    </a:lnTo>
                    <a:lnTo>
                      <a:pt x="330" y="1692"/>
                    </a:lnTo>
                    <a:lnTo>
                      <a:pt x="336" y="1692"/>
                    </a:lnTo>
                    <a:lnTo>
                      <a:pt x="342" y="1692"/>
                    </a:lnTo>
                    <a:lnTo>
                      <a:pt x="348" y="1692"/>
                    </a:lnTo>
                    <a:lnTo>
                      <a:pt x="354" y="1692"/>
                    </a:lnTo>
                    <a:lnTo>
                      <a:pt x="360" y="1692"/>
                    </a:lnTo>
                    <a:lnTo>
                      <a:pt x="366" y="1692"/>
                    </a:lnTo>
                    <a:lnTo>
                      <a:pt x="372" y="1692"/>
                    </a:lnTo>
                    <a:lnTo>
                      <a:pt x="378" y="1692"/>
                    </a:lnTo>
                    <a:lnTo>
                      <a:pt x="384" y="1692"/>
                    </a:lnTo>
                    <a:lnTo>
                      <a:pt x="390" y="1692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1692"/>
                    </a:lnTo>
                    <a:lnTo>
                      <a:pt x="648" y="1692"/>
                    </a:lnTo>
                    <a:lnTo>
                      <a:pt x="654" y="1692"/>
                    </a:lnTo>
                    <a:lnTo>
                      <a:pt x="660" y="1692"/>
                    </a:lnTo>
                    <a:lnTo>
                      <a:pt x="666" y="1692"/>
                    </a:lnTo>
                    <a:lnTo>
                      <a:pt x="672" y="1692"/>
                    </a:lnTo>
                    <a:lnTo>
                      <a:pt x="678" y="1692"/>
                    </a:lnTo>
                    <a:lnTo>
                      <a:pt x="684" y="1692"/>
                    </a:lnTo>
                    <a:lnTo>
                      <a:pt x="690" y="1692"/>
                    </a:lnTo>
                    <a:lnTo>
                      <a:pt x="696" y="1692"/>
                    </a:lnTo>
                    <a:lnTo>
                      <a:pt x="702" y="1692"/>
                    </a:lnTo>
                    <a:lnTo>
                      <a:pt x="708" y="1692"/>
                    </a:lnTo>
                    <a:lnTo>
                      <a:pt x="714" y="1692"/>
                    </a:lnTo>
                    <a:lnTo>
                      <a:pt x="720" y="1692"/>
                    </a:lnTo>
                    <a:lnTo>
                      <a:pt x="726" y="1692"/>
                    </a:lnTo>
                    <a:lnTo>
                      <a:pt x="732" y="1692"/>
                    </a:lnTo>
                    <a:lnTo>
                      <a:pt x="738" y="1692"/>
                    </a:lnTo>
                    <a:lnTo>
                      <a:pt x="744" y="1680"/>
                    </a:lnTo>
                    <a:lnTo>
                      <a:pt x="750" y="1674"/>
                    </a:lnTo>
                    <a:lnTo>
                      <a:pt x="756" y="166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9" name="Freeform 685"/>
              <p:cNvSpPr>
                <a:spLocks/>
              </p:cNvSpPr>
              <p:nvPr/>
            </p:nvSpPr>
            <p:spPr bwMode="auto">
              <a:xfrm>
                <a:off x="6135688" y="1762125"/>
                <a:ext cx="990600" cy="1704975"/>
              </a:xfrm>
              <a:custGeom>
                <a:avLst/>
                <a:gdLst/>
                <a:ahLst/>
                <a:cxnLst>
                  <a:cxn ang="0">
                    <a:pos x="6" y="1056"/>
                  </a:cxn>
                  <a:cxn ang="0">
                    <a:pos x="24" y="1032"/>
                  </a:cxn>
                  <a:cxn ang="0">
                    <a:pos x="36" y="1008"/>
                  </a:cxn>
                  <a:cxn ang="0">
                    <a:pos x="54" y="984"/>
                  </a:cxn>
                  <a:cxn ang="0">
                    <a:pos x="66" y="960"/>
                  </a:cxn>
                  <a:cxn ang="0">
                    <a:pos x="84" y="930"/>
                  </a:cxn>
                  <a:cxn ang="0">
                    <a:pos x="96" y="906"/>
                  </a:cxn>
                  <a:cxn ang="0">
                    <a:pos x="108" y="882"/>
                  </a:cxn>
                  <a:cxn ang="0">
                    <a:pos x="126" y="858"/>
                  </a:cxn>
                  <a:cxn ang="0">
                    <a:pos x="138" y="828"/>
                  </a:cxn>
                  <a:cxn ang="0">
                    <a:pos x="156" y="804"/>
                  </a:cxn>
                  <a:cxn ang="0">
                    <a:pos x="168" y="780"/>
                  </a:cxn>
                  <a:cxn ang="0">
                    <a:pos x="186" y="756"/>
                  </a:cxn>
                  <a:cxn ang="0">
                    <a:pos x="198" y="732"/>
                  </a:cxn>
                  <a:cxn ang="0">
                    <a:pos x="216" y="702"/>
                  </a:cxn>
                  <a:cxn ang="0">
                    <a:pos x="228" y="678"/>
                  </a:cxn>
                  <a:cxn ang="0">
                    <a:pos x="246" y="654"/>
                  </a:cxn>
                  <a:cxn ang="0">
                    <a:pos x="258" y="630"/>
                  </a:cxn>
                  <a:cxn ang="0">
                    <a:pos x="276" y="600"/>
                  </a:cxn>
                  <a:cxn ang="0">
                    <a:pos x="288" y="576"/>
                  </a:cxn>
                  <a:cxn ang="0">
                    <a:pos x="306" y="552"/>
                  </a:cxn>
                  <a:cxn ang="0">
                    <a:pos x="318" y="528"/>
                  </a:cxn>
                  <a:cxn ang="0">
                    <a:pos x="336" y="504"/>
                  </a:cxn>
                  <a:cxn ang="0">
                    <a:pos x="348" y="474"/>
                  </a:cxn>
                  <a:cxn ang="0">
                    <a:pos x="360" y="450"/>
                  </a:cxn>
                  <a:cxn ang="0">
                    <a:pos x="378" y="426"/>
                  </a:cxn>
                  <a:cxn ang="0">
                    <a:pos x="390" y="402"/>
                  </a:cxn>
                  <a:cxn ang="0">
                    <a:pos x="408" y="372"/>
                  </a:cxn>
                  <a:cxn ang="0">
                    <a:pos x="420" y="348"/>
                  </a:cxn>
                  <a:cxn ang="0">
                    <a:pos x="438" y="324"/>
                  </a:cxn>
                  <a:cxn ang="0">
                    <a:pos x="450" y="300"/>
                  </a:cxn>
                  <a:cxn ang="0">
                    <a:pos x="468" y="270"/>
                  </a:cxn>
                  <a:cxn ang="0">
                    <a:pos x="480" y="246"/>
                  </a:cxn>
                  <a:cxn ang="0">
                    <a:pos x="498" y="222"/>
                  </a:cxn>
                  <a:cxn ang="0">
                    <a:pos x="510" y="198"/>
                  </a:cxn>
                  <a:cxn ang="0">
                    <a:pos x="528" y="174"/>
                  </a:cxn>
                  <a:cxn ang="0">
                    <a:pos x="540" y="144"/>
                  </a:cxn>
                  <a:cxn ang="0">
                    <a:pos x="558" y="120"/>
                  </a:cxn>
                  <a:cxn ang="0">
                    <a:pos x="570" y="96"/>
                  </a:cxn>
                  <a:cxn ang="0">
                    <a:pos x="588" y="72"/>
                  </a:cxn>
                  <a:cxn ang="0">
                    <a:pos x="600" y="42"/>
                  </a:cxn>
                  <a:cxn ang="0">
                    <a:pos x="612" y="18"/>
                  </a:cxn>
                </a:cxnLst>
                <a:rect l="0" t="0" r="r" b="b"/>
                <a:pathLst>
                  <a:path w="624" h="1074">
                    <a:moveTo>
                      <a:pt x="0" y="1074"/>
                    </a:moveTo>
                    <a:lnTo>
                      <a:pt x="0" y="1068"/>
                    </a:lnTo>
                    <a:lnTo>
                      <a:pt x="6" y="1056"/>
                    </a:lnTo>
                    <a:lnTo>
                      <a:pt x="12" y="1050"/>
                    </a:lnTo>
                    <a:lnTo>
                      <a:pt x="18" y="1044"/>
                    </a:lnTo>
                    <a:lnTo>
                      <a:pt x="24" y="1032"/>
                    </a:lnTo>
                    <a:lnTo>
                      <a:pt x="24" y="1026"/>
                    </a:lnTo>
                    <a:lnTo>
                      <a:pt x="30" y="1014"/>
                    </a:lnTo>
                    <a:lnTo>
                      <a:pt x="36" y="1008"/>
                    </a:lnTo>
                    <a:lnTo>
                      <a:pt x="42" y="1002"/>
                    </a:lnTo>
                    <a:lnTo>
                      <a:pt x="48" y="990"/>
                    </a:lnTo>
                    <a:lnTo>
                      <a:pt x="54" y="984"/>
                    </a:lnTo>
                    <a:lnTo>
                      <a:pt x="54" y="972"/>
                    </a:lnTo>
                    <a:lnTo>
                      <a:pt x="60" y="966"/>
                    </a:lnTo>
                    <a:lnTo>
                      <a:pt x="66" y="960"/>
                    </a:lnTo>
                    <a:lnTo>
                      <a:pt x="72" y="948"/>
                    </a:lnTo>
                    <a:lnTo>
                      <a:pt x="78" y="942"/>
                    </a:lnTo>
                    <a:lnTo>
                      <a:pt x="84" y="930"/>
                    </a:lnTo>
                    <a:lnTo>
                      <a:pt x="84" y="924"/>
                    </a:lnTo>
                    <a:lnTo>
                      <a:pt x="90" y="918"/>
                    </a:lnTo>
                    <a:lnTo>
                      <a:pt x="96" y="906"/>
                    </a:lnTo>
                    <a:lnTo>
                      <a:pt x="102" y="900"/>
                    </a:lnTo>
                    <a:lnTo>
                      <a:pt x="108" y="888"/>
                    </a:lnTo>
                    <a:lnTo>
                      <a:pt x="108" y="882"/>
                    </a:lnTo>
                    <a:lnTo>
                      <a:pt x="114" y="870"/>
                    </a:lnTo>
                    <a:lnTo>
                      <a:pt x="120" y="864"/>
                    </a:lnTo>
                    <a:lnTo>
                      <a:pt x="126" y="858"/>
                    </a:lnTo>
                    <a:lnTo>
                      <a:pt x="132" y="846"/>
                    </a:lnTo>
                    <a:lnTo>
                      <a:pt x="138" y="840"/>
                    </a:lnTo>
                    <a:lnTo>
                      <a:pt x="138" y="828"/>
                    </a:lnTo>
                    <a:lnTo>
                      <a:pt x="144" y="822"/>
                    </a:lnTo>
                    <a:lnTo>
                      <a:pt x="150" y="816"/>
                    </a:lnTo>
                    <a:lnTo>
                      <a:pt x="156" y="804"/>
                    </a:lnTo>
                    <a:lnTo>
                      <a:pt x="162" y="798"/>
                    </a:lnTo>
                    <a:lnTo>
                      <a:pt x="168" y="786"/>
                    </a:lnTo>
                    <a:lnTo>
                      <a:pt x="168" y="780"/>
                    </a:lnTo>
                    <a:lnTo>
                      <a:pt x="174" y="774"/>
                    </a:lnTo>
                    <a:lnTo>
                      <a:pt x="180" y="762"/>
                    </a:lnTo>
                    <a:lnTo>
                      <a:pt x="186" y="756"/>
                    </a:lnTo>
                    <a:lnTo>
                      <a:pt x="192" y="744"/>
                    </a:lnTo>
                    <a:lnTo>
                      <a:pt x="192" y="738"/>
                    </a:lnTo>
                    <a:lnTo>
                      <a:pt x="198" y="732"/>
                    </a:lnTo>
                    <a:lnTo>
                      <a:pt x="204" y="720"/>
                    </a:lnTo>
                    <a:lnTo>
                      <a:pt x="210" y="714"/>
                    </a:lnTo>
                    <a:lnTo>
                      <a:pt x="216" y="702"/>
                    </a:lnTo>
                    <a:lnTo>
                      <a:pt x="222" y="696"/>
                    </a:lnTo>
                    <a:lnTo>
                      <a:pt x="222" y="684"/>
                    </a:lnTo>
                    <a:lnTo>
                      <a:pt x="228" y="678"/>
                    </a:lnTo>
                    <a:lnTo>
                      <a:pt x="234" y="672"/>
                    </a:lnTo>
                    <a:lnTo>
                      <a:pt x="240" y="660"/>
                    </a:lnTo>
                    <a:lnTo>
                      <a:pt x="246" y="654"/>
                    </a:lnTo>
                    <a:lnTo>
                      <a:pt x="252" y="642"/>
                    </a:lnTo>
                    <a:lnTo>
                      <a:pt x="252" y="636"/>
                    </a:lnTo>
                    <a:lnTo>
                      <a:pt x="258" y="630"/>
                    </a:lnTo>
                    <a:lnTo>
                      <a:pt x="264" y="618"/>
                    </a:lnTo>
                    <a:lnTo>
                      <a:pt x="270" y="612"/>
                    </a:lnTo>
                    <a:lnTo>
                      <a:pt x="276" y="600"/>
                    </a:lnTo>
                    <a:lnTo>
                      <a:pt x="276" y="594"/>
                    </a:lnTo>
                    <a:lnTo>
                      <a:pt x="282" y="588"/>
                    </a:lnTo>
                    <a:lnTo>
                      <a:pt x="288" y="576"/>
                    </a:lnTo>
                    <a:lnTo>
                      <a:pt x="294" y="570"/>
                    </a:lnTo>
                    <a:lnTo>
                      <a:pt x="300" y="558"/>
                    </a:lnTo>
                    <a:lnTo>
                      <a:pt x="306" y="552"/>
                    </a:lnTo>
                    <a:lnTo>
                      <a:pt x="306" y="546"/>
                    </a:lnTo>
                    <a:lnTo>
                      <a:pt x="312" y="534"/>
                    </a:lnTo>
                    <a:lnTo>
                      <a:pt x="318" y="528"/>
                    </a:lnTo>
                    <a:lnTo>
                      <a:pt x="324" y="516"/>
                    </a:lnTo>
                    <a:lnTo>
                      <a:pt x="330" y="510"/>
                    </a:lnTo>
                    <a:lnTo>
                      <a:pt x="336" y="504"/>
                    </a:lnTo>
                    <a:lnTo>
                      <a:pt x="336" y="492"/>
                    </a:lnTo>
                    <a:lnTo>
                      <a:pt x="342" y="486"/>
                    </a:lnTo>
                    <a:lnTo>
                      <a:pt x="348" y="474"/>
                    </a:lnTo>
                    <a:lnTo>
                      <a:pt x="354" y="468"/>
                    </a:lnTo>
                    <a:lnTo>
                      <a:pt x="360" y="456"/>
                    </a:lnTo>
                    <a:lnTo>
                      <a:pt x="360" y="450"/>
                    </a:lnTo>
                    <a:lnTo>
                      <a:pt x="366" y="444"/>
                    </a:lnTo>
                    <a:lnTo>
                      <a:pt x="372" y="432"/>
                    </a:lnTo>
                    <a:lnTo>
                      <a:pt x="378" y="426"/>
                    </a:lnTo>
                    <a:lnTo>
                      <a:pt x="384" y="414"/>
                    </a:lnTo>
                    <a:lnTo>
                      <a:pt x="390" y="408"/>
                    </a:lnTo>
                    <a:lnTo>
                      <a:pt x="390" y="402"/>
                    </a:lnTo>
                    <a:lnTo>
                      <a:pt x="396" y="390"/>
                    </a:lnTo>
                    <a:lnTo>
                      <a:pt x="402" y="384"/>
                    </a:lnTo>
                    <a:lnTo>
                      <a:pt x="408" y="372"/>
                    </a:lnTo>
                    <a:lnTo>
                      <a:pt x="414" y="366"/>
                    </a:lnTo>
                    <a:lnTo>
                      <a:pt x="420" y="360"/>
                    </a:lnTo>
                    <a:lnTo>
                      <a:pt x="420" y="348"/>
                    </a:lnTo>
                    <a:lnTo>
                      <a:pt x="426" y="342"/>
                    </a:lnTo>
                    <a:lnTo>
                      <a:pt x="432" y="330"/>
                    </a:lnTo>
                    <a:lnTo>
                      <a:pt x="438" y="324"/>
                    </a:lnTo>
                    <a:lnTo>
                      <a:pt x="444" y="318"/>
                    </a:lnTo>
                    <a:lnTo>
                      <a:pt x="444" y="306"/>
                    </a:lnTo>
                    <a:lnTo>
                      <a:pt x="450" y="300"/>
                    </a:lnTo>
                    <a:lnTo>
                      <a:pt x="456" y="288"/>
                    </a:lnTo>
                    <a:lnTo>
                      <a:pt x="462" y="282"/>
                    </a:lnTo>
                    <a:lnTo>
                      <a:pt x="468" y="270"/>
                    </a:lnTo>
                    <a:lnTo>
                      <a:pt x="474" y="264"/>
                    </a:lnTo>
                    <a:lnTo>
                      <a:pt x="474" y="258"/>
                    </a:lnTo>
                    <a:lnTo>
                      <a:pt x="480" y="246"/>
                    </a:lnTo>
                    <a:lnTo>
                      <a:pt x="486" y="240"/>
                    </a:lnTo>
                    <a:lnTo>
                      <a:pt x="492" y="228"/>
                    </a:lnTo>
                    <a:lnTo>
                      <a:pt x="498" y="222"/>
                    </a:lnTo>
                    <a:lnTo>
                      <a:pt x="504" y="216"/>
                    </a:lnTo>
                    <a:lnTo>
                      <a:pt x="504" y="204"/>
                    </a:lnTo>
                    <a:lnTo>
                      <a:pt x="510" y="198"/>
                    </a:lnTo>
                    <a:lnTo>
                      <a:pt x="516" y="186"/>
                    </a:lnTo>
                    <a:lnTo>
                      <a:pt x="522" y="180"/>
                    </a:lnTo>
                    <a:lnTo>
                      <a:pt x="528" y="174"/>
                    </a:lnTo>
                    <a:lnTo>
                      <a:pt x="528" y="162"/>
                    </a:lnTo>
                    <a:lnTo>
                      <a:pt x="534" y="156"/>
                    </a:lnTo>
                    <a:lnTo>
                      <a:pt x="540" y="144"/>
                    </a:lnTo>
                    <a:lnTo>
                      <a:pt x="546" y="138"/>
                    </a:lnTo>
                    <a:lnTo>
                      <a:pt x="552" y="132"/>
                    </a:lnTo>
                    <a:lnTo>
                      <a:pt x="558" y="120"/>
                    </a:lnTo>
                    <a:lnTo>
                      <a:pt x="558" y="114"/>
                    </a:lnTo>
                    <a:lnTo>
                      <a:pt x="564" y="102"/>
                    </a:lnTo>
                    <a:lnTo>
                      <a:pt x="570" y="96"/>
                    </a:lnTo>
                    <a:lnTo>
                      <a:pt x="576" y="84"/>
                    </a:lnTo>
                    <a:lnTo>
                      <a:pt x="582" y="78"/>
                    </a:lnTo>
                    <a:lnTo>
                      <a:pt x="588" y="72"/>
                    </a:lnTo>
                    <a:lnTo>
                      <a:pt x="588" y="60"/>
                    </a:lnTo>
                    <a:lnTo>
                      <a:pt x="594" y="54"/>
                    </a:lnTo>
                    <a:lnTo>
                      <a:pt x="600" y="42"/>
                    </a:lnTo>
                    <a:lnTo>
                      <a:pt x="606" y="36"/>
                    </a:lnTo>
                    <a:lnTo>
                      <a:pt x="612" y="30"/>
                    </a:lnTo>
                    <a:lnTo>
                      <a:pt x="612" y="18"/>
                    </a:lnTo>
                    <a:lnTo>
                      <a:pt x="618" y="12"/>
                    </a:lnTo>
                    <a:lnTo>
                      <a:pt x="62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0" name="Freeform 686"/>
              <p:cNvSpPr>
                <a:spLocks/>
              </p:cNvSpPr>
              <p:nvPr/>
            </p:nvSpPr>
            <p:spPr bwMode="auto">
              <a:xfrm>
                <a:off x="7126288" y="838200"/>
                <a:ext cx="1104900" cy="2676525"/>
              </a:xfrm>
              <a:custGeom>
                <a:avLst/>
                <a:gdLst/>
                <a:ahLst/>
                <a:cxnLst>
                  <a:cxn ang="0">
                    <a:pos x="12" y="570"/>
                  </a:cxn>
                  <a:cxn ang="0">
                    <a:pos x="24" y="540"/>
                  </a:cxn>
                  <a:cxn ang="0">
                    <a:pos x="42" y="516"/>
                  </a:cxn>
                  <a:cxn ang="0">
                    <a:pos x="54" y="492"/>
                  </a:cxn>
                  <a:cxn ang="0">
                    <a:pos x="72" y="468"/>
                  </a:cxn>
                  <a:cxn ang="0">
                    <a:pos x="84" y="438"/>
                  </a:cxn>
                  <a:cxn ang="0">
                    <a:pos x="102" y="414"/>
                  </a:cxn>
                  <a:cxn ang="0">
                    <a:pos x="114" y="390"/>
                  </a:cxn>
                  <a:cxn ang="0">
                    <a:pos x="132" y="366"/>
                  </a:cxn>
                  <a:cxn ang="0">
                    <a:pos x="144" y="342"/>
                  </a:cxn>
                  <a:cxn ang="0">
                    <a:pos x="156" y="312"/>
                  </a:cxn>
                  <a:cxn ang="0">
                    <a:pos x="174" y="288"/>
                  </a:cxn>
                  <a:cxn ang="0">
                    <a:pos x="186" y="264"/>
                  </a:cxn>
                  <a:cxn ang="0">
                    <a:pos x="204" y="240"/>
                  </a:cxn>
                  <a:cxn ang="0">
                    <a:pos x="216" y="210"/>
                  </a:cxn>
                  <a:cxn ang="0">
                    <a:pos x="234" y="186"/>
                  </a:cxn>
                  <a:cxn ang="0">
                    <a:pos x="246" y="162"/>
                  </a:cxn>
                  <a:cxn ang="0">
                    <a:pos x="264" y="138"/>
                  </a:cxn>
                  <a:cxn ang="0">
                    <a:pos x="276" y="114"/>
                  </a:cxn>
                  <a:cxn ang="0">
                    <a:pos x="294" y="84"/>
                  </a:cxn>
                  <a:cxn ang="0">
                    <a:pos x="306" y="60"/>
                  </a:cxn>
                  <a:cxn ang="0">
                    <a:pos x="324" y="36"/>
                  </a:cxn>
                  <a:cxn ang="0">
                    <a:pos x="336" y="12"/>
                  </a:cxn>
                  <a:cxn ang="0">
                    <a:pos x="354" y="1686"/>
                  </a:cxn>
                  <a:cxn ang="0">
                    <a:pos x="372" y="1686"/>
                  </a:cxn>
                  <a:cxn ang="0">
                    <a:pos x="390" y="1686"/>
                  </a:cxn>
                  <a:cxn ang="0">
                    <a:pos x="408" y="1686"/>
                  </a:cxn>
                  <a:cxn ang="0">
                    <a:pos x="426" y="1686"/>
                  </a:cxn>
                  <a:cxn ang="0">
                    <a:pos x="444" y="1686"/>
                  </a:cxn>
                  <a:cxn ang="0">
                    <a:pos x="462" y="1686"/>
                  </a:cxn>
                  <a:cxn ang="0">
                    <a:pos x="480" y="1686"/>
                  </a:cxn>
                  <a:cxn ang="0">
                    <a:pos x="498" y="1686"/>
                  </a:cxn>
                  <a:cxn ang="0">
                    <a:pos x="516" y="1686"/>
                  </a:cxn>
                  <a:cxn ang="0">
                    <a:pos x="534" y="1686"/>
                  </a:cxn>
                  <a:cxn ang="0">
                    <a:pos x="552" y="1686"/>
                  </a:cxn>
                  <a:cxn ang="0">
                    <a:pos x="570" y="1686"/>
                  </a:cxn>
                  <a:cxn ang="0">
                    <a:pos x="588" y="1686"/>
                  </a:cxn>
                  <a:cxn ang="0">
                    <a:pos x="606" y="1686"/>
                  </a:cxn>
                  <a:cxn ang="0">
                    <a:pos x="624" y="1686"/>
                  </a:cxn>
                  <a:cxn ang="0">
                    <a:pos x="642" y="1686"/>
                  </a:cxn>
                  <a:cxn ang="0">
                    <a:pos x="660" y="1668"/>
                  </a:cxn>
                  <a:cxn ang="0">
                    <a:pos x="678" y="1656"/>
                  </a:cxn>
                </a:cxnLst>
                <a:rect l="0" t="0" r="r" b="b"/>
                <a:pathLst>
                  <a:path w="696" h="1686">
                    <a:moveTo>
                      <a:pt x="0" y="582"/>
                    </a:moveTo>
                    <a:lnTo>
                      <a:pt x="6" y="576"/>
                    </a:lnTo>
                    <a:lnTo>
                      <a:pt x="12" y="570"/>
                    </a:lnTo>
                    <a:lnTo>
                      <a:pt x="18" y="558"/>
                    </a:lnTo>
                    <a:lnTo>
                      <a:pt x="18" y="552"/>
                    </a:lnTo>
                    <a:lnTo>
                      <a:pt x="24" y="540"/>
                    </a:lnTo>
                    <a:lnTo>
                      <a:pt x="30" y="534"/>
                    </a:lnTo>
                    <a:lnTo>
                      <a:pt x="36" y="528"/>
                    </a:lnTo>
                    <a:lnTo>
                      <a:pt x="42" y="516"/>
                    </a:lnTo>
                    <a:lnTo>
                      <a:pt x="48" y="510"/>
                    </a:lnTo>
                    <a:lnTo>
                      <a:pt x="48" y="498"/>
                    </a:lnTo>
                    <a:lnTo>
                      <a:pt x="54" y="492"/>
                    </a:lnTo>
                    <a:lnTo>
                      <a:pt x="60" y="486"/>
                    </a:lnTo>
                    <a:lnTo>
                      <a:pt x="66" y="474"/>
                    </a:lnTo>
                    <a:lnTo>
                      <a:pt x="72" y="468"/>
                    </a:lnTo>
                    <a:lnTo>
                      <a:pt x="72" y="456"/>
                    </a:lnTo>
                    <a:lnTo>
                      <a:pt x="78" y="450"/>
                    </a:lnTo>
                    <a:lnTo>
                      <a:pt x="84" y="438"/>
                    </a:lnTo>
                    <a:lnTo>
                      <a:pt x="90" y="432"/>
                    </a:lnTo>
                    <a:lnTo>
                      <a:pt x="96" y="426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8" y="396"/>
                    </a:lnTo>
                    <a:lnTo>
                      <a:pt x="114" y="390"/>
                    </a:lnTo>
                    <a:lnTo>
                      <a:pt x="120" y="384"/>
                    </a:lnTo>
                    <a:lnTo>
                      <a:pt x="126" y="372"/>
                    </a:lnTo>
                    <a:lnTo>
                      <a:pt x="132" y="366"/>
                    </a:lnTo>
                    <a:lnTo>
                      <a:pt x="132" y="354"/>
                    </a:lnTo>
                    <a:lnTo>
                      <a:pt x="138" y="348"/>
                    </a:lnTo>
                    <a:lnTo>
                      <a:pt x="144" y="342"/>
                    </a:lnTo>
                    <a:lnTo>
                      <a:pt x="150" y="330"/>
                    </a:lnTo>
                    <a:lnTo>
                      <a:pt x="156" y="324"/>
                    </a:lnTo>
                    <a:lnTo>
                      <a:pt x="156" y="312"/>
                    </a:lnTo>
                    <a:lnTo>
                      <a:pt x="162" y="306"/>
                    </a:lnTo>
                    <a:lnTo>
                      <a:pt x="168" y="300"/>
                    </a:lnTo>
                    <a:lnTo>
                      <a:pt x="174" y="288"/>
                    </a:lnTo>
                    <a:lnTo>
                      <a:pt x="180" y="282"/>
                    </a:lnTo>
                    <a:lnTo>
                      <a:pt x="186" y="270"/>
                    </a:lnTo>
                    <a:lnTo>
                      <a:pt x="186" y="264"/>
                    </a:lnTo>
                    <a:lnTo>
                      <a:pt x="192" y="252"/>
                    </a:lnTo>
                    <a:lnTo>
                      <a:pt x="198" y="246"/>
                    </a:lnTo>
                    <a:lnTo>
                      <a:pt x="204" y="240"/>
                    </a:lnTo>
                    <a:lnTo>
                      <a:pt x="210" y="228"/>
                    </a:lnTo>
                    <a:lnTo>
                      <a:pt x="216" y="222"/>
                    </a:lnTo>
                    <a:lnTo>
                      <a:pt x="216" y="210"/>
                    </a:lnTo>
                    <a:lnTo>
                      <a:pt x="222" y="204"/>
                    </a:lnTo>
                    <a:lnTo>
                      <a:pt x="228" y="198"/>
                    </a:lnTo>
                    <a:lnTo>
                      <a:pt x="234" y="186"/>
                    </a:lnTo>
                    <a:lnTo>
                      <a:pt x="240" y="180"/>
                    </a:lnTo>
                    <a:lnTo>
                      <a:pt x="240" y="168"/>
                    </a:lnTo>
                    <a:lnTo>
                      <a:pt x="246" y="162"/>
                    </a:lnTo>
                    <a:lnTo>
                      <a:pt x="252" y="156"/>
                    </a:lnTo>
                    <a:lnTo>
                      <a:pt x="258" y="144"/>
                    </a:lnTo>
                    <a:lnTo>
                      <a:pt x="264" y="138"/>
                    </a:lnTo>
                    <a:lnTo>
                      <a:pt x="270" y="126"/>
                    </a:lnTo>
                    <a:lnTo>
                      <a:pt x="270" y="120"/>
                    </a:lnTo>
                    <a:lnTo>
                      <a:pt x="276" y="114"/>
                    </a:lnTo>
                    <a:lnTo>
                      <a:pt x="282" y="102"/>
                    </a:lnTo>
                    <a:lnTo>
                      <a:pt x="288" y="96"/>
                    </a:lnTo>
                    <a:lnTo>
                      <a:pt x="294" y="84"/>
                    </a:lnTo>
                    <a:lnTo>
                      <a:pt x="300" y="78"/>
                    </a:lnTo>
                    <a:lnTo>
                      <a:pt x="300" y="72"/>
                    </a:lnTo>
                    <a:lnTo>
                      <a:pt x="306" y="60"/>
                    </a:lnTo>
                    <a:lnTo>
                      <a:pt x="312" y="54"/>
                    </a:lnTo>
                    <a:lnTo>
                      <a:pt x="318" y="42"/>
                    </a:lnTo>
                    <a:lnTo>
                      <a:pt x="324" y="36"/>
                    </a:lnTo>
                    <a:lnTo>
                      <a:pt x="324" y="24"/>
                    </a:lnTo>
                    <a:lnTo>
                      <a:pt x="330" y="18"/>
                    </a:lnTo>
                    <a:lnTo>
                      <a:pt x="336" y="12"/>
                    </a:lnTo>
                    <a:lnTo>
                      <a:pt x="342" y="0"/>
                    </a:lnTo>
                    <a:lnTo>
                      <a:pt x="348" y="1686"/>
                    </a:lnTo>
                    <a:lnTo>
                      <a:pt x="354" y="1686"/>
                    </a:lnTo>
                    <a:lnTo>
                      <a:pt x="360" y="1686"/>
                    </a:lnTo>
                    <a:lnTo>
                      <a:pt x="366" y="1686"/>
                    </a:lnTo>
                    <a:lnTo>
                      <a:pt x="372" y="1686"/>
                    </a:lnTo>
                    <a:lnTo>
                      <a:pt x="378" y="1686"/>
                    </a:lnTo>
                    <a:lnTo>
                      <a:pt x="384" y="1686"/>
                    </a:lnTo>
                    <a:lnTo>
                      <a:pt x="390" y="1686"/>
                    </a:lnTo>
                    <a:lnTo>
                      <a:pt x="396" y="1686"/>
                    </a:lnTo>
                    <a:lnTo>
                      <a:pt x="402" y="1686"/>
                    </a:lnTo>
                    <a:lnTo>
                      <a:pt x="408" y="1686"/>
                    </a:lnTo>
                    <a:lnTo>
                      <a:pt x="414" y="1686"/>
                    </a:lnTo>
                    <a:lnTo>
                      <a:pt x="420" y="1686"/>
                    </a:lnTo>
                    <a:lnTo>
                      <a:pt x="426" y="1686"/>
                    </a:lnTo>
                    <a:lnTo>
                      <a:pt x="432" y="1686"/>
                    </a:lnTo>
                    <a:lnTo>
                      <a:pt x="438" y="1686"/>
                    </a:lnTo>
                    <a:lnTo>
                      <a:pt x="444" y="1686"/>
                    </a:lnTo>
                    <a:lnTo>
                      <a:pt x="450" y="1686"/>
                    </a:lnTo>
                    <a:lnTo>
                      <a:pt x="456" y="1686"/>
                    </a:lnTo>
                    <a:lnTo>
                      <a:pt x="462" y="1686"/>
                    </a:lnTo>
                    <a:lnTo>
                      <a:pt x="468" y="1686"/>
                    </a:lnTo>
                    <a:lnTo>
                      <a:pt x="474" y="1686"/>
                    </a:lnTo>
                    <a:lnTo>
                      <a:pt x="480" y="1686"/>
                    </a:lnTo>
                    <a:lnTo>
                      <a:pt x="486" y="1686"/>
                    </a:lnTo>
                    <a:lnTo>
                      <a:pt x="492" y="1686"/>
                    </a:lnTo>
                    <a:lnTo>
                      <a:pt x="498" y="1686"/>
                    </a:lnTo>
                    <a:lnTo>
                      <a:pt x="504" y="1686"/>
                    </a:lnTo>
                    <a:lnTo>
                      <a:pt x="510" y="1686"/>
                    </a:lnTo>
                    <a:lnTo>
                      <a:pt x="516" y="1686"/>
                    </a:lnTo>
                    <a:lnTo>
                      <a:pt x="522" y="1686"/>
                    </a:lnTo>
                    <a:lnTo>
                      <a:pt x="528" y="1686"/>
                    </a:lnTo>
                    <a:lnTo>
                      <a:pt x="534" y="1686"/>
                    </a:lnTo>
                    <a:lnTo>
                      <a:pt x="540" y="1686"/>
                    </a:lnTo>
                    <a:lnTo>
                      <a:pt x="546" y="1686"/>
                    </a:lnTo>
                    <a:lnTo>
                      <a:pt x="552" y="1686"/>
                    </a:lnTo>
                    <a:lnTo>
                      <a:pt x="558" y="1686"/>
                    </a:lnTo>
                    <a:lnTo>
                      <a:pt x="564" y="1686"/>
                    </a:lnTo>
                    <a:lnTo>
                      <a:pt x="570" y="1686"/>
                    </a:lnTo>
                    <a:lnTo>
                      <a:pt x="576" y="1686"/>
                    </a:lnTo>
                    <a:lnTo>
                      <a:pt x="582" y="1686"/>
                    </a:lnTo>
                    <a:lnTo>
                      <a:pt x="588" y="1686"/>
                    </a:lnTo>
                    <a:lnTo>
                      <a:pt x="594" y="1686"/>
                    </a:lnTo>
                    <a:lnTo>
                      <a:pt x="600" y="1686"/>
                    </a:lnTo>
                    <a:lnTo>
                      <a:pt x="606" y="1686"/>
                    </a:lnTo>
                    <a:lnTo>
                      <a:pt x="612" y="1686"/>
                    </a:lnTo>
                    <a:lnTo>
                      <a:pt x="618" y="1686"/>
                    </a:lnTo>
                    <a:lnTo>
                      <a:pt x="624" y="1686"/>
                    </a:lnTo>
                    <a:lnTo>
                      <a:pt x="630" y="1686"/>
                    </a:lnTo>
                    <a:lnTo>
                      <a:pt x="636" y="1686"/>
                    </a:lnTo>
                    <a:lnTo>
                      <a:pt x="642" y="1686"/>
                    </a:lnTo>
                    <a:lnTo>
                      <a:pt x="648" y="1680"/>
                    </a:lnTo>
                    <a:lnTo>
                      <a:pt x="654" y="1674"/>
                    </a:lnTo>
                    <a:lnTo>
                      <a:pt x="660" y="1668"/>
                    </a:lnTo>
                    <a:lnTo>
                      <a:pt x="666" y="1662"/>
                    </a:lnTo>
                    <a:lnTo>
                      <a:pt x="672" y="1656"/>
                    </a:lnTo>
                    <a:lnTo>
                      <a:pt x="678" y="1656"/>
                    </a:lnTo>
                    <a:lnTo>
                      <a:pt x="684" y="1650"/>
                    </a:lnTo>
                    <a:lnTo>
                      <a:pt x="696" y="16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1" name="Freeform 687"/>
              <p:cNvSpPr>
                <a:spLocks/>
              </p:cNvSpPr>
              <p:nvPr/>
            </p:nvSpPr>
            <p:spPr bwMode="auto">
              <a:xfrm>
                <a:off x="8221663" y="923925"/>
                <a:ext cx="1038225" cy="2590800"/>
              </a:xfrm>
              <a:custGeom>
                <a:avLst/>
                <a:gdLst/>
                <a:ahLst/>
                <a:cxnLst>
                  <a:cxn ang="0">
                    <a:pos x="0" y="1584"/>
                  </a:cxn>
                  <a:cxn ang="0">
                    <a:pos x="12" y="1578"/>
                  </a:cxn>
                  <a:cxn ang="0">
                    <a:pos x="24" y="1572"/>
                  </a:cxn>
                  <a:cxn ang="0">
                    <a:pos x="30" y="1560"/>
                  </a:cxn>
                  <a:cxn ang="0">
                    <a:pos x="42" y="1554"/>
                  </a:cxn>
                  <a:cxn ang="0">
                    <a:pos x="54" y="1542"/>
                  </a:cxn>
                  <a:cxn ang="0">
                    <a:pos x="60" y="1530"/>
                  </a:cxn>
                  <a:cxn ang="0">
                    <a:pos x="72" y="1512"/>
                  </a:cxn>
                  <a:cxn ang="0">
                    <a:pos x="84" y="1494"/>
                  </a:cxn>
                  <a:cxn ang="0">
                    <a:pos x="90" y="1476"/>
                  </a:cxn>
                  <a:cxn ang="0">
                    <a:pos x="102" y="1458"/>
                  </a:cxn>
                  <a:cxn ang="0">
                    <a:pos x="114" y="1446"/>
                  </a:cxn>
                  <a:cxn ang="0">
                    <a:pos x="120" y="1428"/>
                  </a:cxn>
                  <a:cxn ang="0">
                    <a:pos x="132" y="1410"/>
                  </a:cxn>
                  <a:cxn ang="0">
                    <a:pos x="138" y="1392"/>
                  </a:cxn>
                  <a:cxn ang="0">
                    <a:pos x="150" y="1374"/>
                  </a:cxn>
                  <a:cxn ang="0">
                    <a:pos x="162" y="1350"/>
                  </a:cxn>
                  <a:cxn ang="0">
                    <a:pos x="168" y="1326"/>
                  </a:cxn>
                  <a:cxn ang="0">
                    <a:pos x="180" y="1302"/>
                  </a:cxn>
                  <a:cxn ang="0">
                    <a:pos x="192" y="1272"/>
                  </a:cxn>
                  <a:cxn ang="0">
                    <a:pos x="198" y="1248"/>
                  </a:cxn>
                  <a:cxn ang="0">
                    <a:pos x="210" y="1170"/>
                  </a:cxn>
                  <a:cxn ang="0">
                    <a:pos x="222" y="1098"/>
                  </a:cxn>
                  <a:cxn ang="0">
                    <a:pos x="228" y="1020"/>
                  </a:cxn>
                  <a:cxn ang="0">
                    <a:pos x="240" y="942"/>
                  </a:cxn>
                  <a:cxn ang="0">
                    <a:pos x="252" y="870"/>
                  </a:cxn>
                  <a:cxn ang="0">
                    <a:pos x="258" y="750"/>
                  </a:cxn>
                  <a:cxn ang="0">
                    <a:pos x="270" y="636"/>
                  </a:cxn>
                  <a:cxn ang="0">
                    <a:pos x="282" y="522"/>
                  </a:cxn>
                  <a:cxn ang="0">
                    <a:pos x="288" y="402"/>
                  </a:cxn>
                  <a:cxn ang="0">
                    <a:pos x="300" y="288"/>
                  </a:cxn>
                  <a:cxn ang="0">
                    <a:pos x="306" y="174"/>
                  </a:cxn>
                  <a:cxn ang="0">
                    <a:pos x="318" y="54"/>
                  </a:cxn>
                  <a:cxn ang="0">
                    <a:pos x="330" y="1632"/>
                  </a:cxn>
                  <a:cxn ang="0">
                    <a:pos x="342" y="1632"/>
                  </a:cxn>
                  <a:cxn ang="0">
                    <a:pos x="354" y="1632"/>
                  </a:cxn>
                  <a:cxn ang="0">
                    <a:pos x="366" y="1632"/>
                  </a:cxn>
                  <a:cxn ang="0">
                    <a:pos x="378" y="1632"/>
                  </a:cxn>
                  <a:cxn ang="0">
                    <a:pos x="390" y="1632"/>
                  </a:cxn>
                  <a:cxn ang="0">
                    <a:pos x="402" y="1632"/>
                  </a:cxn>
                  <a:cxn ang="0">
                    <a:pos x="414" y="1632"/>
                  </a:cxn>
                  <a:cxn ang="0">
                    <a:pos x="426" y="1632"/>
                  </a:cxn>
                  <a:cxn ang="0">
                    <a:pos x="438" y="1632"/>
                  </a:cxn>
                  <a:cxn ang="0">
                    <a:pos x="450" y="1632"/>
                  </a:cxn>
                  <a:cxn ang="0">
                    <a:pos x="462" y="1632"/>
                  </a:cxn>
                  <a:cxn ang="0">
                    <a:pos x="474" y="1632"/>
                  </a:cxn>
                  <a:cxn ang="0">
                    <a:pos x="486" y="1632"/>
                  </a:cxn>
                  <a:cxn ang="0">
                    <a:pos x="498" y="1632"/>
                  </a:cxn>
                  <a:cxn ang="0">
                    <a:pos x="510" y="1632"/>
                  </a:cxn>
                  <a:cxn ang="0">
                    <a:pos x="522" y="1632"/>
                  </a:cxn>
                  <a:cxn ang="0">
                    <a:pos x="534" y="1632"/>
                  </a:cxn>
                  <a:cxn ang="0">
                    <a:pos x="546" y="1632"/>
                  </a:cxn>
                  <a:cxn ang="0">
                    <a:pos x="558" y="1632"/>
                  </a:cxn>
                  <a:cxn ang="0">
                    <a:pos x="570" y="1632"/>
                  </a:cxn>
                  <a:cxn ang="0">
                    <a:pos x="582" y="1632"/>
                  </a:cxn>
                  <a:cxn ang="0">
                    <a:pos x="594" y="1632"/>
                  </a:cxn>
                  <a:cxn ang="0">
                    <a:pos x="606" y="1632"/>
                  </a:cxn>
                  <a:cxn ang="0">
                    <a:pos x="618" y="1632"/>
                  </a:cxn>
                  <a:cxn ang="0">
                    <a:pos x="630" y="1632"/>
                  </a:cxn>
                  <a:cxn ang="0">
                    <a:pos x="642" y="1632"/>
                  </a:cxn>
                  <a:cxn ang="0">
                    <a:pos x="654" y="1632"/>
                  </a:cxn>
                </a:cxnLst>
                <a:rect l="0" t="0" r="r" b="b"/>
                <a:pathLst>
                  <a:path w="654" h="1632">
                    <a:moveTo>
                      <a:pt x="6" y="1584"/>
                    </a:moveTo>
                    <a:lnTo>
                      <a:pt x="0" y="1584"/>
                    </a:lnTo>
                    <a:lnTo>
                      <a:pt x="6" y="1584"/>
                    </a:lnTo>
                    <a:lnTo>
                      <a:pt x="12" y="1578"/>
                    </a:lnTo>
                    <a:lnTo>
                      <a:pt x="18" y="1572"/>
                    </a:lnTo>
                    <a:lnTo>
                      <a:pt x="24" y="1572"/>
                    </a:lnTo>
                    <a:lnTo>
                      <a:pt x="36" y="1560"/>
                    </a:lnTo>
                    <a:lnTo>
                      <a:pt x="30" y="1560"/>
                    </a:lnTo>
                    <a:lnTo>
                      <a:pt x="36" y="1560"/>
                    </a:lnTo>
                    <a:lnTo>
                      <a:pt x="42" y="1554"/>
                    </a:lnTo>
                    <a:lnTo>
                      <a:pt x="48" y="1548"/>
                    </a:lnTo>
                    <a:lnTo>
                      <a:pt x="54" y="1542"/>
                    </a:lnTo>
                    <a:lnTo>
                      <a:pt x="54" y="1536"/>
                    </a:lnTo>
                    <a:lnTo>
                      <a:pt x="60" y="1530"/>
                    </a:lnTo>
                    <a:lnTo>
                      <a:pt x="66" y="1518"/>
                    </a:lnTo>
                    <a:lnTo>
                      <a:pt x="72" y="1512"/>
                    </a:lnTo>
                    <a:lnTo>
                      <a:pt x="78" y="1500"/>
                    </a:lnTo>
                    <a:lnTo>
                      <a:pt x="84" y="1494"/>
                    </a:lnTo>
                    <a:lnTo>
                      <a:pt x="84" y="1488"/>
                    </a:lnTo>
                    <a:lnTo>
                      <a:pt x="90" y="1476"/>
                    </a:lnTo>
                    <a:lnTo>
                      <a:pt x="96" y="1470"/>
                    </a:lnTo>
                    <a:lnTo>
                      <a:pt x="102" y="1458"/>
                    </a:lnTo>
                    <a:lnTo>
                      <a:pt x="108" y="1452"/>
                    </a:lnTo>
                    <a:lnTo>
                      <a:pt x="114" y="1446"/>
                    </a:lnTo>
                    <a:lnTo>
                      <a:pt x="114" y="1434"/>
                    </a:lnTo>
                    <a:lnTo>
                      <a:pt x="120" y="1428"/>
                    </a:lnTo>
                    <a:lnTo>
                      <a:pt x="126" y="1416"/>
                    </a:lnTo>
                    <a:lnTo>
                      <a:pt x="132" y="1410"/>
                    </a:lnTo>
                    <a:lnTo>
                      <a:pt x="138" y="1398"/>
                    </a:lnTo>
                    <a:lnTo>
                      <a:pt x="138" y="1392"/>
                    </a:lnTo>
                    <a:lnTo>
                      <a:pt x="144" y="1386"/>
                    </a:lnTo>
                    <a:lnTo>
                      <a:pt x="150" y="1374"/>
                    </a:lnTo>
                    <a:lnTo>
                      <a:pt x="156" y="1362"/>
                    </a:lnTo>
                    <a:lnTo>
                      <a:pt x="162" y="1350"/>
                    </a:lnTo>
                    <a:lnTo>
                      <a:pt x="168" y="1338"/>
                    </a:lnTo>
                    <a:lnTo>
                      <a:pt x="168" y="1326"/>
                    </a:lnTo>
                    <a:lnTo>
                      <a:pt x="174" y="1314"/>
                    </a:lnTo>
                    <a:lnTo>
                      <a:pt x="180" y="1302"/>
                    </a:lnTo>
                    <a:lnTo>
                      <a:pt x="186" y="1284"/>
                    </a:lnTo>
                    <a:lnTo>
                      <a:pt x="192" y="1272"/>
                    </a:lnTo>
                    <a:lnTo>
                      <a:pt x="198" y="1260"/>
                    </a:lnTo>
                    <a:lnTo>
                      <a:pt x="198" y="1248"/>
                    </a:lnTo>
                    <a:lnTo>
                      <a:pt x="204" y="1212"/>
                    </a:lnTo>
                    <a:lnTo>
                      <a:pt x="210" y="1170"/>
                    </a:lnTo>
                    <a:lnTo>
                      <a:pt x="216" y="1134"/>
                    </a:lnTo>
                    <a:lnTo>
                      <a:pt x="222" y="1098"/>
                    </a:lnTo>
                    <a:lnTo>
                      <a:pt x="222" y="1056"/>
                    </a:lnTo>
                    <a:lnTo>
                      <a:pt x="228" y="1020"/>
                    </a:lnTo>
                    <a:lnTo>
                      <a:pt x="234" y="984"/>
                    </a:lnTo>
                    <a:lnTo>
                      <a:pt x="240" y="942"/>
                    </a:lnTo>
                    <a:lnTo>
                      <a:pt x="246" y="906"/>
                    </a:lnTo>
                    <a:lnTo>
                      <a:pt x="252" y="870"/>
                    </a:lnTo>
                    <a:lnTo>
                      <a:pt x="252" y="810"/>
                    </a:lnTo>
                    <a:lnTo>
                      <a:pt x="258" y="750"/>
                    </a:lnTo>
                    <a:lnTo>
                      <a:pt x="264" y="696"/>
                    </a:lnTo>
                    <a:lnTo>
                      <a:pt x="270" y="636"/>
                    </a:lnTo>
                    <a:lnTo>
                      <a:pt x="276" y="576"/>
                    </a:lnTo>
                    <a:lnTo>
                      <a:pt x="282" y="522"/>
                    </a:lnTo>
                    <a:lnTo>
                      <a:pt x="282" y="462"/>
                    </a:lnTo>
                    <a:lnTo>
                      <a:pt x="288" y="402"/>
                    </a:lnTo>
                    <a:lnTo>
                      <a:pt x="294" y="348"/>
                    </a:lnTo>
                    <a:lnTo>
                      <a:pt x="300" y="288"/>
                    </a:lnTo>
                    <a:lnTo>
                      <a:pt x="306" y="228"/>
                    </a:lnTo>
                    <a:lnTo>
                      <a:pt x="306" y="174"/>
                    </a:lnTo>
                    <a:lnTo>
                      <a:pt x="312" y="114"/>
                    </a:lnTo>
                    <a:lnTo>
                      <a:pt x="318" y="54"/>
                    </a:lnTo>
                    <a:lnTo>
                      <a:pt x="324" y="0"/>
                    </a:lnTo>
                    <a:lnTo>
                      <a:pt x="330" y="1632"/>
                    </a:lnTo>
                    <a:lnTo>
                      <a:pt x="336" y="1632"/>
                    </a:lnTo>
                    <a:lnTo>
                      <a:pt x="342" y="1632"/>
                    </a:lnTo>
                    <a:lnTo>
                      <a:pt x="348" y="1632"/>
                    </a:lnTo>
                    <a:lnTo>
                      <a:pt x="354" y="1632"/>
                    </a:lnTo>
                    <a:lnTo>
                      <a:pt x="360" y="1632"/>
                    </a:lnTo>
                    <a:lnTo>
                      <a:pt x="366" y="1632"/>
                    </a:lnTo>
                    <a:lnTo>
                      <a:pt x="372" y="1632"/>
                    </a:lnTo>
                    <a:lnTo>
                      <a:pt x="378" y="1632"/>
                    </a:lnTo>
                    <a:lnTo>
                      <a:pt x="384" y="1632"/>
                    </a:lnTo>
                    <a:lnTo>
                      <a:pt x="390" y="1632"/>
                    </a:lnTo>
                    <a:lnTo>
                      <a:pt x="396" y="1632"/>
                    </a:lnTo>
                    <a:lnTo>
                      <a:pt x="402" y="1632"/>
                    </a:lnTo>
                    <a:lnTo>
                      <a:pt x="408" y="1632"/>
                    </a:lnTo>
                    <a:lnTo>
                      <a:pt x="414" y="1632"/>
                    </a:lnTo>
                    <a:lnTo>
                      <a:pt x="420" y="1632"/>
                    </a:lnTo>
                    <a:lnTo>
                      <a:pt x="426" y="1632"/>
                    </a:lnTo>
                    <a:lnTo>
                      <a:pt x="432" y="1632"/>
                    </a:lnTo>
                    <a:lnTo>
                      <a:pt x="438" y="1632"/>
                    </a:lnTo>
                    <a:lnTo>
                      <a:pt x="444" y="1632"/>
                    </a:lnTo>
                    <a:lnTo>
                      <a:pt x="450" y="1632"/>
                    </a:lnTo>
                    <a:lnTo>
                      <a:pt x="456" y="1632"/>
                    </a:lnTo>
                    <a:lnTo>
                      <a:pt x="462" y="1632"/>
                    </a:lnTo>
                    <a:lnTo>
                      <a:pt x="468" y="1632"/>
                    </a:lnTo>
                    <a:lnTo>
                      <a:pt x="474" y="1632"/>
                    </a:lnTo>
                    <a:lnTo>
                      <a:pt x="480" y="1632"/>
                    </a:lnTo>
                    <a:lnTo>
                      <a:pt x="486" y="1632"/>
                    </a:lnTo>
                    <a:lnTo>
                      <a:pt x="492" y="1632"/>
                    </a:lnTo>
                    <a:lnTo>
                      <a:pt x="498" y="1632"/>
                    </a:lnTo>
                    <a:lnTo>
                      <a:pt x="504" y="1632"/>
                    </a:lnTo>
                    <a:lnTo>
                      <a:pt x="510" y="1632"/>
                    </a:lnTo>
                    <a:lnTo>
                      <a:pt x="516" y="1632"/>
                    </a:lnTo>
                    <a:lnTo>
                      <a:pt x="522" y="1632"/>
                    </a:lnTo>
                    <a:lnTo>
                      <a:pt x="528" y="1632"/>
                    </a:lnTo>
                    <a:lnTo>
                      <a:pt x="534" y="1632"/>
                    </a:lnTo>
                    <a:lnTo>
                      <a:pt x="540" y="1632"/>
                    </a:lnTo>
                    <a:lnTo>
                      <a:pt x="546" y="1632"/>
                    </a:lnTo>
                    <a:lnTo>
                      <a:pt x="552" y="1632"/>
                    </a:lnTo>
                    <a:lnTo>
                      <a:pt x="558" y="1632"/>
                    </a:lnTo>
                    <a:lnTo>
                      <a:pt x="564" y="1632"/>
                    </a:lnTo>
                    <a:lnTo>
                      <a:pt x="570" y="1632"/>
                    </a:lnTo>
                    <a:lnTo>
                      <a:pt x="576" y="1632"/>
                    </a:lnTo>
                    <a:lnTo>
                      <a:pt x="582" y="1632"/>
                    </a:lnTo>
                    <a:lnTo>
                      <a:pt x="588" y="1632"/>
                    </a:lnTo>
                    <a:lnTo>
                      <a:pt x="594" y="1632"/>
                    </a:lnTo>
                    <a:lnTo>
                      <a:pt x="600" y="1632"/>
                    </a:lnTo>
                    <a:lnTo>
                      <a:pt x="606" y="1632"/>
                    </a:lnTo>
                    <a:lnTo>
                      <a:pt x="612" y="1632"/>
                    </a:lnTo>
                    <a:lnTo>
                      <a:pt x="618" y="1632"/>
                    </a:lnTo>
                    <a:lnTo>
                      <a:pt x="624" y="1632"/>
                    </a:lnTo>
                    <a:lnTo>
                      <a:pt x="630" y="1632"/>
                    </a:lnTo>
                    <a:lnTo>
                      <a:pt x="636" y="1632"/>
                    </a:lnTo>
                    <a:lnTo>
                      <a:pt x="642" y="1632"/>
                    </a:lnTo>
                    <a:lnTo>
                      <a:pt x="648" y="1632"/>
                    </a:lnTo>
                    <a:lnTo>
                      <a:pt x="654" y="163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2" name="Freeform 688"/>
              <p:cNvSpPr>
                <a:spLocks/>
              </p:cNvSpPr>
              <p:nvPr/>
            </p:nvSpPr>
            <p:spPr bwMode="auto">
              <a:xfrm>
                <a:off x="4935538" y="1914525"/>
                <a:ext cx="1200150" cy="1600200"/>
              </a:xfrm>
              <a:custGeom>
                <a:avLst/>
                <a:gdLst/>
                <a:ahLst/>
                <a:cxnLst>
                  <a:cxn ang="0">
                    <a:pos x="12" y="1008"/>
                  </a:cxn>
                  <a:cxn ang="0">
                    <a:pos x="30" y="1008"/>
                  </a:cxn>
                  <a:cxn ang="0">
                    <a:pos x="48" y="1008"/>
                  </a:cxn>
                  <a:cxn ang="0">
                    <a:pos x="66" y="288"/>
                  </a:cxn>
                  <a:cxn ang="0">
                    <a:pos x="84" y="288"/>
                  </a:cxn>
                  <a:cxn ang="0">
                    <a:pos x="102" y="288"/>
                  </a:cxn>
                  <a:cxn ang="0">
                    <a:pos x="120" y="288"/>
                  </a:cxn>
                  <a:cxn ang="0">
                    <a:pos x="138" y="288"/>
                  </a:cxn>
                  <a:cxn ang="0">
                    <a:pos x="156" y="288"/>
                  </a:cxn>
                  <a:cxn ang="0">
                    <a:pos x="174" y="288"/>
                  </a:cxn>
                  <a:cxn ang="0">
                    <a:pos x="192" y="288"/>
                  </a:cxn>
                  <a:cxn ang="0">
                    <a:pos x="210" y="288"/>
                  </a:cxn>
                  <a:cxn ang="0">
                    <a:pos x="228" y="288"/>
                  </a:cxn>
                  <a:cxn ang="0">
                    <a:pos x="246" y="288"/>
                  </a:cxn>
                  <a:cxn ang="0">
                    <a:pos x="264" y="288"/>
                  </a:cxn>
                  <a:cxn ang="0">
                    <a:pos x="282" y="288"/>
                  </a:cxn>
                  <a:cxn ang="0">
                    <a:pos x="300" y="1008"/>
                  </a:cxn>
                  <a:cxn ang="0">
                    <a:pos x="318" y="1008"/>
                  </a:cxn>
                  <a:cxn ang="0">
                    <a:pos x="336" y="1008"/>
                  </a:cxn>
                  <a:cxn ang="0">
                    <a:pos x="354" y="1008"/>
                  </a:cxn>
                  <a:cxn ang="0">
                    <a:pos x="372" y="1008"/>
                  </a:cxn>
                  <a:cxn ang="0">
                    <a:pos x="390" y="1008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54" y="1008"/>
                  </a:cxn>
                  <a:cxn ang="0">
                    <a:pos x="672" y="1008"/>
                  </a:cxn>
                  <a:cxn ang="0">
                    <a:pos x="690" y="1008"/>
                  </a:cxn>
                  <a:cxn ang="0">
                    <a:pos x="708" y="1008"/>
                  </a:cxn>
                  <a:cxn ang="0">
                    <a:pos x="726" y="1008"/>
                  </a:cxn>
                  <a:cxn ang="0">
                    <a:pos x="744" y="1008"/>
                  </a:cxn>
                </a:cxnLst>
                <a:rect l="0" t="0" r="r" b="b"/>
                <a:pathLst>
                  <a:path w="756" h="1008">
                    <a:moveTo>
                      <a:pt x="0" y="1008"/>
                    </a:moveTo>
                    <a:lnTo>
                      <a:pt x="6" y="1008"/>
                    </a:lnTo>
                    <a:lnTo>
                      <a:pt x="12" y="1008"/>
                    </a:lnTo>
                    <a:lnTo>
                      <a:pt x="18" y="1008"/>
                    </a:lnTo>
                    <a:lnTo>
                      <a:pt x="24" y="1008"/>
                    </a:lnTo>
                    <a:lnTo>
                      <a:pt x="30" y="1008"/>
                    </a:lnTo>
                    <a:lnTo>
                      <a:pt x="36" y="1008"/>
                    </a:lnTo>
                    <a:lnTo>
                      <a:pt x="42" y="1008"/>
                    </a:lnTo>
                    <a:lnTo>
                      <a:pt x="48" y="1008"/>
                    </a:lnTo>
                    <a:lnTo>
                      <a:pt x="54" y="288"/>
                    </a:lnTo>
                    <a:lnTo>
                      <a:pt x="60" y="288"/>
                    </a:lnTo>
                    <a:lnTo>
                      <a:pt x="66" y="288"/>
                    </a:lnTo>
                    <a:lnTo>
                      <a:pt x="72" y="288"/>
                    </a:lnTo>
                    <a:lnTo>
                      <a:pt x="78" y="288"/>
                    </a:lnTo>
                    <a:lnTo>
                      <a:pt x="84" y="288"/>
                    </a:lnTo>
                    <a:lnTo>
                      <a:pt x="90" y="288"/>
                    </a:lnTo>
                    <a:lnTo>
                      <a:pt x="96" y="288"/>
                    </a:lnTo>
                    <a:lnTo>
                      <a:pt x="102" y="288"/>
                    </a:lnTo>
                    <a:lnTo>
                      <a:pt x="108" y="288"/>
                    </a:lnTo>
                    <a:lnTo>
                      <a:pt x="114" y="288"/>
                    </a:lnTo>
                    <a:lnTo>
                      <a:pt x="120" y="288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8" y="288"/>
                    </a:lnTo>
                    <a:lnTo>
                      <a:pt x="144" y="288"/>
                    </a:lnTo>
                    <a:lnTo>
                      <a:pt x="150" y="288"/>
                    </a:lnTo>
                    <a:lnTo>
                      <a:pt x="156" y="288"/>
                    </a:lnTo>
                    <a:lnTo>
                      <a:pt x="162" y="288"/>
                    </a:lnTo>
                    <a:lnTo>
                      <a:pt x="168" y="288"/>
                    </a:lnTo>
                    <a:lnTo>
                      <a:pt x="174" y="288"/>
                    </a:lnTo>
                    <a:lnTo>
                      <a:pt x="180" y="288"/>
                    </a:lnTo>
                    <a:lnTo>
                      <a:pt x="186" y="288"/>
                    </a:lnTo>
                    <a:lnTo>
                      <a:pt x="192" y="288"/>
                    </a:lnTo>
                    <a:lnTo>
                      <a:pt x="198" y="288"/>
                    </a:lnTo>
                    <a:lnTo>
                      <a:pt x="204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22" y="288"/>
                    </a:lnTo>
                    <a:lnTo>
                      <a:pt x="228" y="288"/>
                    </a:lnTo>
                    <a:lnTo>
                      <a:pt x="234" y="288"/>
                    </a:lnTo>
                    <a:lnTo>
                      <a:pt x="240" y="288"/>
                    </a:lnTo>
                    <a:lnTo>
                      <a:pt x="246" y="288"/>
                    </a:lnTo>
                    <a:lnTo>
                      <a:pt x="252" y="288"/>
                    </a:lnTo>
                    <a:lnTo>
                      <a:pt x="258" y="288"/>
                    </a:lnTo>
                    <a:lnTo>
                      <a:pt x="264" y="288"/>
                    </a:lnTo>
                    <a:lnTo>
                      <a:pt x="270" y="288"/>
                    </a:lnTo>
                    <a:lnTo>
                      <a:pt x="276" y="288"/>
                    </a:lnTo>
                    <a:lnTo>
                      <a:pt x="282" y="288"/>
                    </a:lnTo>
                    <a:lnTo>
                      <a:pt x="288" y="288"/>
                    </a:lnTo>
                    <a:lnTo>
                      <a:pt x="294" y="28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2" y="1008"/>
                    </a:lnTo>
                    <a:lnTo>
                      <a:pt x="648" y="1008"/>
                    </a:lnTo>
                    <a:lnTo>
                      <a:pt x="654" y="1008"/>
                    </a:lnTo>
                    <a:lnTo>
                      <a:pt x="660" y="1008"/>
                    </a:lnTo>
                    <a:lnTo>
                      <a:pt x="666" y="1008"/>
                    </a:lnTo>
                    <a:lnTo>
                      <a:pt x="672" y="1008"/>
                    </a:lnTo>
                    <a:lnTo>
                      <a:pt x="678" y="1008"/>
                    </a:lnTo>
                    <a:lnTo>
                      <a:pt x="684" y="1008"/>
                    </a:lnTo>
                    <a:lnTo>
                      <a:pt x="690" y="1008"/>
                    </a:lnTo>
                    <a:lnTo>
                      <a:pt x="696" y="1008"/>
                    </a:lnTo>
                    <a:lnTo>
                      <a:pt x="702" y="1008"/>
                    </a:lnTo>
                    <a:lnTo>
                      <a:pt x="708" y="1008"/>
                    </a:lnTo>
                    <a:lnTo>
                      <a:pt x="714" y="1008"/>
                    </a:lnTo>
                    <a:lnTo>
                      <a:pt x="720" y="1008"/>
                    </a:lnTo>
                    <a:lnTo>
                      <a:pt x="726" y="1008"/>
                    </a:lnTo>
                    <a:lnTo>
                      <a:pt x="732" y="1008"/>
                    </a:lnTo>
                    <a:lnTo>
                      <a:pt x="738" y="1008"/>
                    </a:lnTo>
                    <a:lnTo>
                      <a:pt x="744" y="1008"/>
                    </a:lnTo>
                    <a:lnTo>
                      <a:pt x="750" y="1008"/>
                    </a:lnTo>
                    <a:lnTo>
                      <a:pt x="756" y="100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3" name="Freeform 689"/>
              <p:cNvSpPr>
                <a:spLocks/>
              </p:cNvSpPr>
              <p:nvPr/>
            </p:nvSpPr>
            <p:spPr bwMode="auto">
              <a:xfrm>
                <a:off x="6135688" y="1914525"/>
                <a:ext cx="1190625" cy="1600200"/>
              </a:xfrm>
              <a:custGeom>
                <a:avLst/>
                <a:gdLst/>
                <a:ahLst/>
                <a:cxnLst>
                  <a:cxn ang="0">
                    <a:pos x="12" y="1008"/>
                  </a:cxn>
                  <a:cxn ang="0">
                    <a:pos x="30" y="1008"/>
                  </a:cxn>
                  <a:cxn ang="0">
                    <a:pos x="48" y="864"/>
                  </a:cxn>
                  <a:cxn ang="0">
                    <a:pos x="66" y="864"/>
                  </a:cxn>
                  <a:cxn ang="0">
                    <a:pos x="84" y="864"/>
                  </a:cxn>
                  <a:cxn ang="0">
                    <a:pos x="102" y="864"/>
                  </a:cxn>
                  <a:cxn ang="0">
                    <a:pos x="120" y="864"/>
                  </a:cxn>
                  <a:cxn ang="0">
                    <a:pos x="138" y="828"/>
                  </a:cxn>
                  <a:cxn ang="0">
                    <a:pos x="150" y="720"/>
                  </a:cxn>
                  <a:cxn ang="0">
                    <a:pos x="168" y="720"/>
                  </a:cxn>
                  <a:cxn ang="0">
                    <a:pos x="186" y="720"/>
                  </a:cxn>
                  <a:cxn ang="0">
                    <a:pos x="204" y="720"/>
                  </a:cxn>
                  <a:cxn ang="0">
                    <a:pos x="222" y="720"/>
                  </a:cxn>
                  <a:cxn ang="0">
                    <a:pos x="240" y="720"/>
                  </a:cxn>
                  <a:cxn ang="0">
                    <a:pos x="258" y="576"/>
                  </a:cxn>
                  <a:cxn ang="0">
                    <a:pos x="276" y="576"/>
                  </a:cxn>
                  <a:cxn ang="0">
                    <a:pos x="294" y="576"/>
                  </a:cxn>
                  <a:cxn ang="0">
                    <a:pos x="312" y="576"/>
                  </a:cxn>
                  <a:cxn ang="0">
                    <a:pos x="330" y="576"/>
                  </a:cxn>
                  <a:cxn ang="0">
                    <a:pos x="348" y="432"/>
                  </a:cxn>
                  <a:cxn ang="0">
                    <a:pos x="366" y="432"/>
                  </a:cxn>
                  <a:cxn ang="0">
                    <a:pos x="384" y="432"/>
                  </a:cxn>
                  <a:cxn ang="0">
                    <a:pos x="402" y="432"/>
                  </a:cxn>
                  <a:cxn ang="0">
                    <a:pos x="420" y="432"/>
                  </a:cxn>
                  <a:cxn ang="0">
                    <a:pos x="438" y="432"/>
                  </a:cxn>
                  <a:cxn ang="0">
                    <a:pos x="450" y="288"/>
                  </a:cxn>
                  <a:cxn ang="0">
                    <a:pos x="468" y="288"/>
                  </a:cxn>
                  <a:cxn ang="0">
                    <a:pos x="486" y="288"/>
                  </a:cxn>
                  <a:cxn ang="0">
                    <a:pos x="504" y="288"/>
                  </a:cxn>
                  <a:cxn ang="0">
                    <a:pos x="522" y="288"/>
                  </a:cxn>
                  <a:cxn ang="0">
                    <a:pos x="540" y="288"/>
                  </a:cxn>
                  <a:cxn ang="0">
                    <a:pos x="558" y="144"/>
                  </a:cxn>
                  <a:cxn ang="0">
                    <a:pos x="576" y="144"/>
                  </a:cxn>
                  <a:cxn ang="0">
                    <a:pos x="594" y="144"/>
                  </a:cxn>
                  <a:cxn ang="0">
                    <a:pos x="612" y="144"/>
                  </a:cxn>
                  <a:cxn ang="0">
                    <a:pos x="630" y="144"/>
                  </a:cxn>
                  <a:cxn ang="0">
                    <a:pos x="648" y="144"/>
                  </a:cxn>
                  <a:cxn ang="0">
                    <a:pos x="666" y="0"/>
                  </a:cxn>
                  <a:cxn ang="0">
                    <a:pos x="684" y="0"/>
                  </a:cxn>
                  <a:cxn ang="0">
                    <a:pos x="702" y="0"/>
                  </a:cxn>
                  <a:cxn ang="0">
                    <a:pos x="720" y="0"/>
                  </a:cxn>
                  <a:cxn ang="0">
                    <a:pos x="738" y="0"/>
                  </a:cxn>
                </a:cxnLst>
                <a:rect l="0" t="0" r="r" b="b"/>
                <a:pathLst>
                  <a:path w="750" h="1008">
                    <a:moveTo>
                      <a:pt x="0" y="1008"/>
                    </a:moveTo>
                    <a:lnTo>
                      <a:pt x="6" y="1008"/>
                    </a:lnTo>
                    <a:lnTo>
                      <a:pt x="12" y="1008"/>
                    </a:lnTo>
                    <a:lnTo>
                      <a:pt x="18" y="1008"/>
                    </a:lnTo>
                    <a:lnTo>
                      <a:pt x="24" y="1008"/>
                    </a:lnTo>
                    <a:lnTo>
                      <a:pt x="30" y="1008"/>
                    </a:lnTo>
                    <a:lnTo>
                      <a:pt x="36" y="936"/>
                    </a:lnTo>
                    <a:lnTo>
                      <a:pt x="42" y="864"/>
                    </a:lnTo>
                    <a:lnTo>
                      <a:pt x="48" y="864"/>
                    </a:lnTo>
                    <a:lnTo>
                      <a:pt x="54" y="864"/>
                    </a:lnTo>
                    <a:lnTo>
                      <a:pt x="60" y="864"/>
                    </a:lnTo>
                    <a:lnTo>
                      <a:pt x="66" y="864"/>
                    </a:lnTo>
                    <a:lnTo>
                      <a:pt x="72" y="864"/>
                    </a:lnTo>
                    <a:lnTo>
                      <a:pt x="78" y="864"/>
                    </a:lnTo>
                    <a:lnTo>
                      <a:pt x="84" y="864"/>
                    </a:lnTo>
                    <a:lnTo>
                      <a:pt x="90" y="864"/>
                    </a:lnTo>
                    <a:lnTo>
                      <a:pt x="96" y="864"/>
                    </a:lnTo>
                    <a:lnTo>
                      <a:pt x="102" y="864"/>
                    </a:lnTo>
                    <a:lnTo>
                      <a:pt x="108" y="864"/>
                    </a:lnTo>
                    <a:lnTo>
                      <a:pt x="114" y="864"/>
                    </a:lnTo>
                    <a:lnTo>
                      <a:pt x="120" y="864"/>
                    </a:lnTo>
                    <a:lnTo>
                      <a:pt x="126" y="864"/>
                    </a:lnTo>
                    <a:lnTo>
                      <a:pt x="132" y="864"/>
                    </a:lnTo>
                    <a:lnTo>
                      <a:pt x="138" y="828"/>
                    </a:lnTo>
                    <a:lnTo>
                      <a:pt x="138" y="720"/>
                    </a:lnTo>
                    <a:lnTo>
                      <a:pt x="144" y="720"/>
                    </a:lnTo>
                    <a:lnTo>
                      <a:pt x="150" y="720"/>
                    </a:lnTo>
                    <a:lnTo>
                      <a:pt x="156" y="720"/>
                    </a:lnTo>
                    <a:lnTo>
                      <a:pt x="162" y="720"/>
                    </a:lnTo>
                    <a:lnTo>
                      <a:pt x="168" y="720"/>
                    </a:lnTo>
                    <a:lnTo>
                      <a:pt x="174" y="720"/>
                    </a:lnTo>
                    <a:lnTo>
                      <a:pt x="180" y="720"/>
                    </a:lnTo>
                    <a:lnTo>
                      <a:pt x="186" y="720"/>
                    </a:lnTo>
                    <a:lnTo>
                      <a:pt x="192" y="720"/>
                    </a:lnTo>
                    <a:lnTo>
                      <a:pt x="198" y="720"/>
                    </a:lnTo>
                    <a:lnTo>
                      <a:pt x="204" y="720"/>
                    </a:lnTo>
                    <a:lnTo>
                      <a:pt x="210" y="720"/>
                    </a:lnTo>
                    <a:lnTo>
                      <a:pt x="216" y="720"/>
                    </a:lnTo>
                    <a:lnTo>
                      <a:pt x="222" y="720"/>
                    </a:lnTo>
                    <a:lnTo>
                      <a:pt x="228" y="720"/>
                    </a:lnTo>
                    <a:lnTo>
                      <a:pt x="234" y="720"/>
                    </a:lnTo>
                    <a:lnTo>
                      <a:pt x="240" y="720"/>
                    </a:lnTo>
                    <a:lnTo>
                      <a:pt x="246" y="684"/>
                    </a:lnTo>
                    <a:lnTo>
                      <a:pt x="252" y="576"/>
                    </a:lnTo>
                    <a:lnTo>
                      <a:pt x="258" y="576"/>
                    </a:lnTo>
                    <a:lnTo>
                      <a:pt x="264" y="576"/>
                    </a:lnTo>
                    <a:lnTo>
                      <a:pt x="270" y="576"/>
                    </a:lnTo>
                    <a:lnTo>
                      <a:pt x="276" y="576"/>
                    </a:lnTo>
                    <a:lnTo>
                      <a:pt x="282" y="576"/>
                    </a:lnTo>
                    <a:lnTo>
                      <a:pt x="288" y="576"/>
                    </a:lnTo>
                    <a:lnTo>
                      <a:pt x="294" y="576"/>
                    </a:lnTo>
                    <a:lnTo>
                      <a:pt x="300" y="576"/>
                    </a:lnTo>
                    <a:lnTo>
                      <a:pt x="306" y="576"/>
                    </a:lnTo>
                    <a:lnTo>
                      <a:pt x="312" y="576"/>
                    </a:lnTo>
                    <a:lnTo>
                      <a:pt x="318" y="576"/>
                    </a:lnTo>
                    <a:lnTo>
                      <a:pt x="324" y="576"/>
                    </a:lnTo>
                    <a:lnTo>
                      <a:pt x="330" y="576"/>
                    </a:lnTo>
                    <a:lnTo>
                      <a:pt x="336" y="576"/>
                    </a:lnTo>
                    <a:lnTo>
                      <a:pt x="342" y="576"/>
                    </a:lnTo>
                    <a:lnTo>
                      <a:pt x="348" y="432"/>
                    </a:lnTo>
                    <a:lnTo>
                      <a:pt x="354" y="432"/>
                    </a:lnTo>
                    <a:lnTo>
                      <a:pt x="360" y="432"/>
                    </a:lnTo>
                    <a:lnTo>
                      <a:pt x="366" y="432"/>
                    </a:lnTo>
                    <a:lnTo>
                      <a:pt x="372" y="432"/>
                    </a:lnTo>
                    <a:lnTo>
                      <a:pt x="378" y="432"/>
                    </a:lnTo>
                    <a:lnTo>
                      <a:pt x="384" y="432"/>
                    </a:lnTo>
                    <a:lnTo>
                      <a:pt x="390" y="432"/>
                    </a:lnTo>
                    <a:lnTo>
                      <a:pt x="396" y="432"/>
                    </a:lnTo>
                    <a:lnTo>
                      <a:pt x="402" y="432"/>
                    </a:lnTo>
                    <a:lnTo>
                      <a:pt x="408" y="432"/>
                    </a:lnTo>
                    <a:lnTo>
                      <a:pt x="414" y="432"/>
                    </a:lnTo>
                    <a:lnTo>
                      <a:pt x="420" y="432"/>
                    </a:lnTo>
                    <a:lnTo>
                      <a:pt x="426" y="432"/>
                    </a:lnTo>
                    <a:lnTo>
                      <a:pt x="432" y="432"/>
                    </a:lnTo>
                    <a:lnTo>
                      <a:pt x="438" y="432"/>
                    </a:lnTo>
                    <a:lnTo>
                      <a:pt x="444" y="432"/>
                    </a:lnTo>
                    <a:lnTo>
                      <a:pt x="444" y="360"/>
                    </a:lnTo>
                    <a:lnTo>
                      <a:pt x="450" y="288"/>
                    </a:lnTo>
                    <a:lnTo>
                      <a:pt x="456" y="288"/>
                    </a:lnTo>
                    <a:lnTo>
                      <a:pt x="462" y="288"/>
                    </a:lnTo>
                    <a:lnTo>
                      <a:pt x="468" y="288"/>
                    </a:lnTo>
                    <a:lnTo>
                      <a:pt x="474" y="288"/>
                    </a:lnTo>
                    <a:lnTo>
                      <a:pt x="480" y="288"/>
                    </a:lnTo>
                    <a:lnTo>
                      <a:pt x="486" y="288"/>
                    </a:lnTo>
                    <a:lnTo>
                      <a:pt x="492" y="288"/>
                    </a:lnTo>
                    <a:lnTo>
                      <a:pt x="498" y="288"/>
                    </a:lnTo>
                    <a:lnTo>
                      <a:pt x="504" y="288"/>
                    </a:lnTo>
                    <a:lnTo>
                      <a:pt x="510" y="288"/>
                    </a:lnTo>
                    <a:lnTo>
                      <a:pt x="516" y="288"/>
                    </a:lnTo>
                    <a:lnTo>
                      <a:pt x="522" y="288"/>
                    </a:lnTo>
                    <a:lnTo>
                      <a:pt x="528" y="288"/>
                    </a:lnTo>
                    <a:lnTo>
                      <a:pt x="534" y="288"/>
                    </a:lnTo>
                    <a:lnTo>
                      <a:pt x="540" y="288"/>
                    </a:lnTo>
                    <a:lnTo>
                      <a:pt x="546" y="288"/>
                    </a:lnTo>
                    <a:lnTo>
                      <a:pt x="552" y="180"/>
                    </a:lnTo>
                    <a:lnTo>
                      <a:pt x="558" y="144"/>
                    </a:lnTo>
                    <a:lnTo>
                      <a:pt x="564" y="144"/>
                    </a:lnTo>
                    <a:lnTo>
                      <a:pt x="570" y="144"/>
                    </a:lnTo>
                    <a:lnTo>
                      <a:pt x="576" y="144"/>
                    </a:lnTo>
                    <a:lnTo>
                      <a:pt x="582" y="144"/>
                    </a:lnTo>
                    <a:lnTo>
                      <a:pt x="588" y="144"/>
                    </a:lnTo>
                    <a:lnTo>
                      <a:pt x="594" y="144"/>
                    </a:lnTo>
                    <a:lnTo>
                      <a:pt x="600" y="144"/>
                    </a:lnTo>
                    <a:lnTo>
                      <a:pt x="606" y="144"/>
                    </a:lnTo>
                    <a:lnTo>
                      <a:pt x="612" y="144"/>
                    </a:lnTo>
                    <a:lnTo>
                      <a:pt x="618" y="144"/>
                    </a:lnTo>
                    <a:lnTo>
                      <a:pt x="624" y="144"/>
                    </a:lnTo>
                    <a:lnTo>
                      <a:pt x="630" y="144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8" y="144"/>
                    </a:lnTo>
                    <a:lnTo>
                      <a:pt x="654" y="36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4" name="Freeform 690"/>
              <p:cNvSpPr>
                <a:spLocks/>
              </p:cNvSpPr>
              <p:nvPr/>
            </p:nvSpPr>
            <p:spPr bwMode="auto">
              <a:xfrm>
                <a:off x="7326313" y="1914525"/>
                <a:ext cx="1200150" cy="16002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1008"/>
                  </a:cxn>
                  <a:cxn ang="0">
                    <a:pos x="246" y="1008"/>
                  </a:cxn>
                  <a:cxn ang="0">
                    <a:pos x="264" y="1008"/>
                  </a:cxn>
                  <a:cxn ang="0">
                    <a:pos x="282" y="1008"/>
                  </a:cxn>
                  <a:cxn ang="0">
                    <a:pos x="300" y="1008"/>
                  </a:cxn>
                  <a:cxn ang="0">
                    <a:pos x="318" y="1008"/>
                  </a:cxn>
                  <a:cxn ang="0">
                    <a:pos x="336" y="1008"/>
                  </a:cxn>
                  <a:cxn ang="0">
                    <a:pos x="354" y="1008"/>
                  </a:cxn>
                  <a:cxn ang="0">
                    <a:pos x="372" y="1008"/>
                  </a:cxn>
                  <a:cxn ang="0">
                    <a:pos x="390" y="1008"/>
                  </a:cxn>
                  <a:cxn ang="0">
                    <a:pos x="408" y="1008"/>
                  </a:cxn>
                  <a:cxn ang="0">
                    <a:pos x="426" y="1008"/>
                  </a:cxn>
                  <a:cxn ang="0">
                    <a:pos x="444" y="1008"/>
                  </a:cxn>
                  <a:cxn ang="0">
                    <a:pos x="462" y="1008"/>
                  </a:cxn>
                  <a:cxn ang="0">
                    <a:pos x="480" y="1008"/>
                  </a:cxn>
                  <a:cxn ang="0">
                    <a:pos x="498" y="1008"/>
                  </a:cxn>
                  <a:cxn ang="0">
                    <a:pos x="516" y="1008"/>
                  </a:cxn>
                  <a:cxn ang="0">
                    <a:pos x="534" y="1008"/>
                  </a:cxn>
                  <a:cxn ang="0">
                    <a:pos x="552" y="1008"/>
                  </a:cxn>
                  <a:cxn ang="0">
                    <a:pos x="570" y="1008"/>
                  </a:cxn>
                  <a:cxn ang="0">
                    <a:pos x="588" y="1008"/>
                  </a:cxn>
                  <a:cxn ang="0">
                    <a:pos x="606" y="1008"/>
                  </a:cxn>
                  <a:cxn ang="0">
                    <a:pos x="618" y="972"/>
                  </a:cxn>
                  <a:cxn ang="0">
                    <a:pos x="636" y="864"/>
                  </a:cxn>
                  <a:cxn ang="0">
                    <a:pos x="654" y="864"/>
                  </a:cxn>
                  <a:cxn ang="0">
                    <a:pos x="672" y="864"/>
                  </a:cxn>
                  <a:cxn ang="0">
                    <a:pos x="690" y="864"/>
                  </a:cxn>
                  <a:cxn ang="0">
                    <a:pos x="708" y="864"/>
                  </a:cxn>
                  <a:cxn ang="0">
                    <a:pos x="726" y="756"/>
                  </a:cxn>
                  <a:cxn ang="0">
                    <a:pos x="744" y="720"/>
                  </a:cxn>
                </a:cxnLst>
                <a:rect l="0" t="0" r="r" b="b"/>
                <a:pathLst>
                  <a:path w="756" h="1008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1008"/>
                    </a:lnTo>
                    <a:lnTo>
                      <a:pt x="234" y="1008"/>
                    </a:lnTo>
                    <a:lnTo>
                      <a:pt x="240" y="1008"/>
                    </a:lnTo>
                    <a:lnTo>
                      <a:pt x="246" y="1008"/>
                    </a:lnTo>
                    <a:lnTo>
                      <a:pt x="252" y="1008"/>
                    </a:lnTo>
                    <a:lnTo>
                      <a:pt x="258" y="1008"/>
                    </a:lnTo>
                    <a:lnTo>
                      <a:pt x="264" y="1008"/>
                    </a:lnTo>
                    <a:lnTo>
                      <a:pt x="270" y="1008"/>
                    </a:lnTo>
                    <a:lnTo>
                      <a:pt x="276" y="1008"/>
                    </a:lnTo>
                    <a:lnTo>
                      <a:pt x="282" y="1008"/>
                    </a:lnTo>
                    <a:lnTo>
                      <a:pt x="288" y="1008"/>
                    </a:lnTo>
                    <a:lnTo>
                      <a:pt x="294" y="100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1008"/>
                    </a:lnTo>
                    <a:lnTo>
                      <a:pt x="402" y="1008"/>
                    </a:lnTo>
                    <a:lnTo>
                      <a:pt x="408" y="1008"/>
                    </a:lnTo>
                    <a:lnTo>
                      <a:pt x="414" y="1008"/>
                    </a:lnTo>
                    <a:lnTo>
                      <a:pt x="420" y="1008"/>
                    </a:lnTo>
                    <a:lnTo>
                      <a:pt x="426" y="1008"/>
                    </a:lnTo>
                    <a:lnTo>
                      <a:pt x="432" y="1008"/>
                    </a:lnTo>
                    <a:lnTo>
                      <a:pt x="438" y="1008"/>
                    </a:lnTo>
                    <a:lnTo>
                      <a:pt x="444" y="1008"/>
                    </a:lnTo>
                    <a:lnTo>
                      <a:pt x="450" y="1008"/>
                    </a:lnTo>
                    <a:lnTo>
                      <a:pt x="456" y="1008"/>
                    </a:lnTo>
                    <a:lnTo>
                      <a:pt x="462" y="1008"/>
                    </a:lnTo>
                    <a:lnTo>
                      <a:pt x="468" y="1008"/>
                    </a:lnTo>
                    <a:lnTo>
                      <a:pt x="474" y="1008"/>
                    </a:lnTo>
                    <a:lnTo>
                      <a:pt x="480" y="1008"/>
                    </a:lnTo>
                    <a:lnTo>
                      <a:pt x="486" y="1008"/>
                    </a:lnTo>
                    <a:lnTo>
                      <a:pt x="492" y="1008"/>
                    </a:lnTo>
                    <a:lnTo>
                      <a:pt x="498" y="1008"/>
                    </a:lnTo>
                    <a:lnTo>
                      <a:pt x="504" y="1008"/>
                    </a:lnTo>
                    <a:lnTo>
                      <a:pt x="510" y="1008"/>
                    </a:lnTo>
                    <a:lnTo>
                      <a:pt x="516" y="1008"/>
                    </a:lnTo>
                    <a:lnTo>
                      <a:pt x="522" y="1008"/>
                    </a:lnTo>
                    <a:lnTo>
                      <a:pt x="528" y="1008"/>
                    </a:lnTo>
                    <a:lnTo>
                      <a:pt x="534" y="1008"/>
                    </a:lnTo>
                    <a:lnTo>
                      <a:pt x="540" y="1008"/>
                    </a:lnTo>
                    <a:lnTo>
                      <a:pt x="546" y="1008"/>
                    </a:lnTo>
                    <a:lnTo>
                      <a:pt x="552" y="1008"/>
                    </a:lnTo>
                    <a:lnTo>
                      <a:pt x="558" y="1008"/>
                    </a:lnTo>
                    <a:lnTo>
                      <a:pt x="564" y="1008"/>
                    </a:lnTo>
                    <a:lnTo>
                      <a:pt x="570" y="1008"/>
                    </a:lnTo>
                    <a:lnTo>
                      <a:pt x="576" y="1008"/>
                    </a:lnTo>
                    <a:lnTo>
                      <a:pt x="582" y="1008"/>
                    </a:lnTo>
                    <a:lnTo>
                      <a:pt x="588" y="1008"/>
                    </a:lnTo>
                    <a:lnTo>
                      <a:pt x="594" y="1008"/>
                    </a:lnTo>
                    <a:lnTo>
                      <a:pt x="600" y="1008"/>
                    </a:lnTo>
                    <a:lnTo>
                      <a:pt x="606" y="1008"/>
                    </a:lnTo>
                    <a:lnTo>
                      <a:pt x="612" y="1008"/>
                    </a:lnTo>
                    <a:lnTo>
                      <a:pt x="618" y="1008"/>
                    </a:lnTo>
                    <a:lnTo>
                      <a:pt x="618" y="972"/>
                    </a:lnTo>
                    <a:lnTo>
                      <a:pt x="624" y="864"/>
                    </a:lnTo>
                    <a:lnTo>
                      <a:pt x="630" y="864"/>
                    </a:lnTo>
                    <a:lnTo>
                      <a:pt x="636" y="864"/>
                    </a:lnTo>
                    <a:lnTo>
                      <a:pt x="642" y="864"/>
                    </a:lnTo>
                    <a:lnTo>
                      <a:pt x="648" y="864"/>
                    </a:lnTo>
                    <a:lnTo>
                      <a:pt x="654" y="864"/>
                    </a:lnTo>
                    <a:lnTo>
                      <a:pt x="660" y="864"/>
                    </a:lnTo>
                    <a:lnTo>
                      <a:pt x="666" y="864"/>
                    </a:lnTo>
                    <a:lnTo>
                      <a:pt x="672" y="864"/>
                    </a:lnTo>
                    <a:lnTo>
                      <a:pt x="678" y="864"/>
                    </a:lnTo>
                    <a:lnTo>
                      <a:pt x="684" y="864"/>
                    </a:lnTo>
                    <a:lnTo>
                      <a:pt x="690" y="864"/>
                    </a:lnTo>
                    <a:lnTo>
                      <a:pt x="696" y="864"/>
                    </a:lnTo>
                    <a:lnTo>
                      <a:pt x="702" y="864"/>
                    </a:lnTo>
                    <a:lnTo>
                      <a:pt x="708" y="864"/>
                    </a:lnTo>
                    <a:lnTo>
                      <a:pt x="714" y="864"/>
                    </a:lnTo>
                    <a:lnTo>
                      <a:pt x="720" y="864"/>
                    </a:lnTo>
                    <a:lnTo>
                      <a:pt x="726" y="756"/>
                    </a:lnTo>
                    <a:lnTo>
                      <a:pt x="732" y="720"/>
                    </a:lnTo>
                    <a:lnTo>
                      <a:pt x="738" y="720"/>
                    </a:lnTo>
                    <a:lnTo>
                      <a:pt x="744" y="720"/>
                    </a:lnTo>
                    <a:lnTo>
                      <a:pt x="750" y="720"/>
                    </a:lnTo>
                    <a:lnTo>
                      <a:pt x="756" y="72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5" name="Freeform 691"/>
              <p:cNvSpPr>
                <a:spLocks/>
              </p:cNvSpPr>
              <p:nvPr/>
            </p:nvSpPr>
            <p:spPr bwMode="auto">
              <a:xfrm>
                <a:off x="8526463" y="1914525"/>
                <a:ext cx="733425" cy="1600200"/>
              </a:xfrm>
              <a:custGeom>
                <a:avLst/>
                <a:gdLst/>
                <a:ahLst/>
                <a:cxnLst>
                  <a:cxn ang="0">
                    <a:pos x="6" y="720"/>
                  </a:cxn>
                  <a:cxn ang="0">
                    <a:pos x="18" y="684"/>
                  </a:cxn>
                  <a:cxn ang="0">
                    <a:pos x="30" y="576"/>
                  </a:cxn>
                  <a:cxn ang="0">
                    <a:pos x="42" y="432"/>
                  </a:cxn>
                  <a:cxn ang="0">
                    <a:pos x="54" y="432"/>
                  </a:cxn>
                  <a:cxn ang="0">
                    <a:pos x="60" y="396"/>
                  </a:cxn>
                  <a:cxn ang="0">
                    <a:pos x="72" y="288"/>
                  </a:cxn>
                  <a:cxn ang="0">
                    <a:pos x="84" y="144"/>
                  </a:cxn>
                  <a:cxn ang="0">
                    <a:pos x="90" y="108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1008"/>
                  </a:cxn>
                  <a:cxn ang="0">
                    <a:pos x="162" y="1008"/>
                  </a:cxn>
                  <a:cxn ang="0">
                    <a:pos x="174" y="1008"/>
                  </a:cxn>
                  <a:cxn ang="0">
                    <a:pos x="186" y="1008"/>
                  </a:cxn>
                  <a:cxn ang="0">
                    <a:pos x="198" y="1008"/>
                  </a:cxn>
                  <a:cxn ang="0">
                    <a:pos x="210" y="1008"/>
                  </a:cxn>
                  <a:cxn ang="0">
                    <a:pos x="222" y="1008"/>
                  </a:cxn>
                  <a:cxn ang="0">
                    <a:pos x="234" y="1008"/>
                  </a:cxn>
                  <a:cxn ang="0">
                    <a:pos x="246" y="1008"/>
                  </a:cxn>
                  <a:cxn ang="0">
                    <a:pos x="258" y="1008"/>
                  </a:cxn>
                  <a:cxn ang="0">
                    <a:pos x="270" y="1008"/>
                  </a:cxn>
                  <a:cxn ang="0">
                    <a:pos x="282" y="1008"/>
                  </a:cxn>
                  <a:cxn ang="0">
                    <a:pos x="294" y="1008"/>
                  </a:cxn>
                  <a:cxn ang="0">
                    <a:pos x="306" y="1008"/>
                  </a:cxn>
                  <a:cxn ang="0">
                    <a:pos x="318" y="1008"/>
                  </a:cxn>
                  <a:cxn ang="0">
                    <a:pos x="330" y="1008"/>
                  </a:cxn>
                  <a:cxn ang="0">
                    <a:pos x="342" y="1008"/>
                  </a:cxn>
                  <a:cxn ang="0">
                    <a:pos x="354" y="1008"/>
                  </a:cxn>
                  <a:cxn ang="0">
                    <a:pos x="366" y="1008"/>
                  </a:cxn>
                  <a:cxn ang="0">
                    <a:pos x="378" y="1008"/>
                  </a:cxn>
                  <a:cxn ang="0">
                    <a:pos x="390" y="1008"/>
                  </a:cxn>
                  <a:cxn ang="0">
                    <a:pos x="402" y="1008"/>
                  </a:cxn>
                  <a:cxn ang="0">
                    <a:pos x="414" y="1008"/>
                  </a:cxn>
                  <a:cxn ang="0">
                    <a:pos x="426" y="1008"/>
                  </a:cxn>
                  <a:cxn ang="0">
                    <a:pos x="438" y="1008"/>
                  </a:cxn>
                  <a:cxn ang="0">
                    <a:pos x="450" y="1008"/>
                  </a:cxn>
                  <a:cxn ang="0">
                    <a:pos x="462" y="1008"/>
                  </a:cxn>
                </a:cxnLst>
                <a:rect l="0" t="0" r="r" b="b"/>
                <a:pathLst>
                  <a:path w="462" h="1008">
                    <a:moveTo>
                      <a:pt x="0" y="720"/>
                    </a:moveTo>
                    <a:lnTo>
                      <a:pt x="6" y="720"/>
                    </a:lnTo>
                    <a:lnTo>
                      <a:pt x="12" y="720"/>
                    </a:lnTo>
                    <a:lnTo>
                      <a:pt x="18" y="684"/>
                    </a:lnTo>
                    <a:lnTo>
                      <a:pt x="24" y="576"/>
                    </a:lnTo>
                    <a:lnTo>
                      <a:pt x="30" y="576"/>
                    </a:lnTo>
                    <a:lnTo>
                      <a:pt x="36" y="576"/>
                    </a:lnTo>
                    <a:lnTo>
                      <a:pt x="42" y="432"/>
                    </a:lnTo>
                    <a:lnTo>
                      <a:pt x="48" y="432"/>
                    </a:lnTo>
                    <a:lnTo>
                      <a:pt x="54" y="432"/>
                    </a:lnTo>
                    <a:lnTo>
                      <a:pt x="60" y="432"/>
                    </a:lnTo>
                    <a:lnTo>
                      <a:pt x="60" y="396"/>
                    </a:lnTo>
                    <a:lnTo>
                      <a:pt x="66" y="288"/>
                    </a:lnTo>
                    <a:lnTo>
                      <a:pt x="72" y="288"/>
                    </a:lnTo>
                    <a:lnTo>
                      <a:pt x="78" y="252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0" y="108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1008"/>
                    </a:lnTo>
                    <a:lnTo>
                      <a:pt x="150" y="1008"/>
                    </a:lnTo>
                    <a:lnTo>
                      <a:pt x="156" y="1008"/>
                    </a:lnTo>
                    <a:lnTo>
                      <a:pt x="162" y="1008"/>
                    </a:lnTo>
                    <a:lnTo>
                      <a:pt x="168" y="1008"/>
                    </a:lnTo>
                    <a:lnTo>
                      <a:pt x="174" y="1008"/>
                    </a:lnTo>
                    <a:lnTo>
                      <a:pt x="180" y="1008"/>
                    </a:lnTo>
                    <a:lnTo>
                      <a:pt x="186" y="1008"/>
                    </a:lnTo>
                    <a:lnTo>
                      <a:pt x="192" y="1008"/>
                    </a:lnTo>
                    <a:lnTo>
                      <a:pt x="198" y="1008"/>
                    </a:lnTo>
                    <a:lnTo>
                      <a:pt x="204" y="1008"/>
                    </a:lnTo>
                    <a:lnTo>
                      <a:pt x="210" y="1008"/>
                    </a:lnTo>
                    <a:lnTo>
                      <a:pt x="216" y="1008"/>
                    </a:lnTo>
                    <a:lnTo>
                      <a:pt x="222" y="1008"/>
                    </a:lnTo>
                    <a:lnTo>
                      <a:pt x="228" y="1008"/>
                    </a:lnTo>
                    <a:lnTo>
                      <a:pt x="234" y="1008"/>
                    </a:lnTo>
                    <a:lnTo>
                      <a:pt x="240" y="1008"/>
                    </a:lnTo>
                    <a:lnTo>
                      <a:pt x="246" y="1008"/>
                    </a:lnTo>
                    <a:lnTo>
                      <a:pt x="252" y="1008"/>
                    </a:lnTo>
                    <a:lnTo>
                      <a:pt x="258" y="1008"/>
                    </a:lnTo>
                    <a:lnTo>
                      <a:pt x="264" y="1008"/>
                    </a:lnTo>
                    <a:lnTo>
                      <a:pt x="270" y="1008"/>
                    </a:lnTo>
                    <a:lnTo>
                      <a:pt x="276" y="1008"/>
                    </a:lnTo>
                    <a:lnTo>
                      <a:pt x="282" y="1008"/>
                    </a:lnTo>
                    <a:lnTo>
                      <a:pt x="288" y="1008"/>
                    </a:lnTo>
                    <a:lnTo>
                      <a:pt x="294" y="100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1008"/>
                    </a:lnTo>
                    <a:lnTo>
                      <a:pt x="402" y="1008"/>
                    </a:lnTo>
                    <a:lnTo>
                      <a:pt x="408" y="1008"/>
                    </a:lnTo>
                    <a:lnTo>
                      <a:pt x="414" y="1008"/>
                    </a:lnTo>
                    <a:lnTo>
                      <a:pt x="420" y="1008"/>
                    </a:lnTo>
                    <a:lnTo>
                      <a:pt x="426" y="1008"/>
                    </a:lnTo>
                    <a:lnTo>
                      <a:pt x="432" y="1008"/>
                    </a:lnTo>
                    <a:lnTo>
                      <a:pt x="438" y="1008"/>
                    </a:lnTo>
                    <a:lnTo>
                      <a:pt x="444" y="1008"/>
                    </a:lnTo>
                    <a:lnTo>
                      <a:pt x="450" y="1008"/>
                    </a:lnTo>
                    <a:lnTo>
                      <a:pt x="456" y="1008"/>
                    </a:lnTo>
                    <a:lnTo>
                      <a:pt x="462" y="100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6" name="Freeform 692"/>
              <p:cNvSpPr>
                <a:spLocks/>
              </p:cNvSpPr>
              <p:nvPr/>
            </p:nvSpPr>
            <p:spPr bwMode="auto">
              <a:xfrm>
                <a:off x="4935538" y="1914525"/>
                <a:ext cx="1200150" cy="1600200"/>
              </a:xfrm>
              <a:custGeom>
                <a:avLst/>
                <a:gdLst/>
                <a:ahLst/>
                <a:cxnLst>
                  <a:cxn ang="0">
                    <a:pos x="12" y="1008"/>
                  </a:cxn>
                  <a:cxn ang="0">
                    <a:pos x="30" y="1008"/>
                  </a:cxn>
                  <a:cxn ang="0">
                    <a:pos x="48" y="1008"/>
                  </a:cxn>
                  <a:cxn ang="0">
                    <a:pos x="66" y="288"/>
                  </a:cxn>
                  <a:cxn ang="0">
                    <a:pos x="84" y="288"/>
                  </a:cxn>
                  <a:cxn ang="0">
                    <a:pos x="102" y="288"/>
                  </a:cxn>
                  <a:cxn ang="0">
                    <a:pos x="120" y="288"/>
                  </a:cxn>
                  <a:cxn ang="0">
                    <a:pos x="138" y="288"/>
                  </a:cxn>
                  <a:cxn ang="0">
                    <a:pos x="156" y="288"/>
                  </a:cxn>
                  <a:cxn ang="0">
                    <a:pos x="174" y="288"/>
                  </a:cxn>
                  <a:cxn ang="0">
                    <a:pos x="192" y="288"/>
                  </a:cxn>
                  <a:cxn ang="0">
                    <a:pos x="210" y="288"/>
                  </a:cxn>
                  <a:cxn ang="0">
                    <a:pos x="228" y="288"/>
                  </a:cxn>
                  <a:cxn ang="0">
                    <a:pos x="246" y="288"/>
                  </a:cxn>
                  <a:cxn ang="0">
                    <a:pos x="264" y="288"/>
                  </a:cxn>
                  <a:cxn ang="0">
                    <a:pos x="282" y="288"/>
                  </a:cxn>
                  <a:cxn ang="0">
                    <a:pos x="300" y="1008"/>
                  </a:cxn>
                  <a:cxn ang="0">
                    <a:pos x="318" y="1008"/>
                  </a:cxn>
                  <a:cxn ang="0">
                    <a:pos x="336" y="1008"/>
                  </a:cxn>
                  <a:cxn ang="0">
                    <a:pos x="354" y="1008"/>
                  </a:cxn>
                  <a:cxn ang="0">
                    <a:pos x="372" y="1008"/>
                  </a:cxn>
                  <a:cxn ang="0">
                    <a:pos x="390" y="1008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54" y="1008"/>
                  </a:cxn>
                  <a:cxn ang="0">
                    <a:pos x="672" y="1008"/>
                  </a:cxn>
                  <a:cxn ang="0">
                    <a:pos x="690" y="1008"/>
                  </a:cxn>
                  <a:cxn ang="0">
                    <a:pos x="708" y="1008"/>
                  </a:cxn>
                  <a:cxn ang="0">
                    <a:pos x="726" y="1008"/>
                  </a:cxn>
                  <a:cxn ang="0">
                    <a:pos x="744" y="1008"/>
                  </a:cxn>
                </a:cxnLst>
                <a:rect l="0" t="0" r="r" b="b"/>
                <a:pathLst>
                  <a:path w="756" h="1008">
                    <a:moveTo>
                      <a:pt x="0" y="1008"/>
                    </a:moveTo>
                    <a:lnTo>
                      <a:pt x="6" y="1008"/>
                    </a:lnTo>
                    <a:lnTo>
                      <a:pt x="12" y="1008"/>
                    </a:lnTo>
                    <a:lnTo>
                      <a:pt x="18" y="1008"/>
                    </a:lnTo>
                    <a:lnTo>
                      <a:pt x="24" y="1008"/>
                    </a:lnTo>
                    <a:lnTo>
                      <a:pt x="30" y="1008"/>
                    </a:lnTo>
                    <a:lnTo>
                      <a:pt x="36" y="1008"/>
                    </a:lnTo>
                    <a:lnTo>
                      <a:pt x="42" y="1008"/>
                    </a:lnTo>
                    <a:lnTo>
                      <a:pt x="48" y="1008"/>
                    </a:lnTo>
                    <a:lnTo>
                      <a:pt x="54" y="288"/>
                    </a:lnTo>
                    <a:lnTo>
                      <a:pt x="60" y="288"/>
                    </a:lnTo>
                    <a:lnTo>
                      <a:pt x="66" y="288"/>
                    </a:lnTo>
                    <a:lnTo>
                      <a:pt x="72" y="288"/>
                    </a:lnTo>
                    <a:lnTo>
                      <a:pt x="78" y="288"/>
                    </a:lnTo>
                    <a:lnTo>
                      <a:pt x="84" y="288"/>
                    </a:lnTo>
                    <a:lnTo>
                      <a:pt x="90" y="288"/>
                    </a:lnTo>
                    <a:lnTo>
                      <a:pt x="96" y="288"/>
                    </a:lnTo>
                    <a:lnTo>
                      <a:pt x="102" y="288"/>
                    </a:lnTo>
                    <a:lnTo>
                      <a:pt x="108" y="288"/>
                    </a:lnTo>
                    <a:lnTo>
                      <a:pt x="114" y="288"/>
                    </a:lnTo>
                    <a:lnTo>
                      <a:pt x="120" y="288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8" y="288"/>
                    </a:lnTo>
                    <a:lnTo>
                      <a:pt x="144" y="288"/>
                    </a:lnTo>
                    <a:lnTo>
                      <a:pt x="150" y="288"/>
                    </a:lnTo>
                    <a:lnTo>
                      <a:pt x="156" y="288"/>
                    </a:lnTo>
                    <a:lnTo>
                      <a:pt x="162" y="288"/>
                    </a:lnTo>
                    <a:lnTo>
                      <a:pt x="168" y="288"/>
                    </a:lnTo>
                    <a:lnTo>
                      <a:pt x="174" y="288"/>
                    </a:lnTo>
                    <a:lnTo>
                      <a:pt x="180" y="288"/>
                    </a:lnTo>
                    <a:lnTo>
                      <a:pt x="186" y="288"/>
                    </a:lnTo>
                    <a:lnTo>
                      <a:pt x="192" y="288"/>
                    </a:lnTo>
                    <a:lnTo>
                      <a:pt x="198" y="288"/>
                    </a:lnTo>
                    <a:lnTo>
                      <a:pt x="204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22" y="288"/>
                    </a:lnTo>
                    <a:lnTo>
                      <a:pt x="228" y="288"/>
                    </a:lnTo>
                    <a:lnTo>
                      <a:pt x="234" y="288"/>
                    </a:lnTo>
                    <a:lnTo>
                      <a:pt x="240" y="288"/>
                    </a:lnTo>
                    <a:lnTo>
                      <a:pt x="246" y="288"/>
                    </a:lnTo>
                    <a:lnTo>
                      <a:pt x="252" y="288"/>
                    </a:lnTo>
                    <a:lnTo>
                      <a:pt x="258" y="288"/>
                    </a:lnTo>
                    <a:lnTo>
                      <a:pt x="264" y="288"/>
                    </a:lnTo>
                    <a:lnTo>
                      <a:pt x="270" y="288"/>
                    </a:lnTo>
                    <a:lnTo>
                      <a:pt x="276" y="288"/>
                    </a:lnTo>
                    <a:lnTo>
                      <a:pt x="282" y="288"/>
                    </a:lnTo>
                    <a:lnTo>
                      <a:pt x="288" y="288"/>
                    </a:lnTo>
                    <a:lnTo>
                      <a:pt x="294" y="28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2" y="1008"/>
                    </a:lnTo>
                    <a:lnTo>
                      <a:pt x="648" y="1008"/>
                    </a:lnTo>
                    <a:lnTo>
                      <a:pt x="654" y="1008"/>
                    </a:lnTo>
                    <a:lnTo>
                      <a:pt x="660" y="1008"/>
                    </a:lnTo>
                    <a:lnTo>
                      <a:pt x="666" y="1008"/>
                    </a:lnTo>
                    <a:lnTo>
                      <a:pt x="672" y="1008"/>
                    </a:lnTo>
                    <a:lnTo>
                      <a:pt x="678" y="1008"/>
                    </a:lnTo>
                    <a:lnTo>
                      <a:pt x="684" y="1008"/>
                    </a:lnTo>
                    <a:lnTo>
                      <a:pt x="690" y="1008"/>
                    </a:lnTo>
                    <a:lnTo>
                      <a:pt x="696" y="1008"/>
                    </a:lnTo>
                    <a:lnTo>
                      <a:pt x="702" y="1008"/>
                    </a:lnTo>
                    <a:lnTo>
                      <a:pt x="708" y="1008"/>
                    </a:lnTo>
                    <a:lnTo>
                      <a:pt x="714" y="1008"/>
                    </a:lnTo>
                    <a:lnTo>
                      <a:pt x="720" y="1008"/>
                    </a:lnTo>
                    <a:lnTo>
                      <a:pt x="726" y="1008"/>
                    </a:lnTo>
                    <a:lnTo>
                      <a:pt x="732" y="1008"/>
                    </a:lnTo>
                    <a:lnTo>
                      <a:pt x="738" y="1008"/>
                    </a:lnTo>
                    <a:lnTo>
                      <a:pt x="744" y="1008"/>
                    </a:lnTo>
                    <a:lnTo>
                      <a:pt x="750" y="1008"/>
                    </a:lnTo>
                    <a:lnTo>
                      <a:pt x="756" y="100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7" name="Freeform 693"/>
              <p:cNvSpPr>
                <a:spLocks/>
              </p:cNvSpPr>
              <p:nvPr/>
            </p:nvSpPr>
            <p:spPr bwMode="auto">
              <a:xfrm>
                <a:off x="6135688" y="1914525"/>
                <a:ext cx="1190625" cy="1600200"/>
              </a:xfrm>
              <a:custGeom>
                <a:avLst/>
                <a:gdLst/>
                <a:ahLst/>
                <a:cxnLst>
                  <a:cxn ang="0">
                    <a:pos x="12" y="1008"/>
                  </a:cxn>
                  <a:cxn ang="0">
                    <a:pos x="30" y="1008"/>
                  </a:cxn>
                  <a:cxn ang="0">
                    <a:pos x="48" y="864"/>
                  </a:cxn>
                  <a:cxn ang="0">
                    <a:pos x="66" y="864"/>
                  </a:cxn>
                  <a:cxn ang="0">
                    <a:pos x="84" y="864"/>
                  </a:cxn>
                  <a:cxn ang="0">
                    <a:pos x="102" y="864"/>
                  </a:cxn>
                  <a:cxn ang="0">
                    <a:pos x="120" y="864"/>
                  </a:cxn>
                  <a:cxn ang="0">
                    <a:pos x="138" y="828"/>
                  </a:cxn>
                  <a:cxn ang="0">
                    <a:pos x="150" y="720"/>
                  </a:cxn>
                  <a:cxn ang="0">
                    <a:pos x="168" y="720"/>
                  </a:cxn>
                  <a:cxn ang="0">
                    <a:pos x="186" y="720"/>
                  </a:cxn>
                  <a:cxn ang="0">
                    <a:pos x="204" y="720"/>
                  </a:cxn>
                  <a:cxn ang="0">
                    <a:pos x="222" y="720"/>
                  </a:cxn>
                  <a:cxn ang="0">
                    <a:pos x="240" y="720"/>
                  </a:cxn>
                  <a:cxn ang="0">
                    <a:pos x="258" y="576"/>
                  </a:cxn>
                  <a:cxn ang="0">
                    <a:pos x="276" y="576"/>
                  </a:cxn>
                  <a:cxn ang="0">
                    <a:pos x="294" y="576"/>
                  </a:cxn>
                  <a:cxn ang="0">
                    <a:pos x="312" y="576"/>
                  </a:cxn>
                  <a:cxn ang="0">
                    <a:pos x="330" y="576"/>
                  </a:cxn>
                  <a:cxn ang="0">
                    <a:pos x="348" y="432"/>
                  </a:cxn>
                  <a:cxn ang="0">
                    <a:pos x="366" y="432"/>
                  </a:cxn>
                  <a:cxn ang="0">
                    <a:pos x="384" y="432"/>
                  </a:cxn>
                  <a:cxn ang="0">
                    <a:pos x="402" y="432"/>
                  </a:cxn>
                  <a:cxn ang="0">
                    <a:pos x="420" y="432"/>
                  </a:cxn>
                  <a:cxn ang="0">
                    <a:pos x="438" y="432"/>
                  </a:cxn>
                  <a:cxn ang="0">
                    <a:pos x="450" y="288"/>
                  </a:cxn>
                  <a:cxn ang="0">
                    <a:pos x="468" y="288"/>
                  </a:cxn>
                  <a:cxn ang="0">
                    <a:pos x="486" y="288"/>
                  </a:cxn>
                  <a:cxn ang="0">
                    <a:pos x="504" y="288"/>
                  </a:cxn>
                  <a:cxn ang="0">
                    <a:pos x="522" y="288"/>
                  </a:cxn>
                  <a:cxn ang="0">
                    <a:pos x="540" y="288"/>
                  </a:cxn>
                  <a:cxn ang="0">
                    <a:pos x="558" y="144"/>
                  </a:cxn>
                  <a:cxn ang="0">
                    <a:pos x="576" y="144"/>
                  </a:cxn>
                  <a:cxn ang="0">
                    <a:pos x="594" y="144"/>
                  </a:cxn>
                  <a:cxn ang="0">
                    <a:pos x="612" y="144"/>
                  </a:cxn>
                  <a:cxn ang="0">
                    <a:pos x="630" y="144"/>
                  </a:cxn>
                  <a:cxn ang="0">
                    <a:pos x="648" y="144"/>
                  </a:cxn>
                  <a:cxn ang="0">
                    <a:pos x="666" y="0"/>
                  </a:cxn>
                  <a:cxn ang="0">
                    <a:pos x="684" y="0"/>
                  </a:cxn>
                  <a:cxn ang="0">
                    <a:pos x="702" y="0"/>
                  </a:cxn>
                  <a:cxn ang="0">
                    <a:pos x="720" y="0"/>
                  </a:cxn>
                  <a:cxn ang="0">
                    <a:pos x="738" y="0"/>
                  </a:cxn>
                </a:cxnLst>
                <a:rect l="0" t="0" r="r" b="b"/>
                <a:pathLst>
                  <a:path w="750" h="1008">
                    <a:moveTo>
                      <a:pt x="0" y="1008"/>
                    </a:moveTo>
                    <a:lnTo>
                      <a:pt x="6" y="1008"/>
                    </a:lnTo>
                    <a:lnTo>
                      <a:pt x="12" y="1008"/>
                    </a:lnTo>
                    <a:lnTo>
                      <a:pt x="18" y="1008"/>
                    </a:lnTo>
                    <a:lnTo>
                      <a:pt x="24" y="1008"/>
                    </a:lnTo>
                    <a:lnTo>
                      <a:pt x="30" y="1008"/>
                    </a:lnTo>
                    <a:lnTo>
                      <a:pt x="36" y="936"/>
                    </a:lnTo>
                    <a:lnTo>
                      <a:pt x="42" y="864"/>
                    </a:lnTo>
                    <a:lnTo>
                      <a:pt x="48" y="864"/>
                    </a:lnTo>
                    <a:lnTo>
                      <a:pt x="54" y="864"/>
                    </a:lnTo>
                    <a:lnTo>
                      <a:pt x="60" y="864"/>
                    </a:lnTo>
                    <a:lnTo>
                      <a:pt x="66" y="864"/>
                    </a:lnTo>
                    <a:lnTo>
                      <a:pt x="72" y="864"/>
                    </a:lnTo>
                    <a:lnTo>
                      <a:pt x="78" y="864"/>
                    </a:lnTo>
                    <a:lnTo>
                      <a:pt x="84" y="864"/>
                    </a:lnTo>
                    <a:lnTo>
                      <a:pt x="90" y="864"/>
                    </a:lnTo>
                    <a:lnTo>
                      <a:pt x="96" y="864"/>
                    </a:lnTo>
                    <a:lnTo>
                      <a:pt x="102" y="864"/>
                    </a:lnTo>
                    <a:lnTo>
                      <a:pt x="108" y="864"/>
                    </a:lnTo>
                    <a:lnTo>
                      <a:pt x="114" y="864"/>
                    </a:lnTo>
                    <a:lnTo>
                      <a:pt x="120" y="864"/>
                    </a:lnTo>
                    <a:lnTo>
                      <a:pt x="126" y="864"/>
                    </a:lnTo>
                    <a:lnTo>
                      <a:pt x="132" y="864"/>
                    </a:lnTo>
                    <a:lnTo>
                      <a:pt x="138" y="828"/>
                    </a:lnTo>
                    <a:lnTo>
                      <a:pt x="138" y="720"/>
                    </a:lnTo>
                    <a:lnTo>
                      <a:pt x="144" y="720"/>
                    </a:lnTo>
                    <a:lnTo>
                      <a:pt x="150" y="720"/>
                    </a:lnTo>
                    <a:lnTo>
                      <a:pt x="156" y="720"/>
                    </a:lnTo>
                    <a:lnTo>
                      <a:pt x="162" y="720"/>
                    </a:lnTo>
                    <a:lnTo>
                      <a:pt x="168" y="720"/>
                    </a:lnTo>
                    <a:lnTo>
                      <a:pt x="174" y="720"/>
                    </a:lnTo>
                    <a:lnTo>
                      <a:pt x="180" y="720"/>
                    </a:lnTo>
                    <a:lnTo>
                      <a:pt x="186" y="720"/>
                    </a:lnTo>
                    <a:lnTo>
                      <a:pt x="192" y="720"/>
                    </a:lnTo>
                    <a:lnTo>
                      <a:pt x="198" y="720"/>
                    </a:lnTo>
                    <a:lnTo>
                      <a:pt x="204" y="720"/>
                    </a:lnTo>
                    <a:lnTo>
                      <a:pt x="210" y="720"/>
                    </a:lnTo>
                    <a:lnTo>
                      <a:pt x="216" y="720"/>
                    </a:lnTo>
                    <a:lnTo>
                      <a:pt x="222" y="720"/>
                    </a:lnTo>
                    <a:lnTo>
                      <a:pt x="228" y="720"/>
                    </a:lnTo>
                    <a:lnTo>
                      <a:pt x="234" y="720"/>
                    </a:lnTo>
                    <a:lnTo>
                      <a:pt x="240" y="720"/>
                    </a:lnTo>
                    <a:lnTo>
                      <a:pt x="246" y="684"/>
                    </a:lnTo>
                    <a:lnTo>
                      <a:pt x="252" y="576"/>
                    </a:lnTo>
                    <a:lnTo>
                      <a:pt x="258" y="576"/>
                    </a:lnTo>
                    <a:lnTo>
                      <a:pt x="264" y="576"/>
                    </a:lnTo>
                    <a:lnTo>
                      <a:pt x="270" y="576"/>
                    </a:lnTo>
                    <a:lnTo>
                      <a:pt x="276" y="576"/>
                    </a:lnTo>
                    <a:lnTo>
                      <a:pt x="282" y="576"/>
                    </a:lnTo>
                    <a:lnTo>
                      <a:pt x="288" y="576"/>
                    </a:lnTo>
                    <a:lnTo>
                      <a:pt x="294" y="576"/>
                    </a:lnTo>
                    <a:lnTo>
                      <a:pt x="300" y="576"/>
                    </a:lnTo>
                    <a:lnTo>
                      <a:pt x="306" y="576"/>
                    </a:lnTo>
                    <a:lnTo>
                      <a:pt x="312" y="576"/>
                    </a:lnTo>
                    <a:lnTo>
                      <a:pt x="318" y="576"/>
                    </a:lnTo>
                    <a:lnTo>
                      <a:pt x="324" y="576"/>
                    </a:lnTo>
                    <a:lnTo>
                      <a:pt x="330" y="576"/>
                    </a:lnTo>
                    <a:lnTo>
                      <a:pt x="336" y="576"/>
                    </a:lnTo>
                    <a:lnTo>
                      <a:pt x="342" y="576"/>
                    </a:lnTo>
                    <a:lnTo>
                      <a:pt x="348" y="432"/>
                    </a:lnTo>
                    <a:lnTo>
                      <a:pt x="354" y="432"/>
                    </a:lnTo>
                    <a:lnTo>
                      <a:pt x="360" y="432"/>
                    </a:lnTo>
                    <a:lnTo>
                      <a:pt x="366" y="432"/>
                    </a:lnTo>
                    <a:lnTo>
                      <a:pt x="372" y="432"/>
                    </a:lnTo>
                    <a:lnTo>
                      <a:pt x="378" y="432"/>
                    </a:lnTo>
                    <a:lnTo>
                      <a:pt x="384" y="432"/>
                    </a:lnTo>
                    <a:lnTo>
                      <a:pt x="390" y="432"/>
                    </a:lnTo>
                    <a:lnTo>
                      <a:pt x="396" y="432"/>
                    </a:lnTo>
                    <a:lnTo>
                      <a:pt x="402" y="432"/>
                    </a:lnTo>
                    <a:lnTo>
                      <a:pt x="408" y="432"/>
                    </a:lnTo>
                    <a:lnTo>
                      <a:pt x="414" y="432"/>
                    </a:lnTo>
                    <a:lnTo>
                      <a:pt x="420" y="432"/>
                    </a:lnTo>
                    <a:lnTo>
                      <a:pt x="426" y="432"/>
                    </a:lnTo>
                    <a:lnTo>
                      <a:pt x="432" y="432"/>
                    </a:lnTo>
                    <a:lnTo>
                      <a:pt x="438" y="432"/>
                    </a:lnTo>
                    <a:lnTo>
                      <a:pt x="444" y="432"/>
                    </a:lnTo>
                    <a:lnTo>
                      <a:pt x="444" y="360"/>
                    </a:lnTo>
                    <a:lnTo>
                      <a:pt x="450" y="288"/>
                    </a:lnTo>
                    <a:lnTo>
                      <a:pt x="456" y="288"/>
                    </a:lnTo>
                    <a:lnTo>
                      <a:pt x="462" y="288"/>
                    </a:lnTo>
                    <a:lnTo>
                      <a:pt x="468" y="288"/>
                    </a:lnTo>
                    <a:lnTo>
                      <a:pt x="474" y="288"/>
                    </a:lnTo>
                    <a:lnTo>
                      <a:pt x="480" y="288"/>
                    </a:lnTo>
                    <a:lnTo>
                      <a:pt x="486" y="288"/>
                    </a:lnTo>
                    <a:lnTo>
                      <a:pt x="492" y="288"/>
                    </a:lnTo>
                    <a:lnTo>
                      <a:pt x="498" y="288"/>
                    </a:lnTo>
                    <a:lnTo>
                      <a:pt x="504" y="288"/>
                    </a:lnTo>
                    <a:lnTo>
                      <a:pt x="510" y="288"/>
                    </a:lnTo>
                    <a:lnTo>
                      <a:pt x="516" y="288"/>
                    </a:lnTo>
                    <a:lnTo>
                      <a:pt x="522" y="288"/>
                    </a:lnTo>
                    <a:lnTo>
                      <a:pt x="528" y="288"/>
                    </a:lnTo>
                    <a:lnTo>
                      <a:pt x="534" y="288"/>
                    </a:lnTo>
                    <a:lnTo>
                      <a:pt x="540" y="288"/>
                    </a:lnTo>
                    <a:lnTo>
                      <a:pt x="546" y="288"/>
                    </a:lnTo>
                    <a:lnTo>
                      <a:pt x="552" y="180"/>
                    </a:lnTo>
                    <a:lnTo>
                      <a:pt x="558" y="144"/>
                    </a:lnTo>
                    <a:lnTo>
                      <a:pt x="564" y="144"/>
                    </a:lnTo>
                    <a:lnTo>
                      <a:pt x="570" y="144"/>
                    </a:lnTo>
                    <a:lnTo>
                      <a:pt x="576" y="144"/>
                    </a:lnTo>
                    <a:lnTo>
                      <a:pt x="582" y="144"/>
                    </a:lnTo>
                    <a:lnTo>
                      <a:pt x="588" y="144"/>
                    </a:lnTo>
                    <a:lnTo>
                      <a:pt x="594" y="144"/>
                    </a:lnTo>
                    <a:lnTo>
                      <a:pt x="600" y="144"/>
                    </a:lnTo>
                    <a:lnTo>
                      <a:pt x="606" y="144"/>
                    </a:lnTo>
                    <a:lnTo>
                      <a:pt x="612" y="144"/>
                    </a:lnTo>
                    <a:lnTo>
                      <a:pt x="618" y="144"/>
                    </a:lnTo>
                    <a:lnTo>
                      <a:pt x="624" y="144"/>
                    </a:lnTo>
                    <a:lnTo>
                      <a:pt x="630" y="144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8" y="144"/>
                    </a:lnTo>
                    <a:lnTo>
                      <a:pt x="654" y="36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8" name="Freeform 694"/>
              <p:cNvSpPr>
                <a:spLocks/>
              </p:cNvSpPr>
              <p:nvPr/>
            </p:nvSpPr>
            <p:spPr bwMode="auto">
              <a:xfrm>
                <a:off x="7326313" y="1914525"/>
                <a:ext cx="1200150" cy="16002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1008"/>
                  </a:cxn>
                  <a:cxn ang="0">
                    <a:pos x="246" y="1008"/>
                  </a:cxn>
                  <a:cxn ang="0">
                    <a:pos x="264" y="1008"/>
                  </a:cxn>
                  <a:cxn ang="0">
                    <a:pos x="282" y="1008"/>
                  </a:cxn>
                  <a:cxn ang="0">
                    <a:pos x="300" y="1008"/>
                  </a:cxn>
                  <a:cxn ang="0">
                    <a:pos x="318" y="1008"/>
                  </a:cxn>
                  <a:cxn ang="0">
                    <a:pos x="336" y="1008"/>
                  </a:cxn>
                  <a:cxn ang="0">
                    <a:pos x="354" y="1008"/>
                  </a:cxn>
                  <a:cxn ang="0">
                    <a:pos x="372" y="1008"/>
                  </a:cxn>
                  <a:cxn ang="0">
                    <a:pos x="390" y="1008"/>
                  </a:cxn>
                  <a:cxn ang="0">
                    <a:pos x="408" y="1008"/>
                  </a:cxn>
                  <a:cxn ang="0">
                    <a:pos x="426" y="1008"/>
                  </a:cxn>
                  <a:cxn ang="0">
                    <a:pos x="444" y="1008"/>
                  </a:cxn>
                  <a:cxn ang="0">
                    <a:pos x="462" y="1008"/>
                  </a:cxn>
                  <a:cxn ang="0">
                    <a:pos x="480" y="1008"/>
                  </a:cxn>
                  <a:cxn ang="0">
                    <a:pos x="498" y="1008"/>
                  </a:cxn>
                  <a:cxn ang="0">
                    <a:pos x="516" y="1008"/>
                  </a:cxn>
                  <a:cxn ang="0">
                    <a:pos x="534" y="1008"/>
                  </a:cxn>
                  <a:cxn ang="0">
                    <a:pos x="552" y="1008"/>
                  </a:cxn>
                  <a:cxn ang="0">
                    <a:pos x="570" y="1008"/>
                  </a:cxn>
                  <a:cxn ang="0">
                    <a:pos x="588" y="1008"/>
                  </a:cxn>
                  <a:cxn ang="0">
                    <a:pos x="606" y="1008"/>
                  </a:cxn>
                  <a:cxn ang="0">
                    <a:pos x="618" y="972"/>
                  </a:cxn>
                  <a:cxn ang="0">
                    <a:pos x="636" y="864"/>
                  </a:cxn>
                  <a:cxn ang="0">
                    <a:pos x="654" y="864"/>
                  </a:cxn>
                  <a:cxn ang="0">
                    <a:pos x="672" y="864"/>
                  </a:cxn>
                  <a:cxn ang="0">
                    <a:pos x="690" y="864"/>
                  </a:cxn>
                  <a:cxn ang="0">
                    <a:pos x="708" y="864"/>
                  </a:cxn>
                  <a:cxn ang="0">
                    <a:pos x="726" y="756"/>
                  </a:cxn>
                  <a:cxn ang="0">
                    <a:pos x="744" y="720"/>
                  </a:cxn>
                </a:cxnLst>
                <a:rect l="0" t="0" r="r" b="b"/>
                <a:pathLst>
                  <a:path w="756" h="1008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1008"/>
                    </a:lnTo>
                    <a:lnTo>
                      <a:pt x="234" y="1008"/>
                    </a:lnTo>
                    <a:lnTo>
                      <a:pt x="240" y="1008"/>
                    </a:lnTo>
                    <a:lnTo>
                      <a:pt x="246" y="1008"/>
                    </a:lnTo>
                    <a:lnTo>
                      <a:pt x="252" y="1008"/>
                    </a:lnTo>
                    <a:lnTo>
                      <a:pt x="258" y="1008"/>
                    </a:lnTo>
                    <a:lnTo>
                      <a:pt x="264" y="1008"/>
                    </a:lnTo>
                    <a:lnTo>
                      <a:pt x="270" y="1008"/>
                    </a:lnTo>
                    <a:lnTo>
                      <a:pt x="276" y="1008"/>
                    </a:lnTo>
                    <a:lnTo>
                      <a:pt x="282" y="1008"/>
                    </a:lnTo>
                    <a:lnTo>
                      <a:pt x="288" y="1008"/>
                    </a:lnTo>
                    <a:lnTo>
                      <a:pt x="294" y="100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1008"/>
                    </a:lnTo>
                    <a:lnTo>
                      <a:pt x="402" y="1008"/>
                    </a:lnTo>
                    <a:lnTo>
                      <a:pt x="408" y="1008"/>
                    </a:lnTo>
                    <a:lnTo>
                      <a:pt x="414" y="1008"/>
                    </a:lnTo>
                    <a:lnTo>
                      <a:pt x="420" y="1008"/>
                    </a:lnTo>
                    <a:lnTo>
                      <a:pt x="426" y="1008"/>
                    </a:lnTo>
                    <a:lnTo>
                      <a:pt x="432" y="1008"/>
                    </a:lnTo>
                    <a:lnTo>
                      <a:pt x="438" y="1008"/>
                    </a:lnTo>
                    <a:lnTo>
                      <a:pt x="444" y="1008"/>
                    </a:lnTo>
                    <a:lnTo>
                      <a:pt x="450" y="1008"/>
                    </a:lnTo>
                    <a:lnTo>
                      <a:pt x="456" y="1008"/>
                    </a:lnTo>
                    <a:lnTo>
                      <a:pt x="462" y="1008"/>
                    </a:lnTo>
                    <a:lnTo>
                      <a:pt x="468" y="1008"/>
                    </a:lnTo>
                    <a:lnTo>
                      <a:pt x="474" y="1008"/>
                    </a:lnTo>
                    <a:lnTo>
                      <a:pt x="480" y="1008"/>
                    </a:lnTo>
                    <a:lnTo>
                      <a:pt x="486" y="1008"/>
                    </a:lnTo>
                    <a:lnTo>
                      <a:pt x="492" y="1008"/>
                    </a:lnTo>
                    <a:lnTo>
                      <a:pt x="498" y="1008"/>
                    </a:lnTo>
                    <a:lnTo>
                      <a:pt x="504" y="1008"/>
                    </a:lnTo>
                    <a:lnTo>
                      <a:pt x="510" y="1008"/>
                    </a:lnTo>
                    <a:lnTo>
                      <a:pt x="516" y="1008"/>
                    </a:lnTo>
                    <a:lnTo>
                      <a:pt x="522" y="1008"/>
                    </a:lnTo>
                    <a:lnTo>
                      <a:pt x="528" y="1008"/>
                    </a:lnTo>
                    <a:lnTo>
                      <a:pt x="534" y="1008"/>
                    </a:lnTo>
                    <a:lnTo>
                      <a:pt x="540" y="1008"/>
                    </a:lnTo>
                    <a:lnTo>
                      <a:pt x="546" y="1008"/>
                    </a:lnTo>
                    <a:lnTo>
                      <a:pt x="552" y="1008"/>
                    </a:lnTo>
                    <a:lnTo>
                      <a:pt x="558" y="1008"/>
                    </a:lnTo>
                    <a:lnTo>
                      <a:pt x="564" y="1008"/>
                    </a:lnTo>
                    <a:lnTo>
                      <a:pt x="570" y="1008"/>
                    </a:lnTo>
                    <a:lnTo>
                      <a:pt x="576" y="1008"/>
                    </a:lnTo>
                    <a:lnTo>
                      <a:pt x="582" y="1008"/>
                    </a:lnTo>
                    <a:lnTo>
                      <a:pt x="588" y="1008"/>
                    </a:lnTo>
                    <a:lnTo>
                      <a:pt x="594" y="1008"/>
                    </a:lnTo>
                    <a:lnTo>
                      <a:pt x="600" y="1008"/>
                    </a:lnTo>
                    <a:lnTo>
                      <a:pt x="606" y="1008"/>
                    </a:lnTo>
                    <a:lnTo>
                      <a:pt x="612" y="1008"/>
                    </a:lnTo>
                    <a:lnTo>
                      <a:pt x="618" y="1008"/>
                    </a:lnTo>
                    <a:lnTo>
                      <a:pt x="618" y="972"/>
                    </a:lnTo>
                    <a:lnTo>
                      <a:pt x="624" y="864"/>
                    </a:lnTo>
                    <a:lnTo>
                      <a:pt x="630" y="864"/>
                    </a:lnTo>
                    <a:lnTo>
                      <a:pt x="636" y="864"/>
                    </a:lnTo>
                    <a:lnTo>
                      <a:pt x="642" y="864"/>
                    </a:lnTo>
                    <a:lnTo>
                      <a:pt x="648" y="864"/>
                    </a:lnTo>
                    <a:lnTo>
                      <a:pt x="654" y="864"/>
                    </a:lnTo>
                    <a:lnTo>
                      <a:pt x="660" y="864"/>
                    </a:lnTo>
                    <a:lnTo>
                      <a:pt x="666" y="864"/>
                    </a:lnTo>
                    <a:lnTo>
                      <a:pt x="672" y="864"/>
                    </a:lnTo>
                    <a:lnTo>
                      <a:pt x="678" y="864"/>
                    </a:lnTo>
                    <a:lnTo>
                      <a:pt x="684" y="864"/>
                    </a:lnTo>
                    <a:lnTo>
                      <a:pt x="690" y="864"/>
                    </a:lnTo>
                    <a:lnTo>
                      <a:pt x="696" y="864"/>
                    </a:lnTo>
                    <a:lnTo>
                      <a:pt x="702" y="864"/>
                    </a:lnTo>
                    <a:lnTo>
                      <a:pt x="708" y="864"/>
                    </a:lnTo>
                    <a:lnTo>
                      <a:pt x="714" y="864"/>
                    </a:lnTo>
                    <a:lnTo>
                      <a:pt x="720" y="864"/>
                    </a:lnTo>
                    <a:lnTo>
                      <a:pt x="726" y="756"/>
                    </a:lnTo>
                    <a:lnTo>
                      <a:pt x="732" y="720"/>
                    </a:lnTo>
                    <a:lnTo>
                      <a:pt x="738" y="720"/>
                    </a:lnTo>
                    <a:lnTo>
                      <a:pt x="744" y="720"/>
                    </a:lnTo>
                    <a:lnTo>
                      <a:pt x="750" y="720"/>
                    </a:lnTo>
                    <a:lnTo>
                      <a:pt x="756" y="72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9" name="Freeform 695"/>
              <p:cNvSpPr>
                <a:spLocks/>
              </p:cNvSpPr>
              <p:nvPr/>
            </p:nvSpPr>
            <p:spPr bwMode="auto">
              <a:xfrm>
                <a:off x="8526463" y="1914525"/>
                <a:ext cx="733425" cy="1600200"/>
              </a:xfrm>
              <a:custGeom>
                <a:avLst/>
                <a:gdLst/>
                <a:ahLst/>
                <a:cxnLst>
                  <a:cxn ang="0">
                    <a:pos x="6" y="720"/>
                  </a:cxn>
                  <a:cxn ang="0">
                    <a:pos x="18" y="684"/>
                  </a:cxn>
                  <a:cxn ang="0">
                    <a:pos x="30" y="576"/>
                  </a:cxn>
                  <a:cxn ang="0">
                    <a:pos x="42" y="432"/>
                  </a:cxn>
                  <a:cxn ang="0">
                    <a:pos x="54" y="432"/>
                  </a:cxn>
                  <a:cxn ang="0">
                    <a:pos x="60" y="396"/>
                  </a:cxn>
                  <a:cxn ang="0">
                    <a:pos x="72" y="288"/>
                  </a:cxn>
                  <a:cxn ang="0">
                    <a:pos x="84" y="144"/>
                  </a:cxn>
                  <a:cxn ang="0">
                    <a:pos x="90" y="108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1008"/>
                  </a:cxn>
                  <a:cxn ang="0">
                    <a:pos x="162" y="1008"/>
                  </a:cxn>
                  <a:cxn ang="0">
                    <a:pos x="174" y="1008"/>
                  </a:cxn>
                  <a:cxn ang="0">
                    <a:pos x="186" y="1008"/>
                  </a:cxn>
                  <a:cxn ang="0">
                    <a:pos x="198" y="1008"/>
                  </a:cxn>
                  <a:cxn ang="0">
                    <a:pos x="210" y="1008"/>
                  </a:cxn>
                  <a:cxn ang="0">
                    <a:pos x="222" y="1008"/>
                  </a:cxn>
                  <a:cxn ang="0">
                    <a:pos x="234" y="1008"/>
                  </a:cxn>
                  <a:cxn ang="0">
                    <a:pos x="246" y="1008"/>
                  </a:cxn>
                  <a:cxn ang="0">
                    <a:pos x="258" y="1008"/>
                  </a:cxn>
                  <a:cxn ang="0">
                    <a:pos x="270" y="1008"/>
                  </a:cxn>
                  <a:cxn ang="0">
                    <a:pos x="282" y="1008"/>
                  </a:cxn>
                  <a:cxn ang="0">
                    <a:pos x="294" y="1008"/>
                  </a:cxn>
                  <a:cxn ang="0">
                    <a:pos x="306" y="1008"/>
                  </a:cxn>
                  <a:cxn ang="0">
                    <a:pos x="318" y="1008"/>
                  </a:cxn>
                  <a:cxn ang="0">
                    <a:pos x="330" y="1008"/>
                  </a:cxn>
                  <a:cxn ang="0">
                    <a:pos x="342" y="1008"/>
                  </a:cxn>
                  <a:cxn ang="0">
                    <a:pos x="354" y="1008"/>
                  </a:cxn>
                  <a:cxn ang="0">
                    <a:pos x="366" y="1008"/>
                  </a:cxn>
                  <a:cxn ang="0">
                    <a:pos x="378" y="1008"/>
                  </a:cxn>
                  <a:cxn ang="0">
                    <a:pos x="390" y="1008"/>
                  </a:cxn>
                  <a:cxn ang="0">
                    <a:pos x="402" y="1008"/>
                  </a:cxn>
                  <a:cxn ang="0">
                    <a:pos x="414" y="1008"/>
                  </a:cxn>
                  <a:cxn ang="0">
                    <a:pos x="426" y="1008"/>
                  </a:cxn>
                  <a:cxn ang="0">
                    <a:pos x="438" y="1008"/>
                  </a:cxn>
                  <a:cxn ang="0">
                    <a:pos x="450" y="1008"/>
                  </a:cxn>
                  <a:cxn ang="0">
                    <a:pos x="462" y="1008"/>
                  </a:cxn>
                </a:cxnLst>
                <a:rect l="0" t="0" r="r" b="b"/>
                <a:pathLst>
                  <a:path w="462" h="1008">
                    <a:moveTo>
                      <a:pt x="0" y="720"/>
                    </a:moveTo>
                    <a:lnTo>
                      <a:pt x="6" y="720"/>
                    </a:lnTo>
                    <a:lnTo>
                      <a:pt x="12" y="720"/>
                    </a:lnTo>
                    <a:lnTo>
                      <a:pt x="18" y="684"/>
                    </a:lnTo>
                    <a:lnTo>
                      <a:pt x="24" y="576"/>
                    </a:lnTo>
                    <a:lnTo>
                      <a:pt x="30" y="576"/>
                    </a:lnTo>
                    <a:lnTo>
                      <a:pt x="36" y="576"/>
                    </a:lnTo>
                    <a:lnTo>
                      <a:pt x="42" y="432"/>
                    </a:lnTo>
                    <a:lnTo>
                      <a:pt x="48" y="432"/>
                    </a:lnTo>
                    <a:lnTo>
                      <a:pt x="54" y="432"/>
                    </a:lnTo>
                    <a:lnTo>
                      <a:pt x="60" y="432"/>
                    </a:lnTo>
                    <a:lnTo>
                      <a:pt x="60" y="396"/>
                    </a:lnTo>
                    <a:lnTo>
                      <a:pt x="66" y="288"/>
                    </a:lnTo>
                    <a:lnTo>
                      <a:pt x="72" y="288"/>
                    </a:lnTo>
                    <a:lnTo>
                      <a:pt x="78" y="252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0" y="108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1008"/>
                    </a:lnTo>
                    <a:lnTo>
                      <a:pt x="150" y="1008"/>
                    </a:lnTo>
                    <a:lnTo>
                      <a:pt x="156" y="1008"/>
                    </a:lnTo>
                    <a:lnTo>
                      <a:pt x="162" y="1008"/>
                    </a:lnTo>
                    <a:lnTo>
                      <a:pt x="168" y="1008"/>
                    </a:lnTo>
                    <a:lnTo>
                      <a:pt x="174" y="1008"/>
                    </a:lnTo>
                    <a:lnTo>
                      <a:pt x="180" y="1008"/>
                    </a:lnTo>
                    <a:lnTo>
                      <a:pt x="186" y="1008"/>
                    </a:lnTo>
                    <a:lnTo>
                      <a:pt x="192" y="1008"/>
                    </a:lnTo>
                    <a:lnTo>
                      <a:pt x="198" y="1008"/>
                    </a:lnTo>
                    <a:lnTo>
                      <a:pt x="204" y="1008"/>
                    </a:lnTo>
                    <a:lnTo>
                      <a:pt x="210" y="1008"/>
                    </a:lnTo>
                    <a:lnTo>
                      <a:pt x="216" y="1008"/>
                    </a:lnTo>
                    <a:lnTo>
                      <a:pt x="222" y="1008"/>
                    </a:lnTo>
                    <a:lnTo>
                      <a:pt x="228" y="1008"/>
                    </a:lnTo>
                    <a:lnTo>
                      <a:pt x="234" y="1008"/>
                    </a:lnTo>
                    <a:lnTo>
                      <a:pt x="240" y="1008"/>
                    </a:lnTo>
                    <a:lnTo>
                      <a:pt x="246" y="1008"/>
                    </a:lnTo>
                    <a:lnTo>
                      <a:pt x="252" y="1008"/>
                    </a:lnTo>
                    <a:lnTo>
                      <a:pt x="258" y="1008"/>
                    </a:lnTo>
                    <a:lnTo>
                      <a:pt x="264" y="1008"/>
                    </a:lnTo>
                    <a:lnTo>
                      <a:pt x="270" y="1008"/>
                    </a:lnTo>
                    <a:lnTo>
                      <a:pt x="276" y="1008"/>
                    </a:lnTo>
                    <a:lnTo>
                      <a:pt x="282" y="1008"/>
                    </a:lnTo>
                    <a:lnTo>
                      <a:pt x="288" y="1008"/>
                    </a:lnTo>
                    <a:lnTo>
                      <a:pt x="294" y="1008"/>
                    </a:lnTo>
                    <a:lnTo>
                      <a:pt x="300" y="1008"/>
                    </a:lnTo>
                    <a:lnTo>
                      <a:pt x="306" y="1008"/>
                    </a:lnTo>
                    <a:lnTo>
                      <a:pt x="312" y="1008"/>
                    </a:lnTo>
                    <a:lnTo>
                      <a:pt x="318" y="1008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6" y="1008"/>
                    </a:lnTo>
                    <a:lnTo>
                      <a:pt x="342" y="1008"/>
                    </a:lnTo>
                    <a:lnTo>
                      <a:pt x="348" y="1008"/>
                    </a:lnTo>
                    <a:lnTo>
                      <a:pt x="354" y="1008"/>
                    </a:lnTo>
                    <a:lnTo>
                      <a:pt x="360" y="1008"/>
                    </a:lnTo>
                    <a:lnTo>
                      <a:pt x="366" y="1008"/>
                    </a:lnTo>
                    <a:lnTo>
                      <a:pt x="372" y="1008"/>
                    </a:lnTo>
                    <a:lnTo>
                      <a:pt x="378" y="1008"/>
                    </a:lnTo>
                    <a:lnTo>
                      <a:pt x="384" y="1008"/>
                    </a:lnTo>
                    <a:lnTo>
                      <a:pt x="390" y="1008"/>
                    </a:lnTo>
                    <a:lnTo>
                      <a:pt x="396" y="1008"/>
                    </a:lnTo>
                    <a:lnTo>
                      <a:pt x="402" y="1008"/>
                    </a:lnTo>
                    <a:lnTo>
                      <a:pt x="408" y="1008"/>
                    </a:lnTo>
                    <a:lnTo>
                      <a:pt x="414" y="1008"/>
                    </a:lnTo>
                    <a:lnTo>
                      <a:pt x="420" y="1008"/>
                    </a:lnTo>
                    <a:lnTo>
                      <a:pt x="426" y="1008"/>
                    </a:lnTo>
                    <a:lnTo>
                      <a:pt x="432" y="1008"/>
                    </a:lnTo>
                    <a:lnTo>
                      <a:pt x="438" y="1008"/>
                    </a:lnTo>
                    <a:lnTo>
                      <a:pt x="444" y="1008"/>
                    </a:lnTo>
                    <a:lnTo>
                      <a:pt x="450" y="1008"/>
                    </a:lnTo>
                    <a:lnTo>
                      <a:pt x="456" y="1008"/>
                    </a:lnTo>
                    <a:lnTo>
                      <a:pt x="462" y="100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0" name="Freeform 696"/>
              <p:cNvSpPr>
                <a:spLocks/>
              </p:cNvSpPr>
              <p:nvPr/>
            </p:nvSpPr>
            <p:spPr bwMode="auto">
              <a:xfrm>
                <a:off x="4935538" y="1714500"/>
                <a:ext cx="1190625" cy="1800225"/>
              </a:xfrm>
              <a:custGeom>
                <a:avLst/>
                <a:gdLst/>
                <a:ahLst/>
                <a:cxnLst>
                  <a:cxn ang="0">
                    <a:pos x="12" y="1134"/>
                  </a:cxn>
                  <a:cxn ang="0">
                    <a:pos x="30" y="1134"/>
                  </a:cxn>
                  <a:cxn ang="0">
                    <a:pos x="48" y="1134"/>
                  </a:cxn>
                  <a:cxn ang="0">
                    <a:pos x="66" y="324"/>
                  </a:cxn>
                  <a:cxn ang="0">
                    <a:pos x="84" y="324"/>
                  </a:cxn>
                  <a:cxn ang="0">
                    <a:pos x="102" y="324"/>
                  </a:cxn>
                  <a:cxn ang="0">
                    <a:pos x="120" y="324"/>
                  </a:cxn>
                  <a:cxn ang="0">
                    <a:pos x="138" y="324"/>
                  </a:cxn>
                  <a:cxn ang="0">
                    <a:pos x="156" y="324"/>
                  </a:cxn>
                  <a:cxn ang="0">
                    <a:pos x="174" y="324"/>
                  </a:cxn>
                  <a:cxn ang="0">
                    <a:pos x="192" y="324"/>
                  </a:cxn>
                  <a:cxn ang="0">
                    <a:pos x="210" y="324"/>
                  </a:cxn>
                  <a:cxn ang="0">
                    <a:pos x="228" y="324"/>
                  </a:cxn>
                  <a:cxn ang="0">
                    <a:pos x="246" y="324"/>
                  </a:cxn>
                  <a:cxn ang="0">
                    <a:pos x="264" y="324"/>
                  </a:cxn>
                  <a:cxn ang="0">
                    <a:pos x="282" y="324"/>
                  </a:cxn>
                  <a:cxn ang="0">
                    <a:pos x="300" y="1134"/>
                  </a:cxn>
                  <a:cxn ang="0">
                    <a:pos x="318" y="1134"/>
                  </a:cxn>
                  <a:cxn ang="0">
                    <a:pos x="336" y="1134"/>
                  </a:cxn>
                  <a:cxn ang="0">
                    <a:pos x="354" y="1134"/>
                  </a:cxn>
                  <a:cxn ang="0">
                    <a:pos x="372" y="1134"/>
                  </a:cxn>
                  <a:cxn ang="0">
                    <a:pos x="390" y="1134"/>
                  </a:cxn>
                  <a:cxn ang="0">
                    <a:pos x="408" y="0"/>
                  </a:cxn>
                  <a:cxn ang="0">
                    <a:pos x="426" y="126"/>
                  </a:cxn>
                  <a:cxn ang="0">
                    <a:pos x="444" y="0"/>
                  </a:cxn>
                  <a:cxn ang="0">
                    <a:pos x="462" y="108"/>
                  </a:cxn>
                  <a:cxn ang="0">
                    <a:pos x="474" y="126"/>
                  </a:cxn>
                  <a:cxn ang="0">
                    <a:pos x="492" y="126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126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126"/>
                  </a:cxn>
                  <a:cxn ang="0">
                    <a:pos x="648" y="1134"/>
                  </a:cxn>
                  <a:cxn ang="0">
                    <a:pos x="666" y="1134"/>
                  </a:cxn>
                  <a:cxn ang="0">
                    <a:pos x="684" y="1134"/>
                  </a:cxn>
                  <a:cxn ang="0">
                    <a:pos x="702" y="1134"/>
                  </a:cxn>
                  <a:cxn ang="0">
                    <a:pos x="720" y="1134"/>
                  </a:cxn>
                  <a:cxn ang="0">
                    <a:pos x="738" y="1134"/>
                  </a:cxn>
                </a:cxnLst>
                <a:rect l="0" t="0" r="r" b="b"/>
                <a:pathLst>
                  <a:path w="750" h="1134">
                    <a:moveTo>
                      <a:pt x="0" y="1134"/>
                    </a:moveTo>
                    <a:lnTo>
                      <a:pt x="6" y="1134"/>
                    </a:lnTo>
                    <a:lnTo>
                      <a:pt x="12" y="1134"/>
                    </a:lnTo>
                    <a:lnTo>
                      <a:pt x="18" y="1134"/>
                    </a:lnTo>
                    <a:lnTo>
                      <a:pt x="24" y="1134"/>
                    </a:lnTo>
                    <a:lnTo>
                      <a:pt x="30" y="1134"/>
                    </a:lnTo>
                    <a:lnTo>
                      <a:pt x="36" y="1134"/>
                    </a:lnTo>
                    <a:lnTo>
                      <a:pt x="42" y="1134"/>
                    </a:lnTo>
                    <a:lnTo>
                      <a:pt x="48" y="1134"/>
                    </a:lnTo>
                    <a:lnTo>
                      <a:pt x="54" y="324"/>
                    </a:lnTo>
                    <a:lnTo>
                      <a:pt x="60" y="324"/>
                    </a:lnTo>
                    <a:lnTo>
                      <a:pt x="66" y="324"/>
                    </a:lnTo>
                    <a:lnTo>
                      <a:pt x="72" y="324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24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20" y="324"/>
                    </a:lnTo>
                    <a:lnTo>
                      <a:pt x="126" y="324"/>
                    </a:lnTo>
                    <a:lnTo>
                      <a:pt x="132" y="324"/>
                    </a:lnTo>
                    <a:lnTo>
                      <a:pt x="138" y="324"/>
                    </a:lnTo>
                    <a:lnTo>
                      <a:pt x="144" y="324"/>
                    </a:lnTo>
                    <a:lnTo>
                      <a:pt x="150" y="324"/>
                    </a:lnTo>
                    <a:lnTo>
                      <a:pt x="156" y="324"/>
                    </a:lnTo>
                    <a:lnTo>
                      <a:pt x="162" y="324"/>
                    </a:lnTo>
                    <a:lnTo>
                      <a:pt x="168" y="324"/>
                    </a:lnTo>
                    <a:lnTo>
                      <a:pt x="174" y="324"/>
                    </a:lnTo>
                    <a:lnTo>
                      <a:pt x="180" y="324"/>
                    </a:lnTo>
                    <a:lnTo>
                      <a:pt x="186" y="324"/>
                    </a:lnTo>
                    <a:lnTo>
                      <a:pt x="192" y="324"/>
                    </a:lnTo>
                    <a:lnTo>
                      <a:pt x="198" y="324"/>
                    </a:lnTo>
                    <a:lnTo>
                      <a:pt x="204" y="324"/>
                    </a:lnTo>
                    <a:lnTo>
                      <a:pt x="210" y="324"/>
                    </a:lnTo>
                    <a:lnTo>
                      <a:pt x="216" y="324"/>
                    </a:lnTo>
                    <a:lnTo>
                      <a:pt x="222" y="324"/>
                    </a:lnTo>
                    <a:lnTo>
                      <a:pt x="228" y="324"/>
                    </a:lnTo>
                    <a:lnTo>
                      <a:pt x="234" y="324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2" y="324"/>
                    </a:lnTo>
                    <a:lnTo>
                      <a:pt x="258" y="324"/>
                    </a:lnTo>
                    <a:lnTo>
                      <a:pt x="264" y="324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94" y="32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126"/>
                    </a:lnTo>
                    <a:lnTo>
                      <a:pt x="432" y="126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108"/>
                    </a:lnTo>
                    <a:lnTo>
                      <a:pt x="456" y="108"/>
                    </a:lnTo>
                    <a:lnTo>
                      <a:pt x="462" y="108"/>
                    </a:lnTo>
                    <a:lnTo>
                      <a:pt x="468" y="126"/>
                    </a:lnTo>
                    <a:lnTo>
                      <a:pt x="474" y="108"/>
                    </a:lnTo>
                    <a:lnTo>
                      <a:pt x="474" y="126"/>
                    </a:lnTo>
                    <a:lnTo>
                      <a:pt x="480" y="126"/>
                    </a:lnTo>
                    <a:lnTo>
                      <a:pt x="486" y="126"/>
                    </a:lnTo>
                    <a:lnTo>
                      <a:pt x="492" y="126"/>
                    </a:lnTo>
                    <a:lnTo>
                      <a:pt x="498" y="126"/>
                    </a:lnTo>
                    <a:lnTo>
                      <a:pt x="504" y="126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126"/>
                    </a:lnTo>
                    <a:lnTo>
                      <a:pt x="582" y="126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126"/>
                    </a:lnTo>
                    <a:lnTo>
                      <a:pt x="636" y="126"/>
                    </a:lnTo>
                    <a:lnTo>
                      <a:pt x="642" y="126"/>
                    </a:lnTo>
                    <a:lnTo>
                      <a:pt x="642" y="1134"/>
                    </a:lnTo>
                    <a:lnTo>
                      <a:pt x="648" y="1134"/>
                    </a:lnTo>
                    <a:lnTo>
                      <a:pt x="654" y="1134"/>
                    </a:lnTo>
                    <a:lnTo>
                      <a:pt x="660" y="1134"/>
                    </a:lnTo>
                    <a:lnTo>
                      <a:pt x="666" y="1134"/>
                    </a:lnTo>
                    <a:lnTo>
                      <a:pt x="672" y="1134"/>
                    </a:lnTo>
                    <a:lnTo>
                      <a:pt x="678" y="1134"/>
                    </a:lnTo>
                    <a:lnTo>
                      <a:pt x="684" y="1134"/>
                    </a:lnTo>
                    <a:lnTo>
                      <a:pt x="690" y="1134"/>
                    </a:lnTo>
                    <a:lnTo>
                      <a:pt x="696" y="1134"/>
                    </a:lnTo>
                    <a:lnTo>
                      <a:pt x="702" y="1134"/>
                    </a:lnTo>
                    <a:lnTo>
                      <a:pt x="708" y="1134"/>
                    </a:lnTo>
                    <a:lnTo>
                      <a:pt x="714" y="1134"/>
                    </a:lnTo>
                    <a:lnTo>
                      <a:pt x="720" y="1134"/>
                    </a:lnTo>
                    <a:lnTo>
                      <a:pt x="726" y="1134"/>
                    </a:lnTo>
                    <a:lnTo>
                      <a:pt x="732" y="1134"/>
                    </a:lnTo>
                    <a:lnTo>
                      <a:pt x="738" y="1134"/>
                    </a:lnTo>
                    <a:lnTo>
                      <a:pt x="744" y="1134"/>
                    </a:lnTo>
                    <a:lnTo>
                      <a:pt x="750" y="113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1" name="Freeform 697"/>
              <p:cNvSpPr>
                <a:spLocks/>
              </p:cNvSpPr>
              <p:nvPr/>
            </p:nvSpPr>
            <p:spPr bwMode="auto">
              <a:xfrm>
                <a:off x="6126163" y="1714500"/>
                <a:ext cx="1162050" cy="1800225"/>
              </a:xfrm>
              <a:custGeom>
                <a:avLst/>
                <a:gdLst/>
                <a:ahLst/>
                <a:cxnLst>
                  <a:cxn ang="0">
                    <a:pos x="12" y="1134"/>
                  </a:cxn>
                  <a:cxn ang="0">
                    <a:pos x="30" y="1134"/>
                  </a:cxn>
                  <a:cxn ang="0">
                    <a:pos x="48" y="990"/>
                  </a:cxn>
                  <a:cxn ang="0">
                    <a:pos x="66" y="972"/>
                  </a:cxn>
                  <a:cxn ang="0">
                    <a:pos x="84" y="972"/>
                  </a:cxn>
                  <a:cxn ang="0">
                    <a:pos x="102" y="972"/>
                  </a:cxn>
                  <a:cxn ang="0">
                    <a:pos x="120" y="972"/>
                  </a:cxn>
                  <a:cxn ang="0">
                    <a:pos x="138" y="972"/>
                  </a:cxn>
                  <a:cxn ang="0">
                    <a:pos x="150" y="810"/>
                  </a:cxn>
                  <a:cxn ang="0">
                    <a:pos x="168" y="810"/>
                  </a:cxn>
                  <a:cxn ang="0">
                    <a:pos x="186" y="810"/>
                  </a:cxn>
                  <a:cxn ang="0">
                    <a:pos x="204" y="810"/>
                  </a:cxn>
                  <a:cxn ang="0">
                    <a:pos x="222" y="810"/>
                  </a:cxn>
                  <a:cxn ang="0">
                    <a:pos x="240" y="810"/>
                  </a:cxn>
                  <a:cxn ang="0">
                    <a:pos x="258" y="684"/>
                  </a:cxn>
                  <a:cxn ang="0">
                    <a:pos x="270" y="666"/>
                  </a:cxn>
                  <a:cxn ang="0">
                    <a:pos x="288" y="648"/>
                  </a:cxn>
                  <a:cxn ang="0">
                    <a:pos x="306" y="648"/>
                  </a:cxn>
                  <a:cxn ang="0">
                    <a:pos x="324" y="648"/>
                  </a:cxn>
                  <a:cxn ang="0">
                    <a:pos x="342" y="648"/>
                  </a:cxn>
                  <a:cxn ang="0">
                    <a:pos x="360" y="504"/>
                  </a:cxn>
                  <a:cxn ang="0">
                    <a:pos x="378" y="486"/>
                  </a:cxn>
                  <a:cxn ang="0">
                    <a:pos x="396" y="486"/>
                  </a:cxn>
                  <a:cxn ang="0">
                    <a:pos x="414" y="486"/>
                  </a:cxn>
                  <a:cxn ang="0">
                    <a:pos x="432" y="486"/>
                  </a:cxn>
                  <a:cxn ang="0">
                    <a:pos x="450" y="450"/>
                  </a:cxn>
                  <a:cxn ang="0">
                    <a:pos x="462" y="324"/>
                  </a:cxn>
                  <a:cxn ang="0">
                    <a:pos x="480" y="324"/>
                  </a:cxn>
                  <a:cxn ang="0">
                    <a:pos x="498" y="324"/>
                  </a:cxn>
                  <a:cxn ang="0">
                    <a:pos x="516" y="324"/>
                  </a:cxn>
                  <a:cxn ang="0">
                    <a:pos x="534" y="324"/>
                  </a:cxn>
                  <a:cxn ang="0">
                    <a:pos x="546" y="306"/>
                  </a:cxn>
                  <a:cxn ang="0">
                    <a:pos x="564" y="198"/>
                  </a:cxn>
                  <a:cxn ang="0">
                    <a:pos x="576" y="162"/>
                  </a:cxn>
                  <a:cxn ang="0">
                    <a:pos x="594" y="162"/>
                  </a:cxn>
                  <a:cxn ang="0">
                    <a:pos x="612" y="162"/>
                  </a:cxn>
                  <a:cxn ang="0">
                    <a:pos x="630" y="162"/>
                  </a:cxn>
                  <a:cxn ang="0">
                    <a:pos x="648" y="162"/>
                  </a:cxn>
                  <a:cxn ang="0">
                    <a:pos x="666" y="18"/>
                  </a:cxn>
                  <a:cxn ang="0">
                    <a:pos x="684" y="0"/>
                  </a:cxn>
                  <a:cxn ang="0">
                    <a:pos x="702" y="0"/>
                  </a:cxn>
                  <a:cxn ang="0">
                    <a:pos x="720" y="0"/>
                  </a:cxn>
                </a:cxnLst>
                <a:rect l="0" t="0" r="r" b="b"/>
                <a:pathLst>
                  <a:path w="732" h="1134">
                    <a:moveTo>
                      <a:pt x="0" y="1134"/>
                    </a:moveTo>
                    <a:lnTo>
                      <a:pt x="6" y="1134"/>
                    </a:lnTo>
                    <a:lnTo>
                      <a:pt x="12" y="1134"/>
                    </a:lnTo>
                    <a:lnTo>
                      <a:pt x="18" y="1134"/>
                    </a:lnTo>
                    <a:lnTo>
                      <a:pt x="24" y="1134"/>
                    </a:lnTo>
                    <a:lnTo>
                      <a:pt x="30" y="1134"/>
                    </a:lnTo>
                    <a:lnTo>
                      <a:pt x="36" y="1134"/>
                    </a:lnTo>
                    <a:lnTo>
                      <a:pt x="42" y="1044"/>
                    </a:lnTo>
                    <a:lnTo>
                      <a:pt x="48" y="990"/>
                    </a:lnTo>
                    <a:lnTo>
                      <a:pt x="54" y="972"/>
                    </a:lnTo>
                    <a:lnTo>
                      <a:pt x="60" y="972"/>
                    </a:lnTo>
                    <a:lnTo>
                      <a:pt x="66" y="972"/>
                    </a:lnTo>
                    <a:lnTo>
                      <a:pt x="72" y="972"/>
                    </a:lnTo>
                    <a:lnTo>
                      <a:pt x="78" y="972"/>
                    </a:lnTo>
                    <a:lnTo>
                      <a:pt x="84" y="972"/>
                    </a:lnTo>
                    <a:lnTo>
                      <a:pt x="90" y="972"/>
                    </a:lnTo>
                    <a:lnTo>
                      <a:pt x="96" y="972"/>
                    </a:lnTo>
                    <a:lnTo>
                      <a:pt x="102" y="972"/>
                    </a:lnTo>
                    <a:lnTo>
                      <a:pt x="108" y="972"/>
                    </a:lnTo>
                    <a:lnTo>
                      <a:pt x="114" y="972"/>
                    </a:lnTo>
                    <a:lnTo>
                      <a:pt x="120" y="972"/>
                    </a:lnTo>
                    <a:lnTo>
                      <a:pt x="126" y="972"/>
                    </a:lnTo>
                    <a:lnTo>
                      <a:pt x="132" y="972"/>
                    </a:lnTo>
                    <a:lnTo>
                      <a:pt x="138" y="972"/>
                    </a:lnTo>
                    <a:lnTo>
                      <a:pt x="144" y="900"/>
                    </a:lnTo>
                    <a:lnTo>
                      <a:pt x="144" y="846"/>
                    </a:lnTo>
                    <a:lnTo>
                      <a:pt x="150" y="810"/>
                    </a:lnTo>
                    <a:lnTo>
                      <a:pt x="156" y="810"/>
                    </a:lnTo>
                    <a:lnTo>
                      <a:pt x="162" y="810"/>
                    </a:lnTo>
                    <a:lnTo>
                      <a:pt x="168" y="810"/>
                    </a:lnTo>
                    <a:lnTo>
                      <a:pt x="174" y="810"/>
                    </a:lnTo>
                    <a:lnTo>
                      <a:pt x="180" y="810"/>
                    </a:lnTo>
                    <a:lnTo>
                      <a:pt x="186" y="810"/>
                    </a:lnTo>
                    <a:lnTo>
                      <a:pt x="192" y="810"/>
                    </a:lnTo>
                    <a:lnTo>
                      <a:pt x="198" y="810"/>
                    </a:lnTo>
                    <a:lnTo>
                      <a:pt x="204" y="810"/>
                    </a:lnTo>
                    <a:lnTo>
                      <a:pt x="210" y="810"/>
                    </a:lnTo>
                    <a:lnTo>
                      <a:pt x="216" y="810"/>
                    </a:lnTo>
                    <a:lnTo>
                      <a:pt x="222" y="810"/>
                    </a:lnTo>
                    <a:lnTo>
                      <a:pt x="228" y="810"/>
                    </a:lnTo>
                    <a:lnTo>
                      <a:pt x="234" y="810"/>
                    </a:lnTo>
                    <a:lnTo>
                      <a:pt x="240" y="810"/>
                    </a:lnTo>
                    <a:lnTo>
                      <a:pt x="246" y="810"/>
                    </a:lnTo>
                    <a:lnTo>
                      <a:pt x="252" y="756"/>
                    </a:lnTo>
                    <a:lnTo>
                      <a:pt x="258" y="684"/>
                    </a:lnTo>
                    <a:lnTo>
                      <a:pt x="258" y="666"/>
                    </a:lnTo>
                    <a:lnTo>
                      <a:pt x="264" y="666"/>
                    </a:lnTo>
                    <a:lnTo>
                      <a:pt x="270" y="666"/>
                    </a:lnTo>
                    <a:lnTo>
                      <a:pt x="276" y="666"/>
                    </a:lnTo>
                    <a:lnTo>
                      <a:pt x="282" y="648"/>
                    </a:lnTo>
                    <a:lnTo>
                      <a:pt x="288" y="648"/>
                    </a:lnTo>
                    <a:lnTo>
                      <a:pt x="294" y="648"/>
                    </a:lnTo>
                    <a:lnTo>
                      <a:pt x="300" y="648"/>
                    </a:lnTo>
                    <a:lnTo>
                      <a:pt x="306" y="648"/>
                    </a:lnTo>
                    <a:lnTo>
                      <a:pt x="312" y="648"/>
                    </a:lnTo>
                    <a:lnTo>
                      <a:pt x="318" y="648"/>
                    </a:lnTo>
                    <a:lnTo>
                      <a:pt x="324" y="648"/>
                    </a:lnTo>
                    <a:lnTo>
                      <a:pt x="330" y="648"/>
                    </a:lnTo>
                    <a:lnTo>
                      <a:pt x="336" y="648"/>
                    </a:lnTo>
                    <a:lnTo>
                      <a:pt x="342" y="648"/>
                    </a:lnTo>
                    <a:lnTo>
                      <a:pt x="348" y="648"/>
                    </a:lnTo>
                    <a:lnTo>
                      <a:pt x="354" y="522"/>
                    </a:lnTo>
                    <a:lnTo>
                      <a:pt x="360" y="504"/>
                    </a:lnTo>
                    <a:lnTo>
                      <a:pt x="366" y="486"/>
                    </a:lnTo>
                    <a:lnTo>
                      <a:pt x="372" y="486"/>
                    </a:lnTo>
                    <a:lnTo>
                      <a:pt x="378" y="486"/>
                    </a:lnTo>
                    <a:lnTo>
                      <a:pt x="384" y="486"/>
                    </a:lnTo>
                    <a:lnTo>
                      <a:pt x="390" y="486"/>
                    </a:lnTo>
                    <a:lnTo>
                      <a:pt x="396" y="486"/>
                    </a:lnTo>
                    <a:lnTo>
                      <a:pt x="402" y="486"/>
                    </a:lnTo>
                    <a:lnTo>
                      <a:pt x="408" y="486"/>
                    </a:lnTo>
                    <a:lnTo>
                      <a:pt x="414" y="486"/>
                    </a:lnTo>
                    <a:lnTo>
                      <a:pt x="420" y="486"/>
                    </a:lnTo>
                    <a:lnTo>
                      <a:pt x="426" y="486"/>
                    </a:lnTo>
                    <a:lnTo>
                      <a:pt x="432" y="486"/>
                    </a:lnTo>
                    <a:lnTo>
                      <a:pt x="438" y="486"/>
                    </a:lnTo>
                    <a:lnTo>
                      <a:pt x="444" y="486"/>
                    </a:lnTo>
                    <a:lnTo>
                      <a:pt x="450" y="450"/>
                    </a:lnTo>
                    <a:lnTo>
                      <a:pt x="450" y="378"/>
                    </a:lnTo>
                    <a:lnTo>
                      <a:pt x="456" y="360"/>
                    </a:lnTo>
                    <a:lnTo>
                      <a:pt x="462" y="324"/>
                    </a:lnTo>
                    <a:lnTo>
                      <a:pt x="468" y="324"/>
                    </a:lnTo>
                    <a:lnTo>
                      <a:pt x="474" y="324"/>
                    </a:lnTo>
                    <a:lnTo>
                      <a:pt x="480" y="324"/>
                    </a:lnTo>
                    <a:lnTo>
                      <a:pt x="486" y="324"/>
                    </a:lnTo>
                    <a:lnTo>
                      <a:pt x="492" y="324"/>
                    </a:lnTo>
                    <a:lnTo>
                      <a:pt x="498" y="324"/>
                    </a:lnTo>
                    <a:lnTo>
                      <a:pt x="504" y="324"/>
                    </a:lnTo>
                    <a:lnTo>
                      <a:pt x="510" y="324"/>
                    </a:lnTo>
                    <a:lnTo>
                      <a:pt x="516" y="324"/>
                    </a:lnTo>
                    <a:lnTo>
                      <a:pt x="522" y="324"/>
                    </a:lnTo>
                    <a:lnTo>
                      <a:pt x="528" y="324"/>
                    </a:lnTo>
                    <a:lnTo>
                      <a:pt x="534" y="324"/>
                    </a:lnTo>
                    <a:lnTo>
                      <a:pt x="534" y="306"/>
                    </a:lnTo>
                    <a:lnTo>
                      <a:pt x="540" y="306"/>
                    </a:lnTo>
                    <a:lnTo>
                      <a:pt x="546" y="306"/>
                    </a:lnTo>
                    <a:lnTo>
                      <a:pt x="552" y="306"/>
                    </a:lnTo>
                    <a:lnTo>
                      <a:pt x="558" y="216"/>
                    </a:lnTo>
                    <a:lnTo>
                      <a:pt x="564" y="198"/>
                    </a:lnTo>
                    <a:lnTo>
                      <a:pt x="564" y="180"/>
                    </a:lnTo>
                    <a:lnTo>
                      <a:pt x="570" y="162"/>
                    </a:lnTo>
                    <a:lnTo>
                      <a:pt x="576" y="162"/>
                    </a:lnTo>
                    <a:lnTo>
                      <a:pt x="582" y="162"/>
                    </a:lnTo>
                    <a:lnTo>
                      <a:pt x="588" y="162"/>
                    </a:lnTo>
                    <a:lnTo>
                      <a:pt x="594" y="162"/>
                    </a:lnTo>
                    <a:lnTo>
                      <a:pt x="600" y="162"/>
                    </a:lnTo>
                    <a:lnTo>
                      <a:pt x="606" y="162"/>
                    </a:lnTo>
                    <a:lnTo>
                      <a:pt x="612" y="162"/>
                    </a:lnTo>
                    <a:lnTo>
                      <a:pt x="618" y="162"/>
                    </a:lnTo>
                    <a:lnTo>
                      <a:pt x="624" y="162"/>
                    </a:lnTo>
                    <a:lnTo>
                      <a:pt x="630" y="162"/>
                    </a:lnTo>
                    <a:lnTo>
                      <a:pt x="636" y="162"/>
                    </a:lnTo>
                    <a:lnTo>
                      <a:pt x="642" y="162"/>
                    </a:lnTo>
                    <a:lnTo>
                      <a:pt x="648" y="162"/>
                    </a:lnTo>
                    <a:lnTo>
                      <a:pt x="654" y="162"/>
                    </a:lnTo>
                    <a:lnTo>
                      <a:pt x="660" y="18"/>
                    </a:lnTo>
                    <a:lnTo>
                      <a:pt x="666" y="18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2" name="Freeform 698"/>
              <p:cNvSpPr>
                <a:spLocks/>
              </p:cNvSpPr>
              <p:nvPr/>
            </p:nvSpPr>
            <p:spPr bwMode="auto">
              <a:xfrm>
                <a:off x="7288213" y="1714500"/>
                <a:ext cx="1200150" cy="18002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1134"/>
                  </a:cxn>
                  <a:cxn ang="0">
                    <a:pos x="282" y="1134"/>
                  </a:cxn>
                  <a:cxn ang="0">
                    <a:pos x="300" y="1134"/>
                  </a:cxn>
                  <a:cxn ang="0">
                    <a:pos x="318" y="1134"/>
                  </a:cxn>
                  <a:cxn ang="0">
                    <a:pos x="336" y="1134"/>
                  </a:cxn>
                  <a:cxn ang="0">
                    <a:pos x="354" y="1134"/>
                  </a:cxn>
                  <a:cxn ang="0">
                    <a:pos x="372" y="1134"/>
                  </a:cxn>
                  <a:cxn ang="0">
                    <a:pos x="390" y="1134"/>
                  </a:cxn>
                  <a:cxn ang="0">
                    <a:pos x="408" y="1134"/>
                  </a:cxn>
                  <a:cxn ang="0">
                    <a:pos x="426" y="1134"/>
                  </a:cxn>
                  <a:cxn ang="0">
                    <a:pos x="444" y="1134"/>
                  </a:cxn>
                  <a:cxn ang="0">
                    <a:pos x="462" y="1134"/>
                  </a:cxn>
                  <a:cxn ang="0">
                    <a:pos x="480" y="1134"/>
                  </a:cxn>
                  <a:cxn ang="0">
                    <a:pos x="498" y="1134"/>
                  </a:cxn>
                  <a:cxn ang="0">
                    <a:pos x="516" y="1134"/>
                  </a:cxn>
                  <a:cxn ang="0">
                    <a:pos x="534" y="1134"/>
                  </a:cxn>
                  <a:cxn ang="0">
                    <a:pos x="552" y="1134"/>
                  </a:cxn>
                  <a:cxn ang="0">
                    <a:pos x="570" y="1134"/>
                  </a:cxn>
                  <a:cxn ang="0">
                    <a:pos x="588" y="1134"/>
                  </a:cxn>
                  <a:cxn ang="0">
                    <a:pos x="606" y="1134"/>
                  </a:cxn>
                  <a:cxn ang="0">
                    <a:pos x="624" y="1134"/>
                  </a:cxn>
                  <a:cxn ang="0">
                    <a:pos x="642" y="1134"/>
                  </a:cxn>
                  <a:cxn ang="0">
                    <a:pos x="654" y="990"/>
                  </a:cxn>
                  <a:cxn ang="0">
                    <a:pos x="672" y="972"/>
                  </a:cxn>
                  <a:cxn ang="0">
                    <a:pos x="690" y="972"/>
                  </a:cxn>
                  <a:cxn ang="0">
                    <a:pos x="708" y="972"/>
                  </a:cxn>
                  <a:cxn ang="0">
                    <a:pos x="726" y="972"/>
                  </a:cxn>
                  <a:cxn ang="0">
                    <a:pos x="744" y="954"/>
                  </a:cxn>
                </a:cxnLst>
                <a:rect l="0" t="0" r="r" b="b"/>
                <a:pathLst>
                  <a:path w="756" h="1134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1134"/>
                    </a:lnTo>
                    <a:lnTo>
                      <a:pt x="258" y="1134"/>
                    </a:lnTo>
                    <a:lnTo>
                      <a:pt x="264" y="1134"/>
                    </a:lnTo>
                    <a:lnTo>
                      <a:pt x="270" y="1134"/>
                    </a:lnTo>
                    <a:lnTo>
                      <a:pt x="276" y="1134"/>
                    </a:lnTo>
                    <a:lnTo>
                      <a:pt x="282" y="1134"/>
                    </a:lnTo>
                    <a:lnTo>
                      <a:pt x="288" y="1134"/>
                    </a:lnTo>
                    <a:lnTo>
                      <a:pt x="294" y="113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1134"/>
                    </a:lnTo>
                    <a:lnTo>
                      <a:pt x="402" y="1134"/>
                    </a:lnTo>
                    <a:lnTo>
                      <a:pt x="408" y="1134"/>
                    </a:lnTo>
                    <a:lnTo>
                      <a:pt x="414" y="1134"/>
                    </a:lnTo>
                    <a:lnTo>
                      <a:pt x="420" y="1134"/>
                    </a:lnTo>
                    <a:lnTo>
                      <a:pt x="426" y="1134"/>
                    </a:lnTo>
                    <a:lnTo>
                      <a:pt x="432" y="1134"/>
                    </a:lnTo>
                    <a:lnTo>
                      <a:pt x="438" y="1134"/>
                    </a:lnTo>
                    <a:lnTo>
                      <a:pt x="444" y="1134"/>
                    </a:lnTo>
                    <a:lnTo>
                      <a:pt x="450" y="1134"/>
                    </a:lnTo>
                    <a:lnTo>
                      <a:pt x="456" y="1134"/>
                    </a:lnTo>
                    <a:lnTo>
                      <a:pt x="462" y="1134"/>
                    </a:lnTo>
                    <a:lnTo>
                      <a:pt x="468" y="1134"/>
                    </a:lnTo>
                    <a:lnTo>
                      <a:pt x="474" y="1134"/>
                    </a:lnTo>
                    <a:lnTo>
                      <a:pt x="480" y="1134"/>
                    </a:lnTo>
                    <a:lnTo>
                      <a:pt x="486" y="1134"/>
                    </a:lnTo>
                    <a:lnTo>
                      <a:pt x="492" y="1134"/>
                    </a:lnTo>
                    <a:lnTo>
                      <a:pt x="498" y="1134"/>
                    </a:lnTo>
                    <a:lnTo>
                      <a:pt x="504" y="1134"/>
                    </a:lnTo>
                    <a:lnTo>
                      <a:pt x="510" y="1134"/>
                    </a:lnTo>
                    <a:lnTo>
                      <a:pt x="516" y="1134"/>
                    </a:lnTo>
                    <a:lnTo>
                      <a:pt x="522" y="1134"/>
                    </a:lnTo>
                    <a:lnTo>
                      <a:pt x="528" y="1134"/>
                    </a:lnTo>
                    <a:lnTo>
                      <a:pt x="534" y="1134"/>
                    </a:lnTo>
                    <a:lnTo>
                      <a:pt x="540" y="1134"/>
                    </a:lnTo>
                    <a:lnTo>
                      <a:pt x="546" y="1134"/>
                    </a:lnTo>
                    <a:lnTo>
                      <a:pt x="552" y="1134"/>
                    </a:lnTo>
                    <a:lnTo>
                      <a:pt x="558" y="1134"/>
                    </a:lnTo>
                    <a:lnTo>
                      <a:pt x="564" y="1134"/>
                    </a:lnTo>
                    <a:lnTo>
                      <a:pt x="570" y="1134"/>
                    </a:lnTo>
                    <a:lnTo>
                      <a:pt x="576" y="1134"/>
                    </a:lnTo>
                    <a:lnTo>
                      <a:pt x="582" y="1134"/>
                    </a:lnTo>
                    <a:lnTo>
                      <a:pt x="588" y="1134"/>
                    </a:lnTo>
                    <a:lnTo>
                      <a:pt x="594" y="1134"/>
                    </a:lnTo>
                    <a:lnTo>
                      <a:pt x="600" y="1134"/>
                    </a:lnTo>
                    <a:lnTo>
                      <a:pt x="606" y="1134"/>
                    </a:lnTo>
                    <a:lnTo>
                      <a:pt x="612" y="1134"/>
                    </a:lnTo>
                    <a:lnTo>
                      <a:pt x="618" y="1134"/>
                    </a:lnTo>
                    <a:lnTo>
                      <a:pt x="624" y="1134"/>
                    </a:lnTo>
                    <a:lnTo>
                      <a:pt x="630" y="1134"/>
                    </a:lnTo>
                    <a:lnTo>
                      <a:pt x="636" y="1134"/>
                    </a:lnTo>
                    <a:lnTo>
                      <a:pt x="642" y="1134"/>
                    </a:lnTo>
                    <a:lnTo>
                      <a:pt x="642" y="1044"/>
                    </a:lnTo>
                    <a:lnTo>
                      <a:pt x="648" y="1008"/>
                    </a:lnTo>
                    <a:lnTo>
                      <a:pt x="654" y="990"/>
                    </a:lnTo>
                    <a:lnTo>
                      <a:pt x="660" y="972"/>
                    </a:lnTo>
                    <a:lnTo>
                      <a:pt x="666" y="972"/>
                    </a:lnTo>
                    <a:lnTo>
                      <a:pt x="672" y="972"/>
                    </a:lnTo>
                    <a:lnTo>
                      <a:pt x="678" y="972"/>
                    </a:lnTo>
                    <a:lnTo>
                      <a:pt x="684" y="972"/>
                    </a:lnTo>
                    <a:lnTo>
                      <a:pt x="690" y="972"/>
                    </a:lnTo>
                    <a:lnTo>
                      <a:pt x="696" y="972"/>
                    </a:lnTo>
                    <a:lnTo>
                      <a:pt x="702" y="972"/>
                    </a:lnTo>
                    <a:lnTo>
                      <a:pt x="708" y="972"/>
                    </a:lnTo>
                    <a:lnTo>
                      <a:pt x="714" y="972"/>
                    </a:lnTo>
                    <a:lnTo>
                      <a:pt x="720" y="972"/>
                    </a:lnTo>
                    <a:lnTo>
                      <a:pt x="726" y="972"/>
                    </a:lnTo>
                    <a:lnTo>
                      <a:pt x="732" y="972"/>
                    </a:lnTo>
                    <a:lnTo>
                      <a:pt x="738" y="972"/>
                    </a:lnTo>
                    <a:lnTo>
                      <a:pt x="744" y="954"/>
                    </a:lnTo>
                    <a:lnTo>
                      <a:pt x="750" y="882"/>
                    </a:lnTo>
                    <a:lnTo>
                      <a:pt x="756" y="828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3" name="Freeform 699"/>
              <p:cNvSpPr>
                <a:spLocks/>
              </p:cNvSpPr>
              <p:nvPr/>
            </p:nvSpPr>
            <p:spPr bwMode="auto">
              <a:xfrm>
                <a:off x="8488363" y="1714500"/>
                <a:ext cx="771525" cy="1800225"/>
              </a:xfrm>
              <a:custGeom>
                <a:avLst/>
                <a:gdLst/>
                <a:ahLst/>
                <a:cxnLst>
                  <a:cxn ang="0">
                    <a:pos x="0" y="810"/>
                  </a:cxn>
                  <a:cxn ang="0">
                    <a:pos x="12" y="810"/>
                  </a:cxn>
                  <a:cxn ang="0">
                    <a:pos x="24" y="810"/>
                  </a:cxn>
                  <a:cxn ang="0">
                    <a:pos x="36" y="810"/>
                  </a:cxn>
                  <a:cxn ang="0">
                    <a:pos x="48" y="648"/>
                  </a:cxn>
                  <a:cxn ang="0">
                    <a:pos x="60" y="648"/>
                  </a:cxn>
                  <a:cxn ang="0">
                    <a:pos x="72" y="486"/>
                  </a:cxn>
                  <a:cxn ang="0">
                    <a:pos x="84" y="486"/>
                  </a:cxn>
                  <a:cxn ang="0">
                    <a:pos x="90" y="324"/>
                  </a:cxn>
                  <a:cxn ang="0">
                    <a:pos x="102" y="306"/>
                  </a:cxn>
                  <a:cxn ang="0">
                    <a:pos x="114" y="162"/>
                  </a:cxn>
                  <a:cxn ang="0">
                    <a:pos x="120" y="0"/>
                  </a:cxn>
                  <a:cxn ang="0">
                    <a:pos x="132" y="0"/>
                  </a:cxn>
                  <a:cxn ang="0">
                    <a:pos x="144" y="0"/>
                  </a:cxn>
                  <a:cxn ang="0">
                    <a:pos x="156" y="0"/>
                  </a:cxn>
                  <a:cxn ang="0">
                    <a:pos x="168" y="1134"/>
                  </a:cxn>
                  <a:cxn ang="0">
                    <a:pos x="180" y="1134"/>
                  </a:cxn>
                  <a:cxn ang="0">
                    <a:pos x="192" y="1134"/>
                  </a:cxn>
                  <a:cxn ang="0">
                    <a:pos x="204" y="1134"/>
                  </a:cxn>
                  <a:cxn ang="0">
                    <a:pos x="216" y="1134"/>
                  </a:cxn>
                  <a:cxn ang="0">
                    <a:pos x="228" y="1134"/>
                  </a:cxn>
                  <a:cxn ang="0">
                    <a:pos x="240" y="1134"/>
                  </a:cxn>
                  <a:cxn ang="0">
                    <a:pos x="252" y="1134"/>
                  </a:cxn>
                  <a:cxn ang="0">
                    <a:pos x="264" y="1134"/>
                  </a:cxn>
                  <a:cxn ang="0">
                    <a:pos x="276" y="1134"/>
                  </a:cxn>
                  <a:cxn ang="0">
                    <a:pos x="288" y="1134"/>
                  </a:cxn>
                  <a:cxn ang="0">
                    <a:pos x="300" y="1134"/>
                  </a:cxn>
                  <a:cxn ang="0">
                    <a:pos x="312" y="1134"/>
                  </a:cxn>
                  <a:cxn ang="0">
                    <a:pos x="324" y="1134"/>
                  </a:cxn>
                  <a:cxn ang="0">
                    <a:pos x="336" y="1134"/>
                  </a:cxn>
                  <a:cxn ang="0">
                    <a:pos x="348" y="1134"/>
                  </a:cxn>
                  <a:cxn ang="0">
                    <a:pos x="360" y="1134"/>
                  </a:cxn>
                  <a:cxn ang="0">
                    <a:pos x="372" y="1134"/>
                  </a:cxn>
                  <a:cxn ang="0">
                    <a:pos x="384" y="1134"/>
                  </a:cxn>
                  <a:cxn ang="0">
                    <a:pos x="396" y="1134"/>
                  </a:cxn>
                  <a:cxn ang="0">
                    <a:pos x="408" y="1134"/>
                  </a:cxn>
                  <a:cxn ang="0">
                    <a:pos x="420" y="1134"/>
                  </a:cxn>
                  <a:cxn ang="0">
                    <a:pos x="432" y="1134"/>
                  </a:cxn>
                  <a:cxn ang="0">
                    <a:pos x="444" y="1134"/>
                  </a:cxn>
                  <a:cxn ang="0">
                    <a:pos x="456" y="1134"/>
                  </a:cxn>
                  <a:cxn ang="0">
                    <a:pos x="468" y="1134"/>
                  </a:cxn>
                  <a:cxn ang="0">
                    <a:pos x="480" y="1134"/>
                  </a:cxn>
                </a:cxnLst>
                <a:rect l="0" t="0" r="r" b="b"/>
                <a:pathLst>
                  <a:path w="486" h="1134">
                    <a:moveTo>
                      <a:pt x="0" y="828"/>
                    </a:moveTo>
                    <a:lnTo>
                      <a:pt x="0" y="810"/>
                    </a:lnTo>
                    <a:lnTo>
                      <a:pt x="6" y="810"/>
                    </a:lnTo>
                    <a:lnTo>
                      <a:pt x="12" y="810"/>
                    </a:lnTo>
                    <a:lnTo>
                      <a:pt x="18" y="810"/>
                    </a:lnTo>
                    <a:lnTo>
                      <a:pt x="24" y="810"/>
                    </a:lnTo>
                    <a:lnTo>
                      <a:pt x="30" y="810"/>
                    </a:lnTo>
                    <a:lnTo>
                      <a:pt x="36" y="810"/>
                    </a:lnTo>
                    <a:lnTo>
                      <a:pt x="42" y="756"/>
                    </a:lnTo>
                    <a:lnTo>
                      <a:pt x="48" y="648"/>
                    </a:lnTo>
                    <a:lnTo>
                      <a:pt x="54" y="648"/>
                    </a:lnTo>
                    <a:lnTo>
                      <a:pt x="60" y="648"/>
                    </a:lnTo>
                    <a:lnTo>
                      <a:pt x="66" y="486"/>
                    </a:lnTo>
                    <a:lnTo>
                      <a:pt x="72" y="486"/>
                    </a:lnTo>
                    <a:lnTo>
                      <a:pt x="78" y="486"/>
                    </a:lnTo>
                    <a:lnTo>
                      <a:pt x="84" y="486"/>
                    </a:lnTo>
                    <a:lnTo>
                      <a:pt x="84" y="414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06"/>
                    </a:lnTo>
                    <a:lnTo>
                      <a:pt x="108" y="162"/>
                    </a:lnTo>
                    <a:lnTo>
                      <a:pt x="114" y="162"/>
                    </a:lnTo>
                    <a:lnTo>
                      <a:pt x="114" y="126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1134"/>
                    </a:lnTo>
                    <a:lnTo>
                      <a:pt x="174" y="1134"/>
                    </a:lnTo>
                    <a:lnTo>
                      <a:pt x="180" y="1134"/>
                    </a:lnTo>
                    <a:lnTo>
                      <a:pt x="186" y="1134"/>
                    </a:lnTo>
                    <a:lnTo>
                      <a:pt x="192" y="1134"/>
                    </a:lnTo>
                    <a:lnTo>
                      <a:pt x="198" y="1134"/>
                    </a:lnTo>
                    <a:lnTo>
                      <a:pt x="204" y="1134"/>
                    </a:lnTo>
                    <a:lnTo>
                      <a:pt x="210" y="1134"/>
                    </a:lnTo>
                    <a:lnTo>
                      <a:pt x="216" y="1134"/>
                    </a:lnTo>
                    <a:lnTo>
                      <a:pt x="222" y="1134"/>
                    </a:lnTo>
                    <a:lnTo>
                      <a:pt x="228" y="1134"/>
                    </a:lnTo>
                    <a:lnTo>
                      <a:pt x="234" y="1134"/>
                    </a:lnTo>
                    <a:lnTo>
                      <a:pt x="240" y="1134"/>
                    </a:lnTo>
                    <a:lnTo>
                      <a:pt x="246" y="1134"/>
                    </a:lnTo>
                    <a:lnTo>
                      <a:pt x="252" y="1134"/>
                    </a:lnTo>
                    <a:lnTo>
                      <a:pt x="258" y="1134"/>
                    </a:lnTo>
                    <a:lnTo>
                      <a:pt x="264" y="1134"/>
                    </a:lnTo>
                    <a:lnTo>
                      <a:pt x="270" y="1134"/>
                    </a:lnTo>
                    <a:lnTo>
                      <a:pt x="276" y="1134"/>
                    </a:lnTo>
                    <a:lnTo>
                      <a:pt x="282" y="1134"/>
                    </a:lnTo>
                    <a:lnTo>
                      <a:pt x="288" y="1134"/>
                    </a:lnTo>
                    <a:lnTo>
                      <a:pt x="294" y="113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1134"/>
                    </a:lnTo>
                    <a:lnTo>
                      <a:pt x="402" y="1134"/>
                    </a:lnTo>
                    <a:lnTo>
                      <a:pt x="408" y="1134"/>
                    </a:lnTo>
                    <a:lnTo>
                      <a:pt x="414" y="1134"/>
                    </a:lnTo>
                    <a:lnTo>
                      <a:pt x="420" y="1134"/>
                    </a:lnTo>
                    <a:lnTo>
                      <a:pt x="426" y="1134"/>
                    </a:lnTo>
                    <a:lnTo>
                      <a:pt x="432" y="1134"/>
                    </a:lnTo>
                    <a:lnTo>
                      <a:pt x="438" y="1134"/>
                    </a:lnTo>
                    <a:lnTo>
                      <a:pt x="444" y="1134"/>
                    </a:lnTo>
                    <a:lnTo>
                      <a:pt x="450" y="1134"/>
                    </a:lnTo>
                    <a:lnTo>
                      <a:pt x="456" y="1134"/>
                    </a:lnTo>
                    <a:lnTo>
                      <a:pt x="462" y="1134"/>
                    </a:lnTo>
                    <a:lnTo>
                      <a:pt x="468" y="1134"/>
                    </a:lnTo>
                    <a:lnTo>
                      <a:pt x="474" y="1134"/>
                    </a:lnTo>
                    <a:lnTo>
                      <a:pt x="480" y="1134"/>
                    </a:lnTo>
                    <a:lnTo>
                      <a:pt x="486" y="113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4" name="Freeform 700"/>
              <p:cNvSpPr>
                <a:spLocks/>
              </p:cNvSpPr>
              <p:nvPr/>
            </p:nvSpPr>
            <p:spPr bwMode="auto">
              <a:xfrm>
                <a:off x="4935538" y="1714500"/>
                <a:ext cx="1200150" cy="1800225"/>
              </a:xfrm>
              <a:custGeom>
                <a:avLst/>
                <a:gdLst/>
                <a:ahLst/>
                <a:cxnLst>
                  <a:cxn ang="0">
                    <a:pos x="12" y="1134"/>
                  </a:cxn>
                  <a:cxn ang="0">
                    <a:pos x="30" y="1134"/>
                  </a:cxn>
                  <a:cxn ang="0">
                    <a:pos x="48" y="1134"/>
                  </a:cxn>
                  <a:cxn ang="0">
                    <a:pos x="66" y="324"/>
                  </a:cxn>
                  <a:cxn ang="0">
                    <a:pos x="84" y="324"/>
                  </a:cxn>
                  <a:cxn ang="0">
                    <a:pos x="102" y="324"/>
                  </a:cxn>
                  <a:cxn ang="0">
                    <a:pos x="120" y="324"/>
                  </a:cxn>
                  <a:cxn ang="0">
                    <a:pos x="138" y="324"/>
                  </a:cxn>
                  <a:cxn ang="0">
                    <a:pos x="156" y="324"/>
                  </a:cxn>
                  <a:cxn ang="0">
                    <a:pos x="174" y="324"/>
                  </a:cxn>
                  <a:cxn ang="0">
                    <a:pos x="192" y="324"/>
                  </a:cxn>
                  <a:cxn ang="0">
                    <a:pos x="210" y="324"/>
                  </a:cxn>
                  <a:cxn ang="0">
                    <a:pos x="228" y="324"/>
                  </a:cxn>
                  <a:cxn ang="0">
                    <a:pos x="246" y="324"/>
                  </a:cxn>
                  <a:cxn ang="0">
                    <a:pos x="264" y="324"/>
                  </a:cxn>
                  <a:cxn ang="0">
                    <a:pos x="282" y="324"/>
                  </a:cxn>
                  <a:cxn ang="0">
                    <a:pos x="300" y="1134"/>
                  </a:cxn>
                  <a:cxn ang="0">
                    <a:pos x="318" y="1134"/>
                  </a:cxn>
                  <a:cxn ang="0">
                    <a:pos x="336" y="1134"/>
                  </a:cxn>
                  <a:cxn ang="0">
                    <a:pos x="354" y="1134"/>
                  </a:cxn>
                  <a:cxn ang="0">
                    <a:pos x="372" y="1134"/>
                  </a:cxn>
                  <a:cxn ang="0">
                    <a:pos x="390" y="1134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108"/>
                  </a:cxn>
                  <a:cxn ang="0">
                    <a:pos x="480" y="126"/>
                  </a:cxn>
                  <a:cxn ang="0">
                    <a:pos x="498" y="126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126"/>
                  </a:cxn>
                  <a:cxn ang="0">
                    <a:pos x="654" y="1134"/>
                  </a:cxn>
                  <a:cxn ang="0">
                    <a:pos x="672" y="1134"/>
                  </a:cxn>
                  <a:cxn ang="0">
                    <a:pos x="690" y="1134"/>
                  </a:cxn>
                  <a:cxn ang="0">
                    <a:pos x="708" y="1134"/>
                  </a:cxn>
                  <a:cxn ang="0">
                    <a:pos x="726" y="1134"/>
                  </a:cxn>
                  <a:cxn ang="0">
                    <a:pos x="744" y="1134"/>
                  </a:cxn>
                </a:cxnLst>
                <a:rect l="0" t="0" r="r" b="b"/>
                <a:pathLst>
                  <a:path w="756" h="1134">
                    <a:moveTo>
                      <a:pt x="0" y="1134"/>
                    </a:moveTo>
                    <a:lnTo>
                      <a:pt x="6" y="1134"/>
                    </a:lnTo>
                    <a:lnTo>
                      <a:pt x="12" y="1134"/>
                    </a:lnTo>
                    <a:lnTo>
                      <a:pt x="18" y="1134"/>
                    </a:lnTo>
                    <a:lnTo>
                      <a:pt x="24" y="1134"/>
                    </a:lnTo>
                    <a:lnTo>
                      <a:pt x="30" y="1134"/>
                    </a:lnTo>
                    <a:lnTo>
                      <a:pt x="36" y="1134"/>
                    </a:lnTo>
                    <a:lnTo>
                      <a:pt x="42" y="1134"/>
                    </a:lnTo>
                    <a:lnTo>
                      <a:pt x="48" y="1134"/>
                    </a:lnTo>
                    <a:lnTo>
                      <a:pt x="54" y="324"/>
                    </a:lnTo>
                    <a:lnTo>
                      <a:pt x="60" y="324"/>
                    </a:lnTo>
                    <a:lnTo>
                      <a:pt x="66" y="324"/>
                    </a:lnTo>
                    <a:lnTo>
                      <a:pt x="72" y="324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24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20" y="324"/>
                    </a:lnTo>
                    <a:lnTo>
                      <a:pt x="126" y="324"/>
                    </a:lnTo>
                    <a:lnTo>
                      <a:pt x="132" y="324"/>
                    </a:lnTo>
                    <a:lnTo>
                      <a:pt x="138" y="324"/>
                    </a:lnTo>
                    <a:lnTo>
                      <a:pt x="144" y="324"/>
                    </a:lnTo>
                    <a:lnTo>
                      <a:pt x="150" y="324"/>
                    </a:lnTo>
                    <a:lnTo>
                      <a:pt x="156" y="324"/>
                    </a:lnTo>
                    <a:lnTo>
                      <a:pt x="162" y="324"/>
                    </a:lnTo>
                    <a:lnTo>
                      <a:pt x="168" y="324"/>
                    </a:lnTo>
                    <a:lnTo>
                      <a:pt x="174" y="324"/>
                    </a:lnTo>
                    <a:lnTo>
                      <a:pt x="180" y="324"/>
                    </a:lnTo>
                    <a:lnTo>
                      <a:pt x="186" y="324"/>
                    </a:lnTo>
                    <a:lnTo>
                      <a:pt x="192" y="324"/>
                    </a:lnTo>
                    <a:lnTo>
                      <a:pt x="198" y="324"/>
                    </a:lnTo>
                    <a:lnTo>
                      <a:pt x="204" y="324"/>
                    </a:lnTo>
                    <a:lnTo>
                      <a:pt x="210" y="324"/>
                    </a:lnTo>
                    <a:lnTo>
                      <a:pt x="216" y="324"/>
                    </a:lnTo>
                    <a:lnTo>
                      <a:pt x="222" y="324"/>
                    </a:lnTo>
                    <a:lnTo>
                      <a:pt x="228" y="324"/>
                    </a:lnTo>
                    <a:lnTo>
                      <a:pt x="234" y="324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2" y="324"/>
                    </a:lnTo>
                    <a:lnTo>
                      <a:pt x="258" y="324"/>
                    </a:lnTo>
                    <a:lnTo>
                      <a:pt x="264" y="324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94" y="32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108"/>
                    </a:lnTo>
                    <a:lnTo>
                      <a:pt x="456" y="108"/>
                    </a:lnTo>
                    <a:lnTo>
                      <a:pt x="462" y="108"/>
                    </a:lnTo>
                    <a:lnTo>
                      <a:pt x="468" y="108"/>
                    </a:lnTo>
                    <a:lnTo>
                      <a:pt x="474" y="126"/>
                    </a:lnTo>
                    <a:lnTo>
                      <a:pt x="480" y="126"/>
                    </a:lnTo>
                    <a:lnTo>
                      <a:pt x="486" y="126"/>
                    </a:lnTo>
                    <a:lnTo>
                      <a:pt x="492" y="126"/>
                    </a:lnTo>
                    <a:lnTo>
                      <a:pt x="498" y="126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126"/>
                    </a:lnTo>
                    <a:lnTo>
                      <a:pt x="642" y="126"/>
                    </a:lnTo>
                    <a:lnTo>
                      <a:pt x="642" y="1134"/>
                    </a:lnTo>
                    <a:lnTo>
                      <a:pt x="648" y="1134"/>
                    </a:lnTo>
                    <a:lnTo>
                      <a:pt x="654" y="1134"/>
                    </a:lnTo>
                    <a:lnTo>
                      <a:pt x="660" y="1134"/>
                    </a:lnTo>
                    <a:lnTo>
                      <a:pt x="666" y="1134"/>
                    </a:lnTo>
                    <a:lnTo>
                      <a:pt x="672" y="1134"/>
                    </a:lnTo>
                    <a:lnTo>
                      <a:pt x="678" y="1134"/>
                    </a:lnTo>
                    <a:lnTo>
                      <a:pt x="684" y="1134"/>
                    </a:lnTo>
                    <a:lnTo>
                      <a:pt x="690" y="1134"/>
                    </a:lnTo>
                    <a:lnTo>
                      <a:pt x="696" y="1134"/>
                    </a:lnTo>
                    <a:lnTo>
                      <a:pt x="702" y="1134"/>
                    </a:lnTo>
                    <a:lnTo>
                      <a:pt x="708" y="1134"/>
                    </a:lnTo>
                    <a:lnTo>
                      <a:pt x="714" y="1134"/>
                    </a:lnTo>
                    <a:lnTo>
                      <a:pt x="720" y="1134"/>
                    </a:lnTo>
                    <a:lnTo>
                      <a:pt x="726" y="1134"/>
                    </a:lnTo>
                    <a:lnTo>
                      <a:pt x="732" y="1134"/>
                    </a:lnTo>
                    <a:lnTo>
                      <a:pt x="738" y="1134"/>
                    </a:lnTo>
                    <a:lnTo>
                      <a:pt x="744" y="1134"/>
                    </a:lnTo>
                    <a:lnTo>
                      <a:pt x="750" y="1134"/>
                    </a:lnTo>
                    <a:lnTo>
                      <a:pt x="756" y="113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5" name="Freeform 701"/>
              <p:cNvSpPr>
                <a:spLocks/>
              </p:cNvSpPr>
              <p:nvPr/>
            </p:nvSpPr>
            <p:spPr bwMode="auto">
              <a:xfrm>
                <a:off x="6135688" y="1714500"/>
                <a:ext cx="1171575" cy="1800225"/>
              </a:xfrm>
              <a:custGeom>
                <a:avLst/>
                <a:gdLst/>
                <a:ahLst/>
                <a:cxnLst>
                  <a:cxn ang="0">
                    <a:pos x="12" y="1134"/>
                  </a:cxn>
                  <a:cxn ang="0">
                    <a:pos x="30" y="1134"/>
                  </a:cxn>
                  <a:cxn ang="0">
                    <a:pos x="48" y="972"/>
                  </a:cxn>
                  <a:cxn ang="0">
                    <a:pos x="66" y="972"/>
                  </a:cxn>
                  <a:cxn ang="0">
                    <a:pos x="84" y="972"/>
                  </a:cxn>
                  <a:cxn ang="0">
                    <a:pos x="102" y="972"/>
                  </a:cxn>
                  <a:cxn ang="0">
                    <a:pos x="120" y="972"/>
                  </a:cxn>
                  <a:cxn ang="0">
                    <a:pos x="138" y="900"/>
                  </a:cxn>
                  <a:cxn ang="0">
                    <a:pos x="150" y="810"/>
                  </a:cxn>
                  <a:cxn ang="0">
                    <a:pos x="168" y="810"/>
                  </a:cxn>
                  <a:cxn ang="0">
                    <a:pos x="186" y="810"/>
                  </a:cxn>
                  <a:cxn ang="0">
                    <a:pos x="204" y="810"/>
                  </a:cxn>
                  <a:cxn ang="0">
                    <a:pos x="222" y="810"/>
                  </a:cxn>
                  <a:cxn ang="0">
                    <a:pos x="240" y="810"/>
                  </a:cxn>
                  <a:cxn ang="0">
                    <a:pos x="252" y="666"/>
                  </a:cxn>
                  <a:cxn ang="0">
                    <a:pos x="270" y="648"/>
                  </a:cxn>
                  <a:cxn ang="0">
                    <a:pos x="288" y="648"/>
                  </a:cxn>
                  <a:cxn ang="0">
                    <a:pos x="306" y="648"/>
                  </a:cxn>
                  <a:cxn ang="0">
                    <a:pos x="324" y="648"/>
                  </a:cxn>
                  <a:cxn ang="0">
                    <a:pos x="342" y="648"/>
                  </a:cxn>
                  <a:cxn ang="0">
                    <a:pos x="360" y="486"/>
                  </a:cxn>
                  <a:cxn ang="0">
                    <a:pos x="378" y="486"/>
                  </a:cxn>
                  <a:cxn ang="0">
                    <a:pos x="396" y="486"/>
                  </a:cxn>
                  <a:cxn ang="0">
                    <a:pos x="414" y="486"/>
                  </a:cxn>
                  <a:cxn ang="0">
                    <a:pos x="432" y="486"/>
                  </a:cxn>
                  <a:cxn ang="0">
                    <a:pos x="444" y="378"/>
                  </a:cxn>
                  <a:cxn ang="0">
                    <a:pos x="462" y="324"/>
                  </a:cxn>
                  <a:cxn ang="0">
                    <a:pos x="480" y="324"/>
                  </a:cxn>
                  <a:cxn ang="0">
                    <a:pos x="498" y="324"/>
                  </a:cxn>
                  <a:cxn ang="0">
                    <a:pos x="516" y="324"/>
                  </a:cxn>
                  <a:cxn ang="0">
                    <a:pos x="534" y="306"/>
                  </a:cxn>
                  <a:cxn ang="0">
                    <a:pos x="552" y="234"/>
                  </a:cxn>
                  <a:cxn ang="0">
                    <a:pos x="564" y="162"/>
                  </a:cxn>
                  <a:cxn ang="0">
                    <a:pos x="582" y="162"/>
                  </a:cxn>
                  <a:cxn ang="0">
                    <a:pos x="600" y="162"/>
                  </a:cxn>
                  <a:cxn ang="0">
                    <a:pos x="618" y="162"/>
                  </a:cxn>
                  <a:cxn ang="0">
                    <a:pos x="636" y="162"/>
                  </a:cxn>
                  <a:cxn ang="0">
                    <a:pos x="654" y="18"/>
                  </a:cxn>
                  <a:cxn ang="0">
                    <a:pos x="672" y="0"/>
                  </a:cxn>
                  <a:cxn ang="0">
                    <a:pos x="690" y="0"/>
                  </a:cxn>
                  <a:cxn ang="0">
                    <a:pos x="708" y="0"/>
                  </a:cxn>
                  <a:cxn ang="0">
                    <a:pos x="726" y="0"/>
                  </a:cxn>
                </a:cxnLst>
                <a:rect l="0" t="0" r="r" b="b"/>
                <a:pathLst>
                  <a:path w="738" h="1134">
                    <a:moveTo>
                      <a:pt x="0" y="1134"/>
                    </a:moveTo>
                    <a:lnTo>
                      <a:pt x="6" y="1134"/>
                    </a:lnTo>
                    <a:lnTo>
                      <a:pt x="12" y="1134"/>
                    </a:lnTo>
                    <a:lnTo>
                      <a:pt x="18" y="1134"/>
                    </a:lnTo>
                    <a:lnTo>
                      <a:pt x="24" y="1134"/>
                    </a:lnTo>
                    <a:lnTo>
                      <a:pt x="30" y="1134"/>
                    </a:lnTo>
                    <a:lnTo>
                      <a:pt x="36" y="1044"/>
                    </a:lnTo>
                    <a:lnTo>
                      <a:pt x="42" y="972"/>
                    </a:lnTo>
                    <a:lnTo>
                      <a:pt x="48" y="972"/>
                    </a:lnTo>
                    <a:lnTo>
                      <a:pt x="54" y="972"/>
                    </a:lnTo>
                    <a:lnTo>
                      <a:pt x="60" y="972"/>
                    </a:lnTo>
                    <a:lnTo>
                      <a:pt x="66" y="972"/>
                    </a:lnTo>
                    <a:lnTo>
                      <a:pt x="72" y="972"/>
                    </a:lnTo>
                    <a:lnTo>
                      <a:pt x="78" y="972"/>
                    </a:lnTo>
                    <a:lnTo>
                      <a:pt x="84" y="972"/>
                    </a:lnTo>
                    <a:lnTo>
                      <a:pt x="90" y="972"/>
                    </a:lnTo>
                    <a:lnTo>
                      <a:pt x="96" y="972"/>
                    </a:lnTo>
                    <a:lnTo>
                      <a:pt x="102" y="972"/>
                    </a:lnTo>
                    <a:lnTo>
                      <a:pt x="108" y="972"/>
                    </a:lnTo>
                    <a:lnTo>
                      <a:pt x="114" y="972"/>
                    </a:lnTo>
                    <a:lnTo>
                      <a:pt x="120" y="972"/>
                    </a:lnTo>
                    <a:lnTo>
                      <a:pt x="126" y="972"/>
                    </a:lnTo>
                    <a:lnTo>
                      <a:pt x="132" y="972"/>
                    </a:lnTo>
                    <a:lnTo>
                      <a:pt x="138" y="900"/>
                    </a:lnTo>
                    <a:lnTo>
                      <a:pt x="138" y="846"/>
                    </a:lnTo>
                    <a:lnTo>
                      <a:pt x="144" y="810"/>
                    </a:lnTo>
                    <a:lnTo>
                      <a:pt x="150" y="810"/>
                    </a:lnTo>
                    <a:lnTo>
                      <a:pt x="156" y="810"/>
                    </a:lnTo>
                    <a:lnTo>
                      <a:pt x="162" y="810"/>
                    </a:lnTo>
                    <a:lnTo>
                      <a:pt x="168" y="810"/>
                    </a:lnTo>
                    <a:lnTo>
                      <a:pt x="174" y="810"/>
                    </a:lnTo>
                    <a:lnTo>
                      <a:pt x="180" y="810"/>
                    </a:lnTo>
                    <a:lnTo>
                      <a:pt x="186" y="810"/>
                    </a:lnTo>
                    <a:lnTo>
                      <a:pt x="192" y="810"/>
                    </a:lnTo>
                    <a:lnTo>
                      <a:pt x="198" y="810"/>
                    </a:lnTo>
                    <a:lnTo>
                      <a:pt x="204" y="810"/>
                    </a:lnTo>
                    <a:lnTo>
                      <a:pt x="210" y="810"/>
                    </a:lnTo>
                    <a:lnTo>
                      <a:pt x="216" y="810"/>
                    </a:lnTo>
                    <a:lnTo>
                      <a:pt x="222" y="810"/>
                    </a:lnTo>
                    <a:lnTo>
                      <a:pt x="228" y="810"/>
                    </a:lnTo>
                    <a:lnTo>
                      <a:pt x="234" y="810"/>
                    </a:lnTo>
                    <a:lnTo>
                      <a:pt x="240" y="810"/>
                    </a:lnTo>
                    <a:lnTo>
                      <a:pt x="246" y="720"/>
                    </a:lnTo>
                    <a:lnTo>
                      <a:pt x="252" y="684"/>
                    </a:lnTo>
                    <a:lnTo>
                      <a:pt x="252" y="666"/>
                    </a:lnTo>
                    <a:lnTo>
                      <a:pt x="258" y="666"/>
                    </a:lnTo>
                    <a:lnTo>
                      <a:pt x="264" y="648"/>
                    </a:lnTo>
                    <a:lnTo>
                      <a:pt x="270" y="648"/>
                    </a:lnTo>
                    <a:lnTo>
                      <a:pt x="276" y="648"/>
                    </a:lnTo>
                    <a:lnTo>
                      <a:pt x="282" y="648"/>
                    </a:lnTo>
                    <a:lnTo>
                      <a:pt x="288" y="648"/>
                    </a:lnTo>
                    <a:lnTo>
                      <a:pt x="294" y="648"/>
                    </a:lnTo>
                    <a:lnTo>
                      <a:pt x="300" y="648"/>
                    </a:lnTo>
                    <a:lnTo>
                      <a:pt x="306" y="648"/>
                    </a:lnTo>
                    <a:lnTo>
                      <a:pt x="312" y="648"/>
                    </a:lnTo>
                    <a:lnTo>
                      <a:pt x="318" y="648"/>
                    </a:lnTo>
                    <a:lnTo>
                      <a:pt x="324" y="648"/>
                    </a:lnTo>
                    <a:lnTo>
                      <a:pt x="330" y="648"/>
                    </a:lnTo>
                    <a:lnTo>
                      <a:pt x="336" y="648"/>
                    </a:lnTo>
                    <a:lnTo>
                      <a:pt x="342" y="648"/>
                    </a:lnTo>
                    <a:lnTo>
                      <a:pt x="348" y="504"/>
                    </a:lnTo>
                    <a:lnTo>
                      <a:pt x="354" y="504"/>
                    </a:lnTo>
                    <a:lnTo>
                      <a:pt x="360" y="486"/>
                    </a:lnTo>
                    <a:lnTo>
                      <a:pt x="366" y="486"/>
                    </a:lnTo>
                    <a:lnTo>
                      <a:pt x="372" y="486"/>
                    </a:lnTo>
                    <a:lnTo>
                      <a:pt x="378" y="486"/>
                    </a:lnTo>
                    <a:lnTo>
                      <a:pt x="384" y="486"/>
                    </a:lnTo>
                    <a:lnTo>
                      <a:pt x="390" y="486"/>
                    </a:lnTo>
                    <a:lnTo>
                      <a:pt x="396" y="486"/>
                    </a:lnTo>
                    <a:lnTo>
                      <a:pt x="402" y="486"/>
                    </a:lnTo>
                    <a:lnTo>
                      <a:pt x="408" y="486"/>
                    </a:lnTo>
                    <a:lnTo>
                      <a:pt x="414" y="486"/>
                    </a:lnTo>
                    <a:lnTo>
                      <a:pt x="420" y="486"/>
                    </a:lnTo>
                    <a:lnTo>
                      <a:pt x="426" y="486"/>
                    </a:lnTo>
                    <a:lnTo>
                      <a:pt x="432" y="486"/>
                    </a:lnTo>
                    <a:lnTo>
                      <a:pt x="438" y="486"/>
                    </a:lnTo>
                    <a:lnTo>
                      <a:pt x="444" y="450"/>
                    </a:lnTo>
                    <a:lnTo>
                      <a:pt x="444" y="378"/>
                    </a:lnTo>
                    <a:lnTo>
                      <a:pt x="450" y="342"/>
                    </a:lnTo>
                    <a:lnTo>
                      <a:pt x="456" y="324"/>
                    </a:lnTo>
                    <a:lnTo>
                      <a:pt x="462" y="324"/>
                    </a:lnTo>
                    <a:lnTo>
                      <a:pt x="468" y="324"/>
                    </a:lnTo>
                    <a:lnTo>
                      <a:pt x="474" y="324"/>
                    </a:lnTo>
                    <a:lnTo>
                      <a:pt x="480" y="324"/>
                    </a:lnTo>
                    <a:lnTo>
                      <a:pt x="486" y="324"/>
                    </a:lnTo>
                    <a:lnTo>
                      <a:pt x="492" y="324"/>
                    </a:lnTo>
                    <a:lnTo>
                      <a:pt x="498" y="324"/>
                    </a:lnTo>
                    <a:lnTo>
                      <a:pt x="504" y="324"/>
                    </a:lnTo>
                    <a:lnTo>
                      <a:pt x="510" y="324"/>
                    </a:lnTo>
                    <a:lnTo>
                      <a:pt x="516" y="324"/>
                    </a:lnTo>
                    <a:lnTo>
                      <a:pt x="522" y="324"/>
                    </a:lnTo>
                    <a:lnTo>
                      <a:pt x="528" y="324"/>
                    </a:lnTo>
                    <a:lnTo>
                      <a:pt x="534" y="306"/>
                    </a:lnTo>
                    <a:lnTo>
                      <a:pt x="540" y="306"/>
                    </a:lnTo>
                    <a:lnTo>
                      <a:pt x="546" y="306"/>
                    </a:lnTo>
                    <a:lnTo>
                      <a:pt x="552" y="234"/>
                    </a:lnTo>
                    <a:lnTo>
                      <a:pt x="558" y="198"/>
                    </a:lnTo>
                    <a:lnTo>
                      <a:pt x="558" y="162"/>
                    </a:lnTo>
                    <a:lnTo>
                      <a:pt x="564" y="162"/>
                    </a:lnTo>
                    <a:lnTo>
                      <a:pt x="570" y="162"/>
                    </a:lnTo>
                    <a:lnTo>
                      <a:pt x="576" y="162"/>
                    </a:lnTo>
                    <a:lnTo>
                      <a:pt x="582" y="162"/>
                    </a:lnTo>
                    <a:lnTo>
                      <a:pt x="588" y="162"/>
                    </a:lnTo>
                    <a:lnTo>
                      <a:pt x="594" y="162"/>
                    </a:lnTo>
                    <a:lnTo>
                      <a:pt x="600" y="162"/>
                    </a:lnTo>
                    <a:lnTo>
                      <a:pt x="606" y="162"/>
                    </a:lnTo>
                    <a:lnTo>
                      <a:pt x="612" y="162"/>
                    </a:lnTo>
                    <a:lnTo>
                      <a:pt x="618" y="162"/>
                    </a:lnTo>
                    <a:lnTo>
                      <a:pt x="624" y="162"/>
                    </a:lnTo>
                    <a:lnTo>
                      <a:pt x="630" y="162"/>
                    </a:lnTo>
                    <a:lnTo>
                      <a:pt x="636" y="162"/>
                    </a:lnTo>
                    <a:lnTo>
                      <a:pt x="642" y="162"/>
                    </a:lnTo>
                    <a:lnTo>
                      <a:pt x="648" y="162"/>
                    </a:lnTo>
                    <a:lnTo>
                      <a:pt x="654" y="18"/>
                    </a:lnTo>
                    <a:lnTo>
                      <a:pt x="660" y="18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6" name="Freeform 702"/>
              <p:cNvSpPr>
                <a:spLocks/>
              </p:cNvSpPr>
              <p:nvPr/>
            </p:nvSpPr>
            <p:spPr bwMode="auto">
              <a:xfrm>
                <a:off x="7307263" y="1714500"/>
                <a:ext cx="1200150" cy="18002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1134"/>
                  </a:cxn>
                  <a:cxn ang="0">
                    <a:pos x="264" y="1134"/>
                  </a:cxn>
                  <a:cxn ang="0">
                    <a:pos x="282" y="1134"/>
                  </a:cxn>
                  <a:cxn ang="0">
                    <a:pos x="300" y="1134"/>
                  </a:cxn>
                  <a:cxn ang="0">
                    <a:pos x="318" y="1134"/>
                  </a:cxn>
                  <a:cxn ang="0">
                    <a:pos x="336" y="1134"/>
                  </a:cxn>
                  <a:cxn ang="0">
                    <a:pos x="354" y="1134"/>
                  </a:cxn>
                  <a:cxn ang="0">
                    <a:pos x="372" y="1134"/>
                  </a:cxn>
                  <a:cxn ang="0">
                    <a:pos x="390" y="1134"/>
                  </a:cxn>
                  <a:cxn ang="0">
                    <a:pos x="408" y="1134"/>
                  </a:cxn>
                  <a:cxn ang="0">
                    <a:pos x="426" y="1134"/>
                  </a:cxn>
                  <a:cxn ang="0">
                    <a:pos x="444" y="1134"/>
                  </a:cxn>
                  <a:cxn ang="0">
                    <a:pos x="462" y="1134"/>
                  </a:cxn>
                  <a:cxn ang="0">
                    <a:pos x="480" y="1134"/>
                  </a:cxn>
                  <a:cxn ang="0">
                    <a:pos x="498" y="1134"/>
                  </a:cxn>
                  <a:cxn ang="0">
                    <a:pos x="516" y="1134"/>
                  </a:cxn>
                  <a:cxn ang="0">
                    <a:pos x="534" y="1134"/>
                  </a:cxn>
                  <a:cxn ang="0">
                    <a:pos x="552" y="1134"/>
                  </a:cxn>
                  <a:cxn ang="0">
                    <a:pos x="570" y="1134"/>
                  </a:cxn>
                  <a:cxn ang="0">
                    <a:pos x="588" y="1134"/>
                  </a:cxn>
                  <a:cxn ang="0">
                    <a:pos x="606" y="1134"/>
                  </a:cxn>
                  <a:cxn ang="0">
                    <a:pos x="624" y="1134"/>
                  </a:cxn>
                  <a:cxn ang="0">
                    <a:pos x="636" y="1008"/>
                  </a:cxn>
                  <a:cxn ang="0">
                    <a:pos x="654" y="972"/>
                  </a:cxn>
                  <a:cxn ang="0">
                    <a:pos x="672" y="972"/>
                  </a:cxn>
                  <a:cxn ang="0">
                    <a:pos x="690" y="972"/>
                  </a:cxn>
                  <a:cxn ang="0">
                    <a:pos x="708" y="972"/>
                  </a:cxn>
                  <a:cxn ang="0">
                    <a:pos x="726" y="972"/>
                  </a:cxn>
                  <a:cxn ang="0">
                    <a:pos x="744" y="810"/>
                  </a:cxn>
                </a:cxnLst>
                <a:rect l="0" t="0" r="r" b="b"/>
                <a:pathLst>
                  <a:path w="756" h="1134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1134"/>
                    </a:lnTo>
                    <a:lnTo>
                      <a:pt x="246" y="1134"/>
                    </a:lnTo>
                    <a:lnTo>
                      <a:pt x="252" y="1134"/>
                    </a:lnTo>
                    <a:lnTo>
                      <a:pt x="258" y="1134"/>
                    </a:lnTo>
                    <a:lnTo>
                      <a:pt x="264" y="1134"/>
                    </a:lnTo>
                    <a:lnTo>
                      <a:pt x="270" y="1134"/>
                    </a:lnTo>
                    <a:lnTo>
                      <a:pt x="276" y="1134"/>
                    </a:lnTo>
                    <a:lnTo>
                      <a:pt x="282" y="1134"/>
                    </a:lnTo>
                    <a:lnTo>
                      <a:pt x="288" y="1134"/>
                    </a:lnTo>
                    <a:lnTo>
                      <a:pt x="294" y="113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1134"/>
                    </a:lnTo>
                    <a:lnTo>
                      <a:pt x="402" y="1134"/>
                    </a:lnTo>
                    <a:lnTo>
                      <a:pt x="408" y="1134"/>
                    </a:lnTo>
                    <a:lnTo>
                      <a:pt x="414" y="1134"/>
                    </a:lnTo>
                    <a:lnTo>
                      <a:pt x="420" y="1134"/>
                    </a:lnTo>
                    <a:lnTo>
                      <a:pt x="426" y="1134"/>
                    </a:lnTo>
                    <a:lnTo>
                      <a:pt x="432" y="1134"/>
                    </a:lnTo>
                    <a:lnTo>
                      <a:pt x="438" y="1134"/>
                    </a:lnTo>
                    <a:lnTo>
                      <a:pt x="444" y="1134"/>
                    </a:lnTo>
                    <a:lnTo>
                      <a:pt x="450" y="1134"/>
                    </a:lnTo>
                    <a:lnTo>
                      <a:pt x="456" y="1134"/>
                    </a:lnTo>
                    <a:lnTo>
                      <a:pt x="462" y="1134"/>
                    </a:lnTo>
                    <a:lnTo>
                      <a:pt x="468" y="1134"/>
                    </a:lnTo>
                    <a:lnTo>
                      <a:pt x="474" y="1134"/>
                    </a:lnTo>
                    <a:lnTo>
                      <a:pt x="480" y="1134"/>
                    </a:lnTo>
                    <a:lnTo>
                      <a:pt x="486" y="1134"/>
                    </a:lnTo>
                    <a:lnTo>
                      <a:pt x="492" y="1134"/>
                    </a:lnTo>
                    <a:lnTo>
                      <a:pt x="498" y="1134"/>
                    </a:lnTo>
                    <a:lnTo>
                      <a:pt x="504" y="1134"/>
                    </a:lnTo>
                    <a:lnTo>
                      <a:pt x="510" y="1134"/>
                    </a:lnTo>
                    <a:lnTo>
                      <a:pt x="516" y="1134"/>
                    </a:lnTo>
                    <a:lnTo>
                      <a:pt x="522" y="1134"/>
                    </a:lnTo>
                    <a:lnTo>
                      <a:pt x="528" y="1134"/>
                    </a:lnTo>
                    <a:lnTo>
                      <a:pt x="534" y="1134"/>
                    </a:lnTo>
                    <a:lnTo>
                      <a:pt x="540" y="1134"/>
                    </a:lnTo>
                    <a:lnTo>
                      <a:pt x="546" y="1134"/>
                    </a:lnTo>
                    <a:lnTo>
                      <a:pt x="552" y="1134"/>
                    </a:lnTo>
                    <a:lnTo>
                      <a:pt x="558" y="1134"/>
                    </a:lnTo>
                    <a:lnTo>
                      <a:pt x="564" y="1134"/>
                    </a:lnTo>
                    <a:lnTo>
                      <a:pt x="570" y="1134"/>
                    </a:lnTo>
                    <a:lnTo>
                      <a:pt x="576" y="1134"/>
                    </a:lnTo>
                    <a:lnTo>
                      <a:pt x="582" y="1134"/>
                    </a:lnTo>
                    <a:lnTo>
                      <a:pt x="588" y="1134"/>
                    </a:lnTo>
                    <a:lnTo>
                      <a:pt x="594" y="1134"/>
                    </a:lnTo>
                    <a:lnTo>
                      <a:pt x="600" y="1134"/>
                    </a:lnTo>
                    <a:lnTo>
                      <a:pt x="606" y="1134"/>
                    </a:lnTo>
                    <a:lnTo>
                      <a:pt x="612" y="1134"/>
                    </a:lnTo>
                    <a:lnTo>
                      <a:pt x="618" y="1134"/>
                    </a:lnTo>
                    <a:lnTo>
                      <a:pt x="624" y="1134"/>
                    </a:lnTo>
                    <a:lnTo>
                      <a:pt x="630" y="1134"/>
                    </a:lnTo>
                    <a:lnTo>
                      <a:pt x="630" y="1044"/>
                    </a:lnTo>
                    <a:lnTo>
                      <a:pt x="636" y="1008"/>
                    </a:lnTo>
                    <a:lnTo>
                      <a:pt x="642" y="972"/>
                    </a:lnTo>
                    <a:lnTo>
                      <a:pt x="648" y="972"/>
                    </a:lnTo>
                    <a:lnTo>
                      <a:pt x="654" y="972"/>
                    </a:lnTo>
                    <a:lnTo>
                      <a:pt x="660" y="972"/>
                    </a:lnTo>
                    <a:lnTo>
                      <a:pt x="666" y="972"/>
                    </a:lnTo>
                    <a:lnTo>
                      <a:pt x="672" y="972"/>
                    </a:lnTo>
                    <a:lnTo>
                      <a:pt x="678" y="972"/>
                    </a:lnTo>
                    <a:lnTo>
                      <a:pt x="684" y="972"/>
                    </a:lnTo>
                    <a:lnTo>
                      <a:pt x="690" y="972"/>
                    </a:lnTo>
                    <a:lnTo>
                      <a:pt x="696" y="972"/>
                    </a:lnTo>
                    <a:lnTo>
                      <a:pt x="702" y="972"/>
                    </a:lnTo>
                    <a:lnTo>
                      <a:pt x="708" y="972"/>
                    </a:lnTo>
                    <a:lnTo>
                      <a:pt x="714" y="972"/>
                    </a:lnTo>
                    <a:lnTo>
                      <a:pt x="720" y="972"/>
                    </a:lnTo>
                    <a:lnTo>
                      <a:pt x="726" y="972"/>
                    </a:lnTo>
                    <a:lnTo>
                      <a:pt x="732" y="936"/>
                    </a:lnTo>
                    <a:lnTo>
                      <a:pt x="738" y="864"/>
                    </a:lnTo>
                    <a:lnTo>
                      <a:pt x="744" y="810"/>
                    </a:lnTo>
                    <a:lnTo>
                      <a:pt x="750" y="810"/>
                    </a:lnTo>
                    <a:lnTo>
                      <a:pt x="756" y="81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7" name="Freeform 703"/>
              <p:cNvSpPr>
                <a:spLocks/>
              </p:cNvSpPr>
              <p:nvPr/>
            </p:nvSpPr>
            <p:spPr bwMode="auto">
              <a:xfrm>
                <a:off x="8507413" y="1714500"/>
                <a:ext cx="752475" cy="1800225"/>
              </a:xfrm>
              <a:custGeom>
                <a:avLst/>
                <a:gdLst/>
                <a:ahLst/>
                <a:cxnLst>
                  <a:cxn ang="0">
                    <a:pos x="6" y="810"/>
                  </a:cxn>
                  <a:cxn ang="0">
                    <a:pos x="18" y="810"/>
                  </a:cxn>
                  <a:cxn ang="0">
                    <a:pos x="30" y="756"/>
                  </a:cxn>
                  <a:cxn ang="0">
                    <a:pos x="42" y="648"/>
                  </a:cxn>
                  <a:cxn ang="0">
                    <a:pos x="54" y="486"/>
                  </a:cxn>
                  <a:cxn ang="0">
                    <a:pos x="66" y="486"/>
                  </a:cxn>
                  <a:cxn ang="0">
                    <a:pos x="72" y="414"/>
                  </a:cxn>
                  <a:cxn ang="0">
                    <a:pos x="84" y="324"/>
                  </a:cxn>
                  <a:cxn ang="0">
                    <a:pos x="96" y="162"/>
                  </a:cxn>
                  <a:cxn ang="0">
                    <a:pos x="102" y="108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0"/>
                  </a:cxn>
                  <a:cxn ang="0">
                    <a:pos x="162" y="1134"/>
                  </a:cxn>
                  <a:cxn ang="0">
                    <a:pos x="174" y="1134"/>
                  </a:cxn>
                  <a:cxn ang="0">
                    <a:pos x="186" y="1134"/>
                  </a:cxn>
                  <a:cxn ang="0">
                    <a:pos x="198" y="1134"/>
                  </a:cxn>
                  <a:cxn ang="0">
                    <a:pos x="210" y="1134"/>
                  </a:cxn>
                  <a:cxn ang="0">
                    <a:pos x="222" y="1134"/>
                  </a:cxn>
                  <a:cxn ang="0">
                    <a:pos x="234" y="1134"/>
                  </a:cxn>
                  <a:cxn ang="0">
                    <a:pos x="246" y="1134"/>
                  </a:cxn>
                  <a:cxn ang="0">
                    <a:pos x="258" y="1134"/>
                  </a:cxn>
                  <a:cxn ang="0">
                    <a:pos x="270" y="1134"/>
                  </a:cxn>
                  <a:cxn ang="0">
                    <a:pos x="282" y="1134"/>
                  </a:cxn>
                  <a:cxn ang="0">
                    <a:pos x="294" y="1134"/>
                  </a:cxn>
                  <a:cxn ang="0">
                    <a:pos x="306" y="1134"/>
                  </a:cxn>
                  <a:cxn ang="0">
                    <a:pos x="318" y="1134"/>
                  </a:cxn>
                  <a:cxn ang="0">
                    <a:pos x="330" y="1134"/>
                  </a:cxn>
                  <a:cxn ang="0">
                    <a:pos x="342" y="1134"/>
                  </a:cxn>
                  <a:cxn ang="0">
                    <a:pos x="354" y="1134"/>
                  </a:cxn>
                  <a:cxn ang="0">
                    <a:pos x="366" y="1134"/>
                  </a:cxn>
                  <a:cxn ang="0">
                    <a:pos x="378" y="1134"/>
                  </a:cxn>
                  <a:cxn ang="0">
                    <a:pos x="390" y="1134"/>
                  </a:cxn>
                  <a:cxn ang="0">
                    <a:pos x="402" y="1134"/>
                  </a:cxn>
                  <a:cxn ang="0">
                    <a:pos x="414" y="1134"/>
                  </a:cxn>
                  <a:cxn ang="0">
                    <a:pos x="426" y="1134"/>
                  </a:cxn>
                  <a:cxn ang="0">
                    <a:pos x="438" y="1134"/>
                  </a:cxn>
                  <a:cxn ang="0">
                    <a:pos x="450" y="1134"/>
                  </a:cxn>
                  <a:cxn ang="0">
                    <a:pos x="462" y="1134"/>
                  </a:cxn>
                  <a:cxn ang="0">
                    <a:pos x="474" y="1134"/>
                  </a:cxn>
                </a:cxnLst>
                <a:rect l="0" t="0" r="r" b="b"/>
                <a:pathLst>
                  <a:path w="474" h="1134">
                    <a:moveTo>
                      <a:pt x="0" y="810"/>
                    </a:moveTo>
                    <a:lnTo>
                      <a:pt x="6" y="810"/>
                    </a:lnTo>
                    <a:lnTo>
                      <a:pt x="12" y="810"/>
                    </a:lnTo>
                    <a:lnTo>
                      <a:pt x="18" y="810"/>
                    </a:lnTo>
                    <a:lnTo>
                      <a:pt x="24" y="810"/>
                    </a:lnTo>
                    <a:lnTo>
                      <a:pt x="30" y="756"/>
                    </a:lnTo>
                    <a:lnTo>
                      <a:pt x="36" y="648"/>
                    </a:lnTo>
                    <a:lnTo>
                      <a:pt x="42" y="648"/>
                    </a:lnTo>
                    <a:lnTo>
                      <a:pt x="48" y="648"/>
                    </a:lnTo>
                    <a:lnTo>
                      <a:pt x="54" y="486"/>
                    </a:lnTo>
                    <a:lnTo>
                      <a:pt x="60" y="486"/>
                    </a:lnTo>
                    <a:lnTo>
                      <a:pt x="66" y="486"/>
                    </a:lnTo>
                    <a:lnTo>
                      <a:pt x="72" y="486"/>
                    </a:lnTo>
                    <a:lnTo>
                      <a:pt x="72" y="414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06"/>
                    </a:lnTo>
                    <a:lnTo>
                      <a:pt x="96" y="162"/>
                    </a:lnTo>
                    <a:lnTo>
                      <a:pt x="102" y="162"/>
                    </a:lnTo>
                    <a:lnTo>
                      <a:pt x="102" y="108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1134"/>
                    </a:lnTo>
                    <a:lnTo>
                      <a:pt x="162" y="1134"/>
                    </a:lnTo>
                    <a:lnTo>
                      <a:pt x="168" y="1134"/>
                    </a:lnTo>
                    <a:lnTo>
                      <a:pt x="174" y="1134"/>
                    </a:lnTo>
                    <a:lnTo>
                      <a:pt x="180" y="1134"/>
                    </a:lnTo>
                    <a:lnTo>
                      <a:pt x="186" y="1134"/>
                    </a:lnTo>
                    <a:lnTo>
                      <a:pt x="192" y="1134"/>
                    </a:lnTo>
                    <a:lnTo>
                      <a:pt x="198" y="1134"/>
                    </a:lnTo>
                    <a:lnTo>
                      <a:pt x="204" y="1134"/>
                    </a:lnTo>
                    <a:lnTo>
                      <a:pt x="210" y="1134"/>
                    </a:lnTo>
                    <a:lnTo>
                      <a:pt x="216" y="1134"/>
                    </a:lnTo>
                    <a:lnTo>
                      <a:pt x="222" y="1134"/>
                    </a:lnTo>
                    <a:lnTo>
                      <a:pt x="228" y="1134"/>
                    </a:lnTo>
                    <a:lnTo>
                      <a:pt x="234" y="1134"/>
                    </a:lnTo>
                    <a:lnTo>
                      <a:pt x="240" y="1134"/>
                    </a:lnTo>
                    <a:lnTo>
                      <a:pt x="246" y="1134"/>
                    </a:lnTo>
                    <a:lnTo>
                      <a:pt x="252" y="1134"/>
                    </a:lnTo>
                    <a:lnTo>
                      <a:pt x="258" y="1134"/>
                    </a:lnTo>
                    <a:lnTo>
                      <a:pt x="264" y="1134"/>
                    </a:lnTo>
                    <a:lnTo>
                      <a:pt x="270" y="1134"/>
                    </a:lnTo>
                    <a:lnTo>
                      <a:pt x="276" y="1134"/>
                    </a:lnTo>
                    <a:lnTo>
                      <a:pt x="282" y="1134"/>
                    </a:lnTo>
                    <a:lnTo>
                      <a:pt x="288" y="1134"/>
                    </a:lnTo>
                    <a:lnTo>
                      <a:pt x="294" y="1134"/>
                    </a:lnTo>
                    <a:lnTo>
                      <a:pt x="300" y="1134"/>
                    </a:lnTo>
                    <a:lnTo>
                      <a:pt x="306" y="1134"/>
                    </a:lnTo>
                    <a:lnTo>
                      <a:pt x="312" y="1134"/>
                    </a:lnTo>
                    <a:lnTo>
                      <a:pt x="318" y="1134"/>
                    </a:lnTo>
                    <a:lnTo>
                      <a:pt x="324" y="1134"/>
                    </a:lnTo>
                    <a:lnTo>
                      <a:pt x="330" y="1134"/>
                    </a:lnTo>
                    <a:lnTo>
                      <a:pt x="336" y="1134"/>
                    </a:lnTo>
                    <a:lnTo>
                      <a:pt x="342" y="1134"/>
                    </a:lnTo>
                    <a:lnTo>
                      <a:pt x="348" y="1134"/>
                    </a:lnTo>
                    <a:lnTo>
                      <a:pt x="354" y="1134"/>
                    </a:lnTo>
                    <a:lnTo>
                      <a:pt x="360" y="1134"/>
                    </a:lnTo>
                    <a:lnTo>
                      <a:pt x="366" y="1134"/>
                    </a:lnTo>
                    <a:lnTo>
                      <a:pt x="372" y="1134"/>
                    </a:lnTo>
                    <a:lnTo>
                      <a:pt x="378" y="1134"/>
                    </a:lnTo>
                    <a:lnTo>
                      <a:pt x="384" y="1134"/>
                    </a:lnTo>
                    <a:lnTo>
                      <a:pt x="390" y="1134"/>
                    </a:lnTo>
                    <a:lnTo>
                      <a:pt x="396" y="1134"/>
                    </a:lnTo>
                    <a:lnTo>
                      <a:pt x="402" y="1134"/>
                    </a:lnTo>
                    <a:lnTo>
                      <a:pt x="408" y="1134"/>
                    </a:lnTo>
                    <a:lnTo>
                      <a:pt x="414" y="1134"/>
                    </a:lnTo>
                    <a:lnTo>
                      <a:pt x="420" y="1134"/>
                    </a:lnTo>
                    <a:lnTo>
                      <a:pt x="426" y="1134"/>
                    </a:lnTo>
                    <a:lnTo>
                      <a:pt x="432" y="1134"/>
                    </a:lnTo>
                    <a:lnTo>
                      <a:pt x="438" y="1134"/>
                    </a:lnTo>
                    <a:lnTo>
                      <a:pt x="444" y="1134"/>
                    </a:lnTo>
                    <a:lnTo>
                      <a:pt x="450" y="1134"/>
                    </a:lnTo>
                    <a:lnTo>
                      <a:pt x="456" y="1134"/>
                    </a:lnTo>
                    <a:lnTo>
                      <a:pt x="462" y="1134"/>
                    </a:lnTo>
                    <a:lnTo>
                      <a:pt x="468" y="1134"/>
                    </a:lnTo>
                    <a:lnTo>
                      <a:pt x="474" y="113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8" name="Freeform 704"/>
              <p:cNvSpPr>
                <a:spLocks/>
              </p:cNvSpPr>
              <p:nvPr/>
            </p:nvSpPr>
            <p:spPr bwMode="auto">
              <a:xfrm>
                <a:off x="4935538" y="1628775"/>
                <a:ext cx="1133475" cy="1885950"/>
              </a:xfrm>
              <a:custGeom>
                <a:avLst/>
                <a:gdLst/>
                <a:ahLst/>
                <a:cxnLst>
                  <a:cxn ang="0">
                    <a:pos x="12" y="1188"/>
                  </a:cxn>
                  <a:cxn ang="0">
                    <a:pos x="30" y="1188"/>
                  </a:cxn>
                  <a:cxn ang="0">
                    <a:pos x="48" y="1188"/>
                  </a:cxn>
                  <a:cxn ang="0">
                    <a:pos x="66" y="444"/>
                  </a:cxn>
                  <a:cxn ang="0">
                    <a:pos x="84" y="444"/>
                  </a:cxn>
                  <a:cxn ang="0">
                    <a:pos x="96" y="342"/>
                  </a:cxn>
                  <a:cxn ang="0">
                    <a:pos x="114" y="342"/>
                  </a:cxn>
                  <a:cxn ang="0">
                    <a:pos x="132" y="342"/>
                  </a:cxn>
                  <a:cxn ang="0">
                    <a:pos x="144" y="384"/>
                  </a:cxn>
                  <a:cxn ang="0">
                    <a:pos x="162" y="384"/>
                  </a:cxn>
                  <a:cxn ang="0">
                    <a:pos x="180" y="342"/>
                  </a:cxn>
                  <a:cxn ang="0">
                    <a:pos x="198" y="342"/>
                  </a:cxn>
                  <a:cxn ang="0">
                    <a:pos x="216" y="342"/>
                  </a:cxn>
                  <a:cxn ang="0">
                    <a:pos x="228" y="396"/>
                  </a:cxn>
                  <a:cxn ang="0">
                    <a:pos x="246" y="396"/>
                  </a:cxn>
                  <a:cxn ang="0">
                    <a:pos x="264" y="396"/>
                  </a:cxn>
                  <a:cxn ang="0">
                    <a:pos x="282" y="396"/>
                  </a:cxn>
                  <a:cxn ang="0">
                    <a:pos x="300" y="1188"/>
                  </a:cxn>
                  <a:cxn ang="0">
                    <a:pos x="318" y="1188"/>
                  </a:cxn>
                  <a:cxn ang="0">
                    <a:pos x="336" y="1188"/>
                  </a:cxn>
                  <a:cxn ang="0">
                    <a:pos x="354" y="1188"/>
                  </a:cxn>
                  <a:cxn ang="0">
                    <a:pos x="372" y="1188"/>
                  </a:cxn>
                  <a:cxn ang="0">
                    <a:pos x="390" y="1188"/>
                  </a:cxn>
                  <a:cxn ang="0">
                    <a:pos x="408" y="150"/>
                  </a:cxn>
                  <a:cxn ang="0">
                    <a:pos x="420" y="300"/>
                  </a:cxn>
                  <a:cxn ang="0">
                    <a:pos x="438" y="78"/>
                  </a:cxn>
                  <a:cxn ang="0">
                    <a:pos x="456" y="222"/>
                  </a:cxn>
                  <a:cxn ang="0">
                    <a:pos x="474" y="222"/>
                  </a:cxn>
                  <a:cxn ang="0">
                    <a:pos x="486" y="0"/>
                  </a:cxn>
                  <a:cxn ang="0">
                    <a:pos x="504" y="78"/>
                  </a:cxn>
                  <a:cxn ang="0">
                    <a:pos x="516" y="138"/>
                  </a:cxn>
                  <a:cxn ang="0">
                    <a:pos x="528" y="150"/>
                  </a:cxn>
                  <a:cxn ang="0">
                    <a:pos x="546" y="150"/>
                  </a:cxn>
                  <a:cxn ang="0">
                    <a:pos x="564" y="150"/>
                  </a:cxn>
                  <a:cxn ang="0">
                    <a:pos x="582" y="78"/>
                  </a:cxn>
                  <a:cxn ang="0">
                    <a:pos x="600" y="192"/>
                  </a:cxn>
                  <a:cxn ang="0">
                    <a:pos x="618" y="150"/>
                  </a:cxn>
                  <a:cxn ang="0">
                    <a:pos x="636" y="150"/>
                  </a:cxn>
                  <a:cxn ang="0">
                    <a:pos x="648" y="1188"/>
                  </a:cxn>
                  <a:cxn ang="0">
                    <a:pos x="666" y="1188"/>
                  </a:cxn>
                  <a:cxn ang="0">
                    <a:pos x="684" y="1188"/>
                  </a:cxn>
                  <a:cxn ang="0">
                    <a:pos x="702" y="1188"/>
                  </a:cxn>
                </a:cxnLst>
                <a:rect l="0" t="0" r="r" b="b"/>
                <a:pathLst>
                  <a:path w="714" h="1188">
                    <a:moveTo>
                      <a:pt x="0" y="1188"/>
                    </a:moveTo>
                    <a:lnTo>
                      <a:pt x="6" y="1188"/>
                    </a:lnTo>
                    <a:lnTo>
                      <a:pt x="12" y="1188"/>
                    </a:lnTo>
                    <a:lnTo>
                      <a:pt x="18" y="1188"/>
                    </a:lnTo>
                    <a:lnTo>
                      <a:pt x="24" y="1188"/>
                    </a:lnTo>
                    <a:lnTo>
                      <a:pt x="30" y="1188"/>
                    </a:lnTo>
                    <a:lnTo>
                      <a:pt x="36" y="1188"/>
                    </a:lnTo>
                    <a:lnTo>
                      <a:pt x="42" y="1188"/>
                    </a:lnTo>
                    <a:lnTo>
                      <a:pt x="48" y="1188"/>
                    </a:lnTo>
                    <a:lnTo>
                      <a:pt x="54" y="444"/>
                    </a:lnTo>
                    <a:lnTo>
                      <a:pt x="60" y="444"/>
                    </a:lnTo>
                    <a:lnTo>
                      <a:pt x="66" y="444"/>
                    </a:lnTo>
                    <a:lnTo>
                      <a:pt x="72" y="444"/>
                    </a:lnTo>
                    <a:lnTo>
                      <a:pt x="78" y="444"/>
                    </a:lnTo>
                    <a:lnTo>
                      <a:pt x="84" y="444"/>
                    </a:lnTo>
                    <a:lnTo>
                      <a:pt x="84" y="402"/>
                    </a:lnTo>
                    <a:lnTo>
                      <a:pt x="90" y="342"/>
                    </a:lnTo>
                    <a:lnTo>
                      <a:pt x="96" y="342"/>
                    </a:lnTo>
                    <a:lnTo>
                      <a:pt x="102" y="342"/>
                    </a:lnTo>
                    <a:lnTo>
                      <a:pt x="108" y="342"/>
                    </a:lnTo>
                    <a:lnTo>
                      <a:pt x="114" y="342"/>
                    </a:lnTo>
                    <a:lnTo>
                      <a:pt x="120" y="342"/>
                    </a:lnTo>
                    <a:lnTo>
                      <a:pt x="126" y="342"/>
                    </a:lnTo>
                    <a:lnTo>
                      <a:pt x="132" y="342"/>
                    </a:lnTo>
                    <a:lnTo>
                      <a:pt x="138" y="342"/>
                    </a:lnTo>
                    <a:lnTo>
                      <a:pt x="138" y="384"/>
                    </a:lnTo>
                    <a:lnTo>
                      <a:pt x="144" y="384"/>
                    </a:lnTo>
                    <a:lnTo>
                      <a:pt x="150" y="384"/>
                    </a:lnTo>
                    <a:lnTo>
                      <a:pt x="156" y="384"/>
                    </a:lnTo>
                    <a:lnTo>
                      <a:pt x="162" y="384"/>
                    </a:lnTo>
                    <a:lnTo>
                      <a:pt x="168" y="384"/>
                    </a:lnTo>
                    <a:lnTo>
                      <a:pt x="174" y="384"/>
                    </a:lnTo>
                    <a:lnTo>
                      <a:pt x="180" y="342"/>
                    </a:lnTo>
                    <a:lnTo>
                      <a:pt x="186" y="342"/>
                    </a:lnTo>
                    <a:lnTo>
                      <a:pt x="192" y="342"/>
                    </a:lnTo>
                    <a:lnTo>
                      <a:pt x="198" y="342"/>
                    </a:lnTo>
                    <a:lnTo>
                      <a:pt x="204" y="342"/>
                    </a:lnTo>
                    <a:lnTo>
                      <a:pt x="210" y="342"/>
                    </a:lnTo>
                    <a:lnTo>
                      <a:pt x="216" y="342"/>
                    </a:lnTo>
                    <a:lnTo>
                      <a:pt x="222" y="342"/>
                    </a:lnTo>
                    <a:lnTo>
                      <a:pt x="222" y="396"/>
                    </a:lnTo>
                    <a:lnTo>
                      <a:pt x="228" y="396"/>
                    </a:lnTo>
                    <a:lnTo>
                      <a:pt x="234" y="396"/>
                    </a:lnTo>
                    <a:lnTo>
                      <a:pt x="240" y="396"/>
                    </a:lnTo>
                    <a:lnTo>
                      <a:pt x="246" y="396"/>
                    </a:lnTo>
                    <a:lnTo>
                      <a:pt x="252" y="396"/>
                    </a:lnTo>
                    <a:lnTo>
                      <a:pt x="258" y="396"/>
                    </a:lnTo>
                    <a:lnTo>
                      <a:pt x="264" y="396"/>
                    </a:lnTo>
                    <a:lnTo>
                      <a:pt x="270" y="396"/>
                    </a:lnTo>
                    <a:lnTo>
                      <a:pt x="276" y="396"/>
                    </a:lnTo>
                    <a:lnTo>
                      <a:pt x="282" y="396"/>
                    </a:lnTo>
                    <a:lnTo>
                      <a:pt x="288" y="396"/>
                    </a:lnTo>
                    <a:lnTo>
                      <a:pt x="294" y="396"/>
                    </a:lnTo>
                    <a:lnTo>
                      <a:pt x="300" y="1188"/>
                    </a:lnTo>
                    <a:lnTo>
                      <a:pt x="306" y="1188"/>
                    </a:lnTo>
                    <a:lnTo>
                      <a:pt x="312" y="1188"/>
                    </a:lnTo>
                    <a:lnTo>
                      <a:pt x="318" y="1188"/>
                    </a:lnTo>
                    <a:lnTo>
                      <a:pt x="324" y="1188"/>
                    </a:lnTo>
                    <a:lnTo>
                      <a:pt x="330" y="1188"/>
                    </a:lnTo>
                    <a:lnTo>
                      <a:pt x="336" y="1188"/>
                    </a:lnTo>
                    <a:lnTo>
                      <a:pt x="342" y="1188"/>
                    </a:lnTo>
                    <a:lnTo>
                      <a:pt x="348" y="1188"/>
                    </a:lnTo>
                    <a:lnTo>
                      <a:pt x="354" y="1188"/>
                    </a:lnTo>
                    <a:lnTo>
                      <a:pt x="360" y="1188"/>
                    </a:lnTo>
                    <a:lnTo>
                      <a:pt x="366" y="1188"/>
                    </a:lnTo>
                    <a:lnTo>
                      <a:pt x="372" y="1188"/>
                    </a:lnTo>
                    <a:lnTo>
                      <a:pt x="378" y="1188"/>
                    </a:lnTo>
                    <a:lnTo>
                      <a:pt x="384" y="1188"/>
                    </a:lnTo>
                    <a:lnTo>
                      <a:pt x="390" y="1188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8" y="150"/>
                    </a:lnTo>
                    <a:lnTo>
                      <a:pt x="414" y="150"/>
                    </a:lnTo>
                    <a:lnTo>
                      <a:pt x="420" y="222"/>
                    </a:lnTo>
                    <a:lnTo>
                      <a:pt x="420" y="300"/>
                    </a:lnTo>
                    <a:lnTo>
                      <a:pt x="426" y="150"/>
                    </a:lnTo>
                    <a:lnTo>
                      <a:pt x="432" y="150"/>
                    </a:lnTo>
                    <a:lnTo>
                      <a:pt x="438" y="78"/>
                    </a:lnTo>
                    <a:lnTo>
                      <a:pt x="444" y="78"/>
                    </a:lnTo>
                    <a:lnTo>
                      <a:pt x="450" y="222"/>
                    </a:lnTo>
                    <a:lnTo>
                      <a:pt x="456" y="222"/>
                    </a:lnTo>
                    <a:lnTo>
                      <a:pt x="462" y="174"/>
                    </a:lnTo>
                    <a:lnTo>
                      <a:pt x="468" y="96"/>
                    </a:lnTo>
                    <a:lnTo>
                      <a:pt x="474" y="222"/>
                    </a:lnTo>
                    <a:lnTo>
                      <a:pt x="474" y="78"/>
                    </a:lnTo>
                    <a:lnTo>
                      <a:pt x="480" y="66"/>
                    </a:lnTo>
                    <a:lnTo>
                      <a:pt x="486" y="0"/>
                    </a:lnTo>
                    <a:lnTo>
                      <a:pt x="492" y="78"/>
                    </a:lnTo>
                    <a:lnTo>
                      <a:pt x="498" y="78"/>
                    </a:lnTo>
                    <a:lnTo>
                      <a:pt x="504" y="78"/>
                    </a:lnTo>
                    <a:lnTo>
                      <a:pt x="504" y="150"/>
                    </a:lnTo>
                    <a:lnTo>
                      <a:pt x="510" y="174"/>
                    </a:lnTo>
                    <a:lnTo>
                      <a:pt x="516" y="138"/>
                    </a:lnTo>
                    <a:lnTo>
                      <a:pt x="522" y="78"/>
                    </a:lnTo>
                    <a:lnTo>
                      <a:pt x="528" y="78"/>
                    </a:lnTo>
                    <a:lnTo>
                      <a:pt x="528" y="150"/>
                    </a:lnTo>
                    <a:lnTo>
                      <a:pt x="534" y="150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222"/>
                    </a:lnTo>
                    <a:lnTo>
                      <a:pt x="564" y="150"/>
                    </a:lnTo>
                    <a:lnTo>
                      <a:pt x="570" y="150"/>
                    </a:lnTo>
                    <a:lnTo>
                      <a:pt x="576" y="78"/>
                    </a:lnTo>
                    <a:lnTo>
                      <a:pt x="582" y="78"/>
                    </a:lnTo>
                    <a:lnTo>
                      <a:pt x="588" y="78"/>
                    </a:lnTo>
                    <a:lnTo>
                      <a:pt x="594" y="78"/>
                    </a:lnTo>
                    <a:lnTo>
                      <a:pt x="600" y="192"/>
                    </a:lnTo>
                    <a:lnTo>
                      <a:pt x="606" y="150"/>
                    </a:lnTo>
                    <a:lnTo>
                      <a:pt x="612" y="150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50"/>
                    </a:lnTo>
                    <a:lnTo>
                      <a:pt x="642" y="78"/>
                    </a:lnTo>
                    <a:lnTo>
                      <a:pt x="642" y="1188"/>
                    </a:lnTo>
                    <a:lnTo>
                      <a:pt x="648" y="1188"/>
                    </a:lnTo>
                    <a:lnTo>
                      <a:pt x="654" y="1188"/>
                    </a:lnTo>
                    <a:lnTo>
                      <a:pt x="660" y="1188"/>
                    </a:lnTo>
                    <a:lnTo>
                      <a:pt x="666" y="1188"/>
                    </a:lnTo>
                    <a:lnTo>
                      <a:pt x="672" y="1188"/>
                    </a:lnTo>
                    <a:lnTo>
                      <a:pt x="678" y="1188"/>
                    </a:lnTo>
                    <a:lnTo>
                      <a:pt x="684" y="1188"/>
                    </a:lnTo>
                    <a:lnTo>
                      <a:pt x="690" y="1188"/>
                    </a:lnTo>
                    <a:lnTo>
                      <a:pt x="696" y="1188"/>
                    </a:lnTo>
                    <a:lnTo>
                      <a:pt x="702" y="1188"/>
                    </a:lnTo>
                    <a:lnTo>
                      <a:pt x="708" y="1188"/>
                    </a:lnTo>
                    <a:lnTo>
                      <a:pt x="714" y="118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9" name="Freeform 705"/>
              <p:cNvSpPr>
                <a:spLocks/>
              </p:cNvSpPr>
              <p:nvPr/>
            </p:nvSpPr>
            <p:spPr bwMode="auto">
              <a:xfrm>
                <a:off x="6069013" y="1628775"/>
                <a:ext cx="1171575" cy="1885950"/>
              </a:xfrm>
              <a:custGeom>
                <a:avLst/>
                <a:gdLst/>
                <a:ahLst/>
                <a:cxnLst>
                  <a:cxn ang="0">
                    <a:pos x="12" y="1188"/>
                  </a:cxn>
                  <a:cxn ang="0">
                    <a:pos x="30" y="1188"/>
                  </a:cxn>
                  <a:cxn ang="0">
                    <a:pos x="48" y="1188"/>
                  </a:cxn>
                  <a:cxn ang="0">
                    <a:pos x="66" y="1188"/>
                  </a:cxn>
                  <a:cxn ang="0">
                    <a:pos x="84" y="1050"/>
                  </a:cxn>
                  <a:cxn ang="0">
                    <a:pos x="102" y="1014"/>
                  </a:cxn>
                  <a:cxn ang="0">
                    <a:pos x="120" y="1014"/>
                  </a:cxn>
                  <a:cxn ang="0">
                    <a:pos x="138" y="1014"/>
                  </a:cxn>
                  <a:cxn ang="0">
                    <a:pos x="156" y="1014"/>
                  </a:cxn>
                  <a:cxn ang="0">
                    <a:pos x="174" y="1014"/>
                  </a:cxn>
                  <a:cxn ang="0">
                    <a:pos x="186" y="888"/>
                  </a:cxn>
                  <a:cxn ang="0">
                    <a:pos x="204" y="846"/>
                  </a:cxn>
                  <a:cxn ang="0">
                    <a:pos x="222" y="846"/>
                  </a:cxn>
                  <a:cxn ang="0">
                    <a:pos x="240" y="846"/>
                  </a:cxn>
                  <a:cxn ang="0">
                    <a:pos x="258" y="846"/>
                  </a:cxn>
                  <a:cxn ang="0">
                    <a:pos x="276" y="846"/>
                  </a:cxn>
                  <a:cxn ang="0">
                    <a:pos x="294" y="720"/>
                  </a:cxn>
                  <a:cxn ang="0">
                    <a:pos x="306" y="690"/>
                  </a:cxn>
                  <a:cxn ang="0">
                    <a:pos x="324" y="678"/>
                  </a:cxn>
                  <a:cxn ang="0">
                    <a:pos x="342" y="678"/>
                  </a:cxn>
                  <a:cxn ang="0">
                    <a:pos x="360" y="678"/>
                  </a:cxn>
                  <a:cxn ang="0">
                    <a:pos x="378" y="678"/>
                  </a:cxn>
                  <a:cxn ang="0">
                    <a:pos x="396" y="570"/>
                  </a:cxn>
                  <a:cxn ang="0">
                    <a:pos x="414" y="552"/>
                  </a:cxn>
                  <a:cxn ang="0">
                    <a:pos x="432" y="510"/>
                  </a:cxn>
                  <a:cxn ang="0">
                    <a:pos x="450" y="510"/>
                  </a:cxn>
                  <a:cxn ang="0">
                    <a:pos x="468" y="510"/>
                  </a:cxn>
                  <a:cxn ang="0">
                    <a:pos x="486" y="510"/>
                  </a:cxn>
                  <a:cxn ang="0">
                    <a:pos x="498" y="384"/>
                  </a:cxn>
                  <a:cxn ang="0">
                    <a:pos x="516" y="396"/>
                  </a:cxn>
                  <a:cxn ang="0">
                    <a:pos x="534" y="396"/>
                  </a:cxn>
                  <a:cxn ang="0">
                    <a:pos x="552" y="396"/>
                  </a:cxn>
                  <a:cxn ang="0">
                    <a:pos x="570" y="396"/>
                  </a:cxn>
                  <a:cxn ang="0">
                    <a:pos x="588" y="402"/>
                  </a:cxn>
                  <a:cxn ang="0">
                    <a:pos x="606" y="300"/>
                  </a:cxn>
                  <a:cxn ang="0">
                    <a:pos x="624" y="180"/>
                  </a:cxn>
                  <a:cxn ang="0">
                    <a:pos x="642" y="174"/>
                  </a:cxn>
                  <a:cxn ang="0">
                    <a:pos x="660" y="174"/>
                  </a:cxn>
                  <a:cxn ang="0">
                    <a:pos x="678" y="174"/>
                  </a:cxn>
                  <a:cxn ang="0">
                    <a:pos x="696" y="66"/>
                  </a:cxn>
                  <a:cxn ang="0">
                    <a:pos x="714" y="12"/>
                  </a:cxn>
                  <a:cxn ang="0">
                    <a:pos x="726" y="0"/>
                  </a:cxn>
                </a:cxnLst>
                <a:rect l="0" t="0" r="r" b="b"/>
                <a:pathLst>
                  <a:path w="738" h="1188">
                    <a:moveTo>
                      <a:pt x="0" y="1188"/>
                    </a:moveTo>
                    <a:lnTo>
                      <a:pt x="6" y="1188"/>
                    </a:lnTo>
                    <a:lnTo>
                      <a:pt x="12" y="1188"/>
                    </a:lnTo>
                    <a:lnTo>
                      <a:pt x="18" y="1188"/>
                    </a:lnTo>
                    <a:lnTo>
                      <a:pt x="24" y="1188"/>
                    </a:lnTo>
                    <a:lnTo>
                      <a:pt x="30" y="1188"/>
                    </a:lnTo>
                    <a:lnTo>
                      <a:pt x="36" y="1188"/>
                    </a:lnTo>
                    <a:lnTo>
                      <a:pt x="42" y="1188"/>
                    </a:lnTo>
                    <a:lnTo>
                      <a:pt x="48" y="1188"/>
                    </a:lnTo>
                    <a:lnTo>
                      <a:pt x="54" y="1188"/>
                    </a:lnTo>
                    <a:lnTo>
                      <a:pt x="60" y="1188"/>
                    </a:lnTo>
                    <a:lnTo>
                      <a:pt x="66" y="1188"/>
                    </a:lnTo>
                    <a:lnTo>
                      <a:pt x="72" y="1188"/>
                    </a:lnTo>
                    <a:lnTo>
                      <a:pt x="78" y="1068"/>
                    </a:lnTo>
                    <a:lnTo>
                      <a:pt x="84" y="1050"/>
                    </a:lnTo>
                    <a:lnTo>
                      <a:pt x="90" y="1038"/>
                    </a:lnTo>
                    <a:lnTo>
                      <a:pt x="96" y="1014"/>
                    </a:lnTo>
                    <a:lnTo>
                      <a:pt x="102" y="1014"/>
                    </a:lnTo>
                    <a:lnTo>
                      <a:pt x="108" y="1014"/>
                    </a:lnTo>
                    <a:lnTo>
                      <a:pt x="114" y="1014"/>
                    </a:lnTo>
                    <a:lnTo>
                      <a:pt x="120" y="1014"/>
                    </a:lnTo>
                    <a:lnTo>
                      <a:pt x="126" y="1014"/>
                    </a:lnTo>
                    <a:lnTo>
                      <a:pt x="132" y="1014"/>
                    </a:lnTo>
                    <a:lnTo>
                      <a:pt x="138" y="1014"/>
                    </a:lnTo>
                    <a:lnTo>
                      <a:pt x="144" y="1014"/>
                    </a:lnTo>
                    <a:lnTo>
                      <a:pt x="150" y="1014"/>
                    </a:lnTo>
                    <a:lnTo>
                      <a:pt x="156" y="1014"/>
                    </a:lnTo>
                    <a:lnTo>
                      <a:pt x="162" y="1014"/>
                    </a:lnTo>
                    <a:lnTo>
                      <a:pt x="168" y="1014"/>
                    </a:lnTo>
                    <a:lnTo>
                      <a:pt x="174" y="1014"/>
                    </a:lnTo>
                    <a:lnTo>
                      <a:pt x="180" y="984"/>
                    </a:lnTo>
                    <a:lnTo>
                      <a:pt x="180" y="900"/>
                    </a:lnTo>
                    <a:lnTo>
                      <a:pt x="186" y="888"/>
                    </a:lnTo>
                    <a:lnTo>
                      <a:pt x="192" y="876"/>
                    </a:lnTo>
                    <a:lnTo>
                      <a:pt x="198" y="858"/>
                    </a:lnTo>
                    <a:lnTo>
                      <a:pt x="204" y="846"/>
                    </a:lnTo>
                    <a:lnTo>
                      <a:pt x="210" y="846"/>
                    </a:lnTo>
                    <a:lnTo>
                      <a:pt x="216" y="846"/>
                    </a:lnTo>
                    <a:lnTo>
                      <a:pt x="222" y="846"/>
                    </a:lnTo>
                    <a:lnTo>
                      <a:pt x="228" y="846"/>
                    </a:lnTo>
                    <a:lnTo>
                      <a:pt x="234" y="846"/>
                    </a:lnTo>
                    <a:lnTo>
                      <a:pt x="240" y="846"/>
                    </a:lnTo>
                    <a:lnTo>
                      <a:pt x="246" y="846"/>
                    </a:lnTo>
                    <a:lnTo>
                      <a:pt x="252" y="846"/>
                    </a:lnTo>
                    <a:lnTo>
                      <a:pt x="258" y="846"/>
                    </a:lnTo>
                    <a:lnTo>
                      <a:pt x="264" y="846"/>
                    </a:lnTo>
                    <a:lnTo>
                      <a:pt x="270" y="846"/>
                    </a:lnTo>
                    <a:lnTo>
                      <a:pt x="276" y="846"/>
                    </a:lnTo>
                    <a:lnTo>
                      <a:pt x="282" y="834"/>
                    </a:lnTo>
                    <a:lnTo>
                      <a:pt x="288" y="762"/>
                    </a:lnTo>
                    <a:lnTo>
                      <a:pt x="294" y="720"/>
                    </a:lnTo>
                    <a:lnTo>
                      <a:pt x="294" y="708"/>
                    </a:lnTo>
                    <a:lnTo>
                      <a:pt x="300" y="690"/>
                    </a:lnTo>
                    <a:lnTo>
                      <a:pt x="306" y="690"/>
                    </a:lnTo>
                    <a:lnTo>
                      <a:pt x="312" y="678"/>
                    </a:lnTo>
                    <a:lnTo>
                      <a:pt x="318" y="678"/>
                    </a:lnTo>
                    <a:lnTo>
                      <a:pt x="324" y="678"/>
                    </a:lnTo>
                    <a:lnTo>
                      <a:pt x="330" y="678"/>
                    </a:lnTo>
                    <a:lnTo>
                      <a:pt x="336" y="678"/>
                    </a:lnTo>
                    <a:lnTo>
                      <a:pt x="342" y="678"/>
                    </a:lnTo>
                    <a:lnTo>
                      <a:pt x="348" y="678"/>
                    </a:lnTo>
                    <a:lnTo>
                      <a:pt x="354" y="678"/>
                    </a:lnTo>
                    <a:lnTo>
                      <a:pt x="360" y="678"/>
                    </a:lnTo>
                    <a:lnTo>
                      <a:pt x="366" y="678"/>
                    </a:lnTo>
                    <a:lnTo>
                      <a:pt x="372" y="678"/>
                    </a:lnTo>
                    <a:lnTo>
                      <a:pt x="378" y="678"/>
                    </a:lnTo>
                    <a:lnTo>
                      <a:pt x="384" y="678"/>
                    </a:lnTo>
                    <a:lnTo>
                      <a:pt x="390" y="552"/>
                    </a:lnTo>
                    <a:lnTo>
                      <a:pt x="396" y="570"/>
                    </a:lnTo>
                    <a:lnTo>
                      <a:pt x="402" y="552"/>
                    </a:lnTo>
                    <a:lnTo>
                      <a:pt x="408" y="552"/>
                    </a:lnTo>
                    <a:lnTo>
                      <a:pt x="414" y="552"/>
                    </a:lnTo>
                    <a:lnTo>
                      <a:pt x="420" y="510"/>
                    </a:lnTo>
                    <a:lnTo>
                      <a:pt x="426" y="510"/>
                    </a:lnTo>
                    <a:lnTo>
                      <a:pt x="432" y="510"/>
                    </a:lnTo>
                    <a:lnTo>
                      <a:pt x="438" y="510"/>
                    </a:lnTo>
                    <a:lnTo>
                      <a:pt x="444" y="510"/>
                    </a:lnTo>
                    <a:lnTo>
                      <a:pt x="450" y="510"/>
                    </a:lnTo>
                    <a:lnTo>
                      <a:pt x="456" y="510"/>
                    </a:lnTo>
                    <a:lnTo>
                      <a:pt x="462" y="510"/>
                    </a:lnTo>
                    <a:lnTo>
                      <a:pt x="468" y="510"/>
                    </a:lnTo>
                    <a:lnTo>
                      <a:pt x="474" y="510"/>
                    </a:lnTo>
                    <a:lnTo>
                      <a:pt x="480" y="510"/>
                    </a:lnTo>
                    <a:lnTo>
                      <a:pt x="486" y="510"/>
                    </a:lnTo>
                    <a:lnTo>
                      <a:pt x="486" y="384"/>
                    </a:lnTo>
                    <a:lnTo>
                      <a:pt x="492" y="384"/>
                    </a:lnTo>
                    <a:lnTo>
                      <a:pt x="498" y="384"/>
                    </a:lnTo>
                    <a:lnTo>
                      <a:pt x="504" y="360"/>
                    </a:lnTo>
                    <a:lnTo>
                      <a:pt x="510" y="414"/>
                    </a:lnTo>
                    <a:lnTo>
                      <a:pt x="516" y="396"/>
                    </a:lnTo>
                    <a:lnTo>
                      <a:pt x="522" y="396"/>
                    </a:lnTo>
                    <a:lnTo>
                      <a:pt x="528" y="396"/>
                    </a:lnTo>
                    <a:lnTo>
                      <a:pt x="534" y="396"/>
                    </a:lnTo>
                    <a:lnTo>
                      <a:pt x="540" y="396"/>
                    </a:lnTo>
                    <a:lnTo>
                      <a:pt x="546" y="396"/>
                    </a:lnTo>
                    <a:lnTo>
                      <a:pt x="552" y="396"/>
                    </a:lnTo>
                    <a:lnTo>
                      <a:pt x="558" y="396"/>
                    </a:lnTo>
                    <a:lnTo>
                      <a:pt x="564" y="396"/>
                    </a:lnTo>
                    <a:lnTo>
                      <a:pt x="570" y="396"/>
                    </a:lnTo>
                    <a:lnTo>
                      <a:pt x="576" y="438"/>
                    </a:lnTo>
                    <a:lnTo>
                      <a:pt x="582" y="438"/>
                    </a:lnTo>
                    <a:lnTo>
                      <a:pt x="588" y="402"/>
                    </a:lnTo>
                    <a:lnTo>
                      <a:pt x="594" y="318"/>
                    </a:lnTo>
                    <a:lnTo>
                      <a:pt x="600" y="318"/>
                    </a:lnTo>
                    <a:lnTo>
                      <a:pt x="606" y="300"/>
                    </a:lnTo>
                    <a:lnTo>
                      <a:pt x="612" y="246"/>
                    </a:lnTo>
                    <a:lnTo>
                      <a:pt x="618" y="246"/>
                    </a:lnTo>
                    <a:lnTo>
                      <a:pt x="624" y="180"/>
                    </a:lnTo>
                    <a:lnTo>
                      <a:pt x="630" y="174"/>
                    </a:lnTo>
                    <a:lnTo>
                      <a:pt x="636" y="174"/>
                    </a:lnTo>
                    <a:lnTo>
                      <a:pt x="642" y="174"/>
                    </a:lnTo>
                    <a:lnTo>
                      <a:pt x="648" y="174"/>
                    </a:lnTo>
                    <a:lnTo>
                      <a:pt x="654" y="174"/>
                    </a:lnTo>
                    <a:lnTo>
                      <a:pt x="660" y="174"/>
                    </a:lnTo>
                    <a:lnTo>
                      <a:pt x="666" y="174"/>
                    </a:lnTo>
                    <a:lnTo>
                      <a:pt x="672" y="174"/>
                    </a:lnTo>
                    <a:lnTo>
                      <a:pt x="678" y="174"/>
                    </a:lnTo>
                    <a:lnTo>
                      <a:pt x="684" y="174"/>
                    </a:lnTo>
                    <a:lnTo>
                      <a:pt x="690" y="174"/>
                    </a:lnTo>
                    <a:lnTo>
                      <a:pt x="696" y="66"/>
                    </a:lnTo>
                    <a:lnTo>
                      <a:pt x="702" y="54"/>
                    </a:lnTo>
                    <a:lnTo>
                      <a:pt x="708" y="36"/>
                    </a:lnTo>
                    <a:lnTo>
                      <a:pt x="714" y="12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78"/>
                    </a:lnTo>
                    <a:lnTo>
                      <a:pt x="738" y="7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0" name="Freeform 706"/>
              <p:cNvSpPr>
                <a:spLocks/>
              </p:cNvSpPr>
              <p:nvPr/>
            </p:nvSpPr>
            <p:spPr bwMode="auto">
              <a:xfrm>
                <a:off x="7240588" y="1628775"/>
                <a:ext cx="1162050" cy="18859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30" y="24"/>
                  </a:cxn>
                  <a:cxn ang="0">
                    <a:pos x="48" y="24"/>
                  </a:cxn>
                  <a:cxn ang="0">
                    <a:pos x="66" y="0"/>
                  </a:cxn>
                  <a:cxn ang="0">
                    <a:pos x="84" y="78"/>
                  </a:cxn>
                  <a:cxn ang="0">
                    <a:pos x="96" y="24"/>
                  </a:cxn>
                  <a:cxn ang="0">
                    <a:pos x="114" y="78"/>
                  </a:cxn>
                  <a:cxn ang="0">
                    <a:pos x="132" y="84"/>
                  </a:cxn>
                  <a:cxn ang="0">
                    <a:pos x="150" y="222"/>
                  </a:cxn>
                  <a:cxn ang="0">
                    <a:pos x="168" y="222"/>
                  </a:cxn>
                  <a:cxn ang="0">
                    <a:pos x="180" y="222"/>
                  </a:cxn>
                  <a:cxn ang="0">
                    <a:pos x="198" y="222"/>
                  </a:cxn>
                  <a:cxn ang="0">
                    <a:pos x="216" y="120"/>
                  </a:cxn>
                  <a:cxn ang="0">
                    <a:pos x="228" y="150"/>
                  </a:cxn>
                  <a:cxn ang="0">
                    <a:pos x="246" y="150"/>
                  </a:cxn>
                  <a:cxn ang="0">
                    <a:pos x="258" y="84"/>
                  </a:cxn>
                  <a:cxn ang="0">
                    <a:pos x="276" y="66"/>
                  </a:cxn>
                  <a:cxn ang="0">
                    <a:pos x="294" y="1188"/>
                  </a:cxn>
                  <a:cxn ang="0">
                    <a:pos x="312" y="1188"/>
                  </a:cxn>
                  <a:cxn ang="0">
                    <a:pos x="330" y="1188"/>
                  </a:cxn>
                  <a:cxn ang="0">
                    <a:pos x="348" y="1188"/>
                  </a:cxn>
                  <a:cxn ang="0">
                    <a:pos x="366" y="1188"/>
                  </a:cxn>
                  <a:cxn ang="0">
                    <a:pos x="384" y="1188"/>
                  </a:cxn>
                  <a:cxn ang="0">
                    <a:pos x="402" y="1188"/>
                  </a:cxn>
                  <a:cxn ang="0">
                    <a:pos x="420" y="1188"/>
                  </a:cxn>
                  <a:cxn ang="0">
                    <a:pos x="438" y="1188"/>
                  </a:cxn>
                  <a:cxn ang="0">
                    <a:pos x="456" y="1188"/>
                  </a:cxn>
                  <a:cxn ang="0">
                    <a:pos x="474" y="1188"/>
                  </a:cxn>
                  <a:cxn ang="0">
                    <a:pos x="492" y="1188"/>
                  </a:cxn>
                  <a:cxn ang="0">
                    <a:pos x="510" y="1188"/>
                  </a:cxn>
                  <a:cxn ang="0">
                    <a:pos x="528" y="1188"/>
                  </a:cxn>
                  <a:cxn ang="0">
                    <a:pos x="546" y="1188"/>
                  </a:cxn>
                  <a:cxn ang="0">
                    <a:pos x="564" y="1188"/>
                  </a:cxn>
                  <a:cxn ang="0">
                    <a:pos x="582" y="1188"/>
                  </a:cxn>
                  <a:cxn ang="0">
                    <a:pos x="600" y="1188"/>
                  </a:cxn>
                  <a:cxn ang="0">
                    <a:pos x="618" y="1188"/>
                  </a:cxn>
                  <a:cxn ang="0">
                    <a:pos x="636" y="1188"/>
                  </a:cxn>
                  <a:cxn ang="0">
                    <a:pos x="654" y="1188"/>
                  </a:cxn>
                  <a:cxn ang="0">
                    <a:pos x="672" y="1188"/>
                  </a:cxn>
                  <a:cxn ang="0">
                    <a:pos x="684" y="1038"/>
                  </a:cxn>
                  <a:cxn ang="0">
                    <a:pos x="702" y="1014"/>
                  </a:cxn>
                  <a:cxn ang="0">
                    <a:pos x="720" y="1014"/>
                  </a:cxn>
                </a:cxnLst>
                <a:rect l="0" t="0" r="r" b="b"/>
                <a:pathLst>
                  <a:path w="732" h="1188">
                    <a:moveTo>
                      <a:pt x="0" y="78"/>
                    </a:moveTo>
                    <a:lnTo>
                      <a:pt x="6" y="78"/>
                    </a:lnTo>
                    <a:lnTo>
                      <a:pt x="12" y="24"/>
                    </a:lnTo>
                    <a:lnTo>
                      <a:pt x="18" y="0"/>
                    </a:lnTo>
                    <a:lnTo>
                      <a:pt x="24" y="24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78"/>
                    </a:lnTo>
                    <a:lnTo>
                      <a:pt x="84" y="150"/>
                    </a:lnTo>
                    <a:lnTo>
                      <a:pt x="90" y="12"/>
                    </a:lnTo>
                    <a:lnTo>
                      <a:pt x="96" y="24"/>
                    </a:lnTo>
                    <a:lnTo>
                      <a:pt x="102" y="12"/>
                    </a:lnTo>
                    <a:lnTo>
                      <a:pt x="108" y="24"/>
                    </a:lnTo>
                    <a:lnTo>
                      <a:pt x="114" y="78"/>
                    </a:lnTo>
                    <a:lnTo>
                      <a:pt x="120" y="96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150"/>
                    </a:lnTo>
                    <a:lnTo>
                      <a:pt x="144" y="78"/>
                    </a:lnTo>
                    <a:lnTo>
                      <a:pt x="150" y="222"/>
                    </a:lnTo>
                    <a:lnTo>
                      <a:pt x="156" y="150"/>
                    </a:lnTo>
                    <a:lnTo>
                      <a:pt x="162" y="222"/>
                    </a:lnTo>
                    <a:lnTo>
                      <a:pt x="168" y="222"/>
                    </a:lnTo>
                    <a:lnTo>
                      <a:pt x="168" y="150"/>
                    </a:lnTo>
                    <a:lnTo>
                      <a:pt x="174" y="150"/>
                    </a:lnTo>
                    <a:lnTo>
                      <a:pt x="180" y="222"/>
                    </a:lnTo>
                    <a:lnTo>
                      <a:pt x="186" y="150"/>
                    </a:lnTo>
                    <a:lnTo>
                      <a:pt x="192" y="234"/>
                    </a:lnTo>
                    <a:lnTo>
                      <a:pt x="198" y="222"/>
                    </a:lnTo>
                    <a:lnTo>
                      <a:pt x="204" y="84"/>
                    </a:lnTo>
                    <a:lnTo>
                      <a:pt x="210" y="84"/>
                    </a:lnTo>
                    <a:lnTo>
                      <a:pt x="216" y="120"/>
                    </a:lnTo>
                    <a:lnTo>
                      <a:pt x="222" y="108"/>
                    </a:lnTo>
                    <a:lnTo>
                      <a:pt x="228" y="162"/>
                    </a:lnTo>
                    <a:lnTo>
                      <a:pt x="228" y="150"/>
                    </a:lnTo>
                    <a:lnTo>
                      <a:pt x="234" y="150"/>
                    </a:lnTo>
                    <a:lnTo>
                      <a:pt x="240" y="78"/>
                    </a:lnTo>
                    <a:lnTo>
                      <a:pt x="246" y="150"/>
                    </a:lnTo>
                    <a:lnTo>
                      <a:pt x="252" y="180"/>
                    </a:lnTo>
                    <a:lnTo>
                      <a:pt x="252" y="78"/>
                    </a:lnTo>
                    <a:lnTo>
                      <a:pt x="258" y="84"/>
                    </a:lnTo>
                    <a:lnTo>
                      <a:pt x="264" y="78"/>
                    </a:lnTo>
                    <a:lnTo>
                      <a:pt x="270" y="78"/>
                    </a:lnTo>
                    <a:lnTo>
                      <a:pt x="276" y="66"/>
                    </a:lnTo>
                    <a:lnTo>
                      <a:pt x="282" y="1188"/>
                    </a:lnTo>
                    <a:lnTo>
                      <a:pt x="288" y="1188"/>
                    </a:lnTo>
                    <a:lnTo>
                      <a:pt x="294" y="1188"/>
                    </a:lnTo>
                    <a:lnTo>
                      <a:pt x="300" y="1188"/>
                    </a:lnTo>
                    <a:lnTo>
                      <a:pt x="306" y="1188"/>
                    </a:lnTo>
                    <a:lnTo>
                      <a:pt x="312" y="1188"/>
                    </a:lnTo>
                    <a:lnTo>
                      <a:pt x="318" y="1188"/>
                    </a:lnTo>
                    <a:lnTo>
                      <a:pt x="324" y="1188"/>
                    </a:lnTo>
                    <a:lnTo>
                      <a:pt x="330" y="1188"/>
                    </a:lnTo>
                    <a:lnTo>
                      <a:pt x="336" y="1188"/>
                    </a:lnTo>
                    <a:lnTo>
                      <a:pt x="342" y="1188"/>
                    </a:lnTo>
                    <a:lnTo>
                      <a:pt x="348" y="1188"/>
                    </a:lnTo>
                    <a:lnTo>
                      <a:pt x="354" y="1188"/>
                    </a:lnTo>
                    <a:lnTo>
                      <a:pt x="360" y="1188"/>
                    </a:lnTo>
                    <a:lnTo>
                      <a:pt x="366" y="1188"/>
                    </a:lnTo>
                    <a:lnTo>
                      <a:pt x="372" y="1188"/>
                    </a:lnTo>
                    <a:lnTo>
                      <a:pt x="378" y="1188"/>
                    </a:lnTo>
                    <a:lnTo>
                      <a:pt x="384" y="1188"/>
                    </a:lnTo>
                    <a:lnTo>
                      <a:pt x="390" y="1188"/>
                    </a:lnTo>
                    <a:lnTo>
                      <a:pt x="396" y="1188"/>
                    </a:lnTo>
                    <a:lnTo>
                      <a:pt x="402" y="1188"/>
                    </a:lnTo>
                    <a:lnTo>
                      <a:pt x="408" y="1188"/>
                    </a:lnTo>
                    <a:lnTo>
                      <a:pt x="414" y="1188"/>
                    </a:lnTo>
                    <a:lnTo>
                      <a:pt x="420" y="1188"/>
                    </a:lnTo>
                    <a:lnTo>
                      <a:pt x="426" y="1188"/>
                    </a:lnTo>
                    <a:lnTo>
                      <a:pt x="432" y="1188"/>
                    </a:lnTo>
                    <a:lnTo>
                      <a:pt x="438" y="1188"/>
                    </a:lnTo>
                    <a:lnTo>
                      <a:pt x="444" y="1188"/>
                    </a:lnTo>
                    <a:lnTo>
                      <a:pt x="450" y="1188"/>
                    </a:lnTo>
                    <a:lnTo>
                      <a:pt x="456" y="1188"/>
                    </a:lnTo>
                    <a:lnTo>
                      <a:pt x="462" y="1188"/>
                    </a:lnTo>
                    <a:lnTo>
                      <a:pt x="468" y="1188"/>
                    </a:lnTo>
                    <a:lnTo>
                      <a:pt x="474" y="1188"/>
                    </a:lnTo>
                    <a:lnTo>
                      <a:pt x="480" y="1188"/>
                    </a:lnTo>
                    <a:lnTo>
                      <a:pt x="486" y="1188"/>
                    </a:lnTo>
                    <a:lnTo>
                      <a:pt x="492" y="1188"/>
                    </a:lnTo>
                    <a:lnTo>
                      <a:pt x="498" y="1188"/>
                    </a:lnTo>
                    <a:lnTo>
                      <a:pt x="504" y="1188"/>
                    </a:lnTo>
                    <a:lnTo>
                      <a:pt x="510" y="1188"/>
                    </a:lnTo>
                    <a:lnTo>
                      <a:pt x="516" y="1188"/>
                    </a:lnTo>
                    <a:lnTo>
                      <a:pt x="522" y="1188"/>
                    </a:lnTo>
                    <a:lnTo>
                      <a:pt x="528" y="1188"/>
                    </a:lnTo>
                    <a:lnTo>
                      <a:pt x="534" y="1188"/>
                    </a:lnTo>
                    <a:lnTo>
                      <a:pt x="540" y="1188"/>
                    </a:lnTo>
                    <a:lnTo>
                      <a:pt x="546" y="1188"/>
                    </a:lnTo>
                    <a:lnTo>
                      <a:pt x="552" y="1188"/>
                    </a:lnTo>
                    <a:lnTo>
                      <a:pt x="558" y="1188"/>
                    </a:lnTo>
                    <a:lnTo>
                      <a:pt x="564" y="1188"/>
                    </a:lnTo>
                    <a:lnTo>
                      <a:pt x="570" y="1188"/>
                    </a:lnTo>
                    <a:lnTo>
                      <a:pt x="576" y="1188"/>
                    </a:lnTo>
                    <a:lnTo>
                      <a:pt x="582" y="1188"/>
                    </a:lnTo>
                    <a:lnTo>
                      <a:pt x="588" y="1188"/>
                    </a:lnTo>
                    <a:lnTo>
                      <a:pt x="594" y="1188"/>
                    </a:lnTo>
                    <a:lnTo>
                      <a:pt x="600" y="1188"/>
                    </a:lnTo>
                    <a:lnTo>
                      <a:pt x="606" y="1188"/>
                    </a:lnTo>
                    <a:lnTo>
                      <a:pt x="612" y="1188"/>
                    </a:lnTo>
                    <a:lnTo>
                      <a:pt x="618" y="1188"/>
                    </a:lnTo>
                    <a:lnTo>
                      <a:pt x="624" y="1188"/>
                    </a:lnTo>
                    <a:lnTo>
                      <a:pt x="630" y="1188"/>
                    </a:lnTo>
                    <a:lnTo>
                      <a:pt x="636" y="1188"/>
                    </a:lnTo>
                    <a:lnTo>
                      <a:pt x="642" y="1188"/>
                    </a:lnTo>
                    <a:lnTo>
                      <a:pt x="648" y="1188"/>
                    </a:lnTo>
                    <a:lnTo>
                      <a:pt x="654" y="1188"/>
                    </a:lnTo>
                    <a:lnTo>
                      <a:pt x="660" y="1188"/>
                    </a:lnTo>
                    <a:lnTo>
                      <a:pt x="666" y="1188"/>
                    </a:lnTo>
                    <a:lnTo>
                      <a:pt x="672" y="1188"/>
                    </a:lnTo>
                    <a:lnTo>
                      <a:pt x="672" y="1110"/>
                    </a:lnTo>
                    <a:lnTo>
                      <a:pt x="678" y="1050"/>
                    </a:lnTo>
                    <a:lnTo>
                      <a:pt x="684" y="1038"/>
                    </a:lnTo>
                    <a:lnTo>
                      <a:pt x="690" y="1026"/>
                    </a:lnTo>
                    <a:lnTo>
                      <a:pt x="696" y="1014"/>
                    </a:lnTo>
                    <a:lnTo>
                      <a:pt x="702" y="1014"/>
                    </a:lnTo>
                    <a:lnTo>
                      <a:pt x="708" y="1014"/>
                    </a:lnTo>
                    <a:lnTo>
                      <a:pt x="714" y="1014"/>
                    </a:lnTo>
                    <a:lnTo>
                      <a:pt x="720" y="1014"/>
                    </a:lnTo>
                    <a:lnTo>
                      <a:pt x="726" y="1014"/>
                    </a:lnTo>
                    <a:lnTo>
                      <a:pt x="732" y="101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1" name="Freeform 707"/>
              <p:cNvSpPr>
                <a:spLocks/>
              </p:cNvSpPr>
              <p:nvPr/>
            </p:nvSpPr>
            <p:spPr bwMode="auto">
              <a:xfrm>
                <a:off x="8402638" y="1628775"/>
                <a:ext cx="857250" cy="1885950"/>
              </a:xfrm>
              <a:custGeom>
                <a:avLst/>
                <a:gdLst/>
                <a:ahLst/>
                <a:cxnLst>
                  <a:cxn ang="0">
                    <a:pos x="6" y="1014"/>
                  </a:cxn>
                  <a:cxn ang="0">
                    <a:pos x="18" y="1014"/>
                  </a:cxn>
                  <a:cxn ang="0">
                    <a:pos x="30" y="1014"/>
                  </a:cxn>
                  <a:cxn ang="0">
                    <a:pos x="42" y="1008"/>
                  </a:cxn>
                  <a:cxn ang="0">
                    <a:pos x="54" y="888"/>
                  </a:cxn>
                  <a:cxn ang="0">
                    <a:pos x="60" y="846"/>
                  </a:cxn>
                  <a:cxn ang="0">
                    <a:pos x="72" y="846"/>
                  </a:cxn>
                  <a:cxn ang="0">
                    <a:pos x="84" y="846"/>
                  </a:cxn>
                  <a:cxn ang="0">
                    <a:pos x="96" y="792"/>
                  </a:cxn>
                  <a:cxn ang="0">
                    <a:pos x="108" y="678"/>
                  </a:cxn>
                  <a:cxn ang="0">
                    <a:pos x="120" y="540"/>
                  </a:cxn>
                  <a:cxn ang="0">
                    <a:pos x="132" y="510"/>
                  </a:cxn>
                  <a:cxn ang="0">
                    <a:pos x="138" y="438"/>
                  </a:cxn>
                  <a:cxn ang="0">
                    <a:pos x="150" y="342"/>
                  </a:cxn>
                  <a:cxn ang="0">
                    <a:pos x="162" y="174"/>
                  </a:cxn>
                  <a:cxn ang="0">
                    <a:pos x="168" y="132"/>
                  </a:cxn>
                  <a:cxn ang="0">
                    <a:pos x="180" y="0"/>
                  </a:cxn>
                  <a:cxn ang="0">
                    <a:pos x="192" y="0"/>
                  </a:cxn>
                  <a:cxn ang="0">
                    <a:pos x="204" y="0"/>
                  </a:cxn>
                  <a:cxn ang="0">
                    <a:pos x="216" y="78"/>
                  </a:cxn>
                  <a:cxn ang="0">
                    <a:pos x="228" y="1188"/>
                  </a:cxn>
                  <a:cxn ang="0">
                    <a:pos x="240" y="1188"/>
                  </a:cxn>
                  <a:cxn ang="0">
                    <a:pos x="252" y="1188"/>
                  </a:cxn>
                  <a:cxn ang="0">
                    <a:pos x="264" y="1188"/>
                  </a:cxn>
                  <a:cxn ang="0">
                    <a:pos x="276" y="1188"/>
                  </a:cxn>
                  <a:cxn ang="0">
                    <a:pos x="288" y="1188"/>
                  </a:cxn>
                  <a:cxn ang="0">
                    <a:pos x="300" y="1188"/>
                  </a:cxn>
                  <a:cxn ang="0">
                    <a:pos x="312" y="1188"/>
                  </a:cxn>
                  <a:cxn ang="0">
                    <a:pos x="324" y="1188"/>
                  </a:cxn>
                  <a:cxn ang="0">
                    <a:pos x="336" y="1188"/>
                  </a:cxn>
                  <a:cxn ang="0">
                    <a:pos x="348" y="1188"/>
                  </a:cxn>
                  <a:cxn ang="0">
                    <a:pos x="360" y="1188"/>
                  </a:cxn>
                  <a:cxn ang="0">
                    <a:pos x="372" y="1188"/>
                  </a:cxn>
                  <a:cxn ang="0">
                    <a:pos x="384" y="1188"/>
                  </a:cxn>
                  <a:cxn ang="0">
                    <a:pos x="396" y="1188"/>
                  </a:cxn>
                  <a:cxn ang="0">
                    <a:pos x="408" y="1188"/>
                  </a:cxn>
                  <a:cxn ang="0">
                    <a:pos x="420" y="1188"/>
                  </a:cxn>
                  <a:cxn ang="0">
                    <a:pos x="432" y="1188"/>
                  </a:cxn>
                  <a:cxn ang="0">
                    <a:pos x="444" y="1188"/>
                  </a:cxn>
                  <a:cxn ang="0">
                    <a:pos x="456" y="1188"/>
                  </a:cxn>
                  <a:cxn ang="0">
                    <a:pos x="468" y="1188"/>
                  </a:cxn>
                  <a:cxn ang="0">
                    <a:pos x="480" y="1188"/>
                  </a:cxn>
                  <a:cxn ang="0">
                    <a:pos x="492" y="1188"/>
                  </a:cxn>
                  <a:cxn ang="0">
                    <a:pos x="504" y="1188"/>
                  </a:cxn>
                  <a:cxn ang="0">
                    <a:pos x="516" y="1188"/>
                  </a:cxn>
                  <a:cxn ang="0">
                    <a:pos x="528" y="1188"/>
                  </a:cxn>
                  <a:cxn ang="0">
                    <a:pos x="540" y="1188"/>
                  </a:cxn>
                </a:cxnLst>
                <a:rect l="0" t="0" r="r" b="b"/>
                <a:pathLst>
                  <a:path w="540" h="1188">
                    <a:moveTo>
                      <a:pt x="0" y="1014"/>
                    </a:moveTo>
                    <a:lnTo>
                      <a:pt x="6" y="1014"/>
                    </a:lnTo>
                    <a:lnTo>
                      <a:pt x="12" y="1014"/>
                    </a:lnTo>
                    <a:lnTo>
                      <a:pt x="18" y="1014"/>
                    </a:lnTo>
                    <a:lnTo>
                      <a:pt x="24" y="1014"/>
                    </a:lnTo>
                    <a:lnTo>
                      <a:pt x="30" y="1014"/>
                    </a:lnTo>
                    <a:lnTo>
                      <a:pt x="36" y="1014"/>
                    </a:lnTo>
                    <a:lnTo>
                      <a:pt x="42" y="1008"/>
                    </a:lnTo>
                    <a:lnTo>
                      <a:pt x="48" y="912"/>
                    </a:lnTo>
                    <a:lnTo>
                      <a:pt x="54" y="888"/>
                    </a:lnTo>
                    <a:lnTo>
                      <a:pt x="54" y="846"/>
                    </a:lnTo>
                    <a:lnTo>
                      <a:pt x="60" y="846"/>
                    </a:lnTo>
                    <a:lnTo>
                      <a:pt x="66" y="846"/>
                    </a:lnTo>
                    <a:lnTo>
                      <a:pt x="72" y="846"/>
                    </a:lnTo>
                    <a:lnTo>
                      <a:pt x="78" y="846"/>
                    </a:lnTo>
                    <a:lnTo>
                      <a:pt x="84" y="846"/>
                    </a:lnTo>
                    <a:lnTo>
                      <a:pt x="90" y="846"/>
                    </a:lnTo>
                    <a:lnTo>
                      <a:pt x="96" y="792"/>
                    </a:lnTo>
                    <a:lnTo>
                      <a:pt x="102" y="678"/>
                    </a:lnTo>
                    <a:lnTo>
                      <a:pt x="108" y="678"/>
                    </a:lnTo>
                    <a:lnTo>
                      <a:pt x="114" y="678"/>
                    </a:lnTo>
                    <a:lnTo>
                      <a:pt x="120" y="540"/>
                    </a:lnTo>
                    <a:lnTo>
                      <a:pt x="126" y="510"/>
                    </a:lnTo>
                    <a:lnTo>
                      <a:pt x="132" y="510"/>
                    </a:lnTo>
                    <a:lnTo>
                      <a:pt x="138" y="510"/>
                    </a:lnTo>
                    <a:lnTo>
                      <a:pt x="138" y="438"/>
                    </a:lnTo>
                    <a:lnTo>
                      <a:pt x="144" y="342"/>
                    </a:lnTo>
                    <a:lnTo>
                      <a:pt x="150" y="342"/>
                    </a:lnTo>
                    <a:lnTo>
                      <a:pt x="156" y="306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68" y="132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1188"/>
                    </a:lnTo>
                    <a:lnTo>
                      <a:pt x="228" y="1188"/>
                    </a:lnTo>
                    <a:lnTo>
                      <a:pt x="234" y="1188"/>
                    </a:lnTo>
                    <a:lnTo>
                      <a:pt x="240" y="1188"/>
                    </a:lnTo>
                    <a:lnTo>
                      <a:pt x="246" y="1188"/>
                    </a:lnTo>
                    <a:lnTo>
                      <a:pt x="252" y="1188"/>
                    </a:lnTo>
                    <a:lnTo>
                      <a:pt x="258" y="1188"/>
                    </a:lnTo>
                    <a:lnTo>
                      <a:pt x="264" y="1188"/>
                    </a:lnTo>
                    <a:lnTo>
                      <a:pt x="270" y="1188"/>
                    </a:lnTo>
                    <a:lnTo>
                      <a:pt x="276" y="1188"/>
                    </a:lnTo>
                    <a:lnTo>
                      <a:pt x="282" y="1188"/>
                    </a:lnTo>
                    <a:lnTo>
                      <a:pt x="288" y="1188"/>
                    </a:lnTo>
                    <a:lnTo>
                      <a:pt x="294" y="1188"/>
                    </a:lnTo>
                    <a:lnTo>
                      <a:pt x="300" y="1188"/>
                    </a:lnTo>
                    <a:lnTo>
                      <a:pt x="306" y="1188"/>
                    </a:lnTo>
                    <a:lnTo>
                      <a:pt x="312" y="1188"/>
                    </a:lnTo>
                    <a:lnTo>
                      <a:pt x="318" y="1188"/>
                    </a:lnTo>
                    <a:lnTo>
                      <a:pt x="324" y="1188"/>
                    </a:lnTo>
                    <a:lnTo>
                      <a:pt x="330" y="1188"/>
                    </a:lnTo>
                    <a:lnTo>
                      <a:pt x="336" y="1188"/>
                    </a:lnTo>
                    <a:lnTo>
                      <a:pt x="342" y="1188"/>
                    </a:lnTo>
                    <a:lnTo>
                      <a:pt x="348" y="1188"/>
                    </a:lnTo>
                    <a:lnTo>
                      <a:pt x="354" y="1188"/>
                    </a:lnTo>
                    <a:lnTo>
                      <a:pt x="360" y="1188"/>
                    </a:lnTo>
                    <a:lnTo>
                      <a:pt x="366" y="1188"/>
                    </a:lnTo>
                    <a:lnTo>
                      <a:pt x="372" y="1188"/>
                    </a:lnTo>
                    <a:lnTo>
                      <a:pt x="378" y="1188"/>
                    </a:lnTo>
                    <a:lnTo>
                      <a:pt x="384" y="1188"/>
                    </a:lnTo>
                    <a:lnTo>
                      <a:pt x="390" y="1188"/>
                    </a:lnTo>
                    <a:lnTo>
                      <a:pt x="396" y="1188"/>
                    </a:lnTo>
                    <a:lnTo>
                      <a:pt x="402" y="1188"/>
                    </a:lnTo>
                    <a:lnTo>
                      <a:pt x="408" y="1188"/>
                    </a:lnTo>
                    <a:lnTo>
                      <a:pt x="414" y="1188"/>
                    </a:lnTo>
                    <a:lnTo>
                      <a:pt x="420" y="1188"/>
                    </a:lnTo>
                    <a:lnTo>
                      <a:pt x="426" y="1188"/>
                    </a:lnTo>
                    <a:lnTo>
                      <a:pt x="432" y="1188"/>
                    </a:lnTo>
                    <a:lnTo>
                      <a:pt x="438" y="1188"/>
                    </a:lnTo>
                    <a:lnTo>
                      <a:pt x="444" y="1188"/>
                    </a:lnTo>
                    <a:lnTo>
                      <a:pt x="450" y="1188"/>
                    </a:lnTo>
                    <a:lnTo>
                      <a:pt x="456" y="1188"/>
                    </a:lnTo>
                    <a:lnTo>
                      <a:pt x="462" y="1188"/>
                    </a:lnTo>
                    <a:lnTo>
                      <a:pt x="468" y="1188"/>
                    </a:lnTo>
                    <a:lnTo>
                      <a:pt x="474" y="1188"/>
                    </a:lnTo>
                    <a:lnTo>
                      <a:pt x="480" y="1188"/>
                    </a:lnTo>
                    <a:lnTo>
                      <a:pt x="486" y="1188"/>
                    </a:lnTo>
                    <a:lnTo>
                      <a:pt x="492" y="1188"/>
                    </a:lnTo>
                    <a:lnTo>
                      <a:pt x="498" y="1188"/>
                    </a:lnTo>
                    <a:lnTo>
                      <a:pt x="504" y="1188"/>
                    </a:lnTo>
                    <a:lnTo>
                      <a:pt x="510" y="1188"/>
                    </a:lnTo>
                    <a:lnTo>
                      <a:pt x="516" y="1188"/>
                    </a:lnTo>
                    <a:lnTo>
                      <a:pt x="522" y="1188"/>
                    </a:lnTo>
                    <a:lnTo>
                      <a:pt x="528" y="1188"/>
                    </a:lnTo>
                    <a:lnTo>
                      <a:pt x="534" y="1188"/>
                    </a:lnTo>
                    <a:lnTo>
                      <a:pt x="540" y="118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2" name="Rectangle 708"/>
              <p:cNvSpPr>
                <a:spLocks noChangeArrowheads="1"/>
              </p:cNvSpPr>
              <p:nvPr/>
            </p:nvSpPr>
            <p:spPr bwMode="auto">
              <a:xfrm>
                <a:off x="6745288" y="3705225"/>
                <a:ext cx="7620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3" name="Rectangle 709"/>
              <p:cNvSpPr>
                <a:spLocks noChangeArrowheads="1"/>
              </p:cNvSpPr>
              <p:nvPr/>
            </p:nvSpPr>
            <p:spPr bwMode="auto">
              <a:xfrm rot="16200000">
                <a:off x="3821113" y="1712913"/>
                <a:ext cx="1333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x-velocity [m/s]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4" name="Rectangle 710"/>
              <p:cNvSpPr>
                <a:spLocks noChangeArrowheads="1"/>
              </p:cNvSpPr>
              <p:nvPr/>
            </p:nvSpPr>
            <p:spPr bwMode="auto">
              <a:xfrm>
                <a:off x="5006788" y="200025"/>
                <a:ext cx="48577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Variation IS;BS=320x240;UND=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Segmented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Amorphous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;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5" name="Rectangle 711"/>
              <p:cNvSpPr>
                <a:spLocks noChangeArrowheads="1"/>
              </p:cNvSpPr>
              <p:nvPr/>
            </p:nvSpPr>
            <p:spPr bwMode="auto">
              <a:xfrm>
                <a:off x="6126163" y="409575"/>
                <a:ext cx="23241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FR=80 FPS;ALGO=BMOF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6" name="Rectangle 712"/>
              <p:cNvSpPr>
                <a:spLocks noChangeArrowheads="1"/>
              </p:cNvSpPr>
              <p:nvPr/>
            </p:nvSpPr>
            <p:spPr bwMode="auto">
              <a:xfrm>
                <a:off x="4916488" y="3448050"/>
                <a:ext cx="952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7" name="Rectangle 713"/>
              <p:cNvSpPr>
                <a:spLocks noChangeArrowheads="1"/>
              </p:cNvSpPr>
              <p:nvPr/>
            </p:nvSpPr>
            <p:spPr bwMode="auto">
              <a:xfrm>
                <a:off x="9240838" y="219075"/>
                <a:ext cx="952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15" name="Gerade Verbindung mit Pfeil 514"/>
              <p:cNvCxnSpPr/>
              <p:nvPr/>
            </p:nvCxnSpPr>
            <p:spPr>
              <a:xfrm rot="5400000">
                <a:off x="6012955" y="2780133"/>
                <a:ext cx="432046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" name="Textfeld 843"/>
              <p:cNvSpPr txBox="1"/>
              <p:nvPr/>
            </p:nvSpPr>
            <p:spPr>
              <a:xfrm>
                <a:off x="6084168" y="2132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2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46" name="Gerade Verbindung mit Pfeil 845"/>
              <p:cNvCxnSpPr/>
              <p:nvPr/>
            </p:nvCxnSpPr>
            <p:spPr>
              <a:xfrm rot="5400000">
                <a:off x="5112855" y="1375977"/>
                <a:ext cx="504054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7" name="Textfeld 846"/>
              <p:cNvSpPr txBox="1"/>
              <p:nvPr/>
            </p:nvSpPr>
            <p:spPr>
              <a:xfrm>
                <a:off x="5220072" y="764704"/>
                <a:ext cx="228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1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0" name="Gerade Verbindung mit Pfeil 849"/>
              <p:cNvCxnSpPr/>
              <p:nvPr/>
            </p:nvCxnSpPr>
            <p:spPr>
              <a:xfrm rot="10800000">
                <a:off x="7740352" y="1700808"/>
                <a:ext cx="360040" cy="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" name="Textfeld 851"/>
              <p:cNvSpPr txBox="1"/>
              <p:nvPr/>
            </p:nvSpPr>
            <p:spPr>
              <a:xfrm>
                <a:off x="8100392" y="14847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3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4" name="Textfeld 893"/>
            <p:cNvSpPr txBox="1"/>
            <p:nvPr/>
          </p:nvSpPr>
          <p:spPr>
            <a:xfrm>
              <a:off x="7884368" y="2708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895" name="Gerade Verbindung mit Pfeil 894"/>
            <p:cNvCxnSpPr/>
            <p:nvPr/>
          </p:nvCxnSpPr>
          <p:spPr>
            <a:xfrm rot="16200000" flipH="1">
              <a:off x="7956377" y="3212975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Gerade Verbindung mit Pfeil 899"/>
            <p:cNvCxnSpPr/>
            <p:nvPr/>
          </p:nvCxnSpPr>
          <p:spPr>
            <a:xfrm rot="5400000" flipH="1" flipV="1">
              <a:off x="5940151" y="3573017"/>
              <a:ext cx="21602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" name="Textfeld 900"/>
            <p:cNvSpPr txBox="1"/>
            <p:nvPr/>
          </p:nvSpPr>
          <p:spPr>
            <a:xfrm>
              <a:off x="5652120" y="364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0" name="Picture 3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25" y="1127125"/>
            <a:ext cx="71437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/>
          <p:cNvGrpSpPr/>
          <p:nvPr/>
        </p:nvGrpSpPr>
        <p:grpSpPr>
          <a:xfrm>
            <a:off x="2014538" y="1622425"/>
            <a:ext cx="4772025" cy="3705225"/>
            <a:chOff x="2014538" y="1622425"/>
            <a:chExt cx="4772025" cy="3705225"/>
          </a:xfrm>
        </p:grpSpPr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2662238" y="4822825"/>
              <a:ext cx="41148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 flipV="1">
              <a:off x="2662238" y="1622425"/>
              <a:ext cx="1588" cy="3200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 flipV="1">
              <a:off x="2662238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2614613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 flipV="1">
              <a:off x="3405188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3357563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 flipV="1">
              <a:off x="4157663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7" name="Rectangle 85"/>
            <p:cNvSpPr>
              <a:spLocks noChangeArrowheads="1"/>
            </p:cNvSpPr>
            <p:nvPr/>
          </p:nvSpPr>
          <p:spPr bwMode="auto">
            <a:xfrm>
              <a:off x="4110038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 flipV="1">
              <a:off x="4900613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9" name="Rectangle 87"/>
            <p:cNvSpPr>
              <a:spLocks noChangeArrowheads="1"/>
            </p:cNvSpPr>
            <p:nvPr/>
          </p:nvSpPr>
          <p:spPr bwMode="auto">
            <a:xfrm>
              <a:off x="4852988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0" name="Line 88"/>
            <p:cNvSpPr>
              <a:spLocks noChangeShapeType="1"/>
            </p:cNvSpPr>
            <p:nvPr/>
          </p:nvSpPr>
          <p:spPr bwMode="auto">
            <a:xfrm flipV="1">
              <a:off x="5653088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5605463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2" name="Line 90"/>
            <p:cNvSpPr>
              <a:spLocks noChangeShapeType="1"/>
            </p:cNvSpPr>
            <p:nvPr/>
          </p:nvSpPr>
          <p:spPr bwMode="auto">
            <a:xfrm flipV="1">
              <a:off x="6396038" y="47752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3" name="Rectangle 91"/>
            <p:cNvSpPr>
              <a:spLocks noChangeArrowheads="1"/>
            </p:cNvSpPr>
            <p:nvPr/>
          </p:nvSpPr>
          <p:spPr bwMode="auto">
            <a:xfrm>
              <a:off x="6348413" y="4851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4" name="Line 92"/>
            <p:cNvSpPr>
              <a:spLocks noChangeShapeType="1"/>
            </p:cNvSpPr>
            <p:nvPr/>
          </p:nvSpPr>
          <p:spPr bwMode="auto">
            <a:xfrm>
              <a:off x="2662238" y="48228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5" name="Rectangle 93"/>
            <p:cNvSpPr>
              <a:spLocks noChangeArrowheads="1"/>
            </p:cNvSpPr>
            <p:nvPr/>
          </p:nvSpPr>
          <p:spPr bwMode="auto">
            <a:xfrm>
              <a:off x="2309813" y="4718050"/>
              <a:ext cx="419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6" name="Line 94"/>
            <p:cNvSpPr>
              <a:spLocks noChangeShapeType="1"/>
            </p:cNvSpPr>
            <p:nvPr/>
          </p:nvSpPr>
          <p:spPr bwMode="auto">
            <a:xfrm>
              <a:off x="2662238" y="43656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7" name="Rectangle 95"/>
            <p:cNvSpPr>
              <a:spLocks noChangeArrowheads="1"/>
            </p:cNvSpPr>
            <p:nvPr/>
          </p:nvSpPr>
          <p:spPr bwMode="auto">
            <a:xfrm>
              <a:off x="2519363" y="42608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8" name="Line 96"/>
            <p:cNvSpPr>
              <a:spLocks noChangeShapeType="1"/>
            </p:cNvSpPr>
            <p:nvPr/>
          </p:nvSpPr>
          <p:spPr bwMode="auto">
            <a:xfrm>
              <a:off x="2662238" y="3908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9" name="Rectangle 97"/>
            <p:cNvSpPr>
              <a:spLocks noChangeArrowheads="1"/>
            </p:cNvSpPr>
            <p:nvPr/>
          </p:nvSpPr>
          <p:spPr bwMode="auto">
            <a:xfrm>
              <a:off x="2366963" y="3803650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0" name="Line 98"/>
            <p:cNvSpPr>
              <a:spLocks noChangeShapeType="1"/>
            </p:cNvSpPr>
            <p:nvPr/>
          </p:nvSpPr>
          <p:spPr bwMode="auto">
            <a:xfrm>
              <a:off x="2662238" y="34417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1" name="Rectangle 99"/>
            <p:cNvSpPr>
              <a:spLocks noChangeArrowheads="1"/>
            </p:cNvSpPr>
            <p:nvPr/>
          </p:nvSpPr>
          <p:spPr bwMode="auto">
            <a:xfrm>
              <a:off x="2366963" y="3336925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2" name="Line 100"/>
            <p:cNvSpPr>
              <a:spLocks noChangeShapeType="1"/>
            </p:cNvSpPr>
            <p:nvPr/>
          </p:nvSpPr>
          <p:spPr bwMode="auto">
            <a:xfrm>
              <a:off x="2662238" y="29845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3" name="Rectangle 101"/>
            <p:cNvSpPr>
              <a:spLocks noChangeArrowheads="1"/>
            </p:cNvSpPr>
            <p:nvPr/>
          </p:nvSpPr>
          <p:spPr bwMode="auto">
            <a:xfrm>
              <a:off x="2366963" y="2879725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2662238" y="25368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5" name="Rectangle 103"/>
            <p:cNvSpPr>
              <a:spLocks noChangeArrowheads="1"/>
            </p:cNvSpPr>
            <p:nvPr/>
          </p:nvSpPr>
          <p:spPr bwMode="auto">
            <a:xfrm>
              <a:off x="2366963" y="2432050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" name="Line 104"/>
            <p:cNvSpPr>
              <a:spLocks noChangeShapeType="1"/>
            </p:cNvSpPr>
            <p:nvPr/>
          </p:nvSpPr>
          <p:spPr bwMode="auto">
            <a:xfrm>
              <a:off x="2662238" y="20701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7" name="Rectangle 105"/>
            <p:cNvSpPr>
              <a:spLocks noChangeArrowheads="1"/>
            </p:cNvSpPr>
            <p:nvPr/>
          </p:nvSpPr>
          <p:spPr bwMode="auto">
            <a:xfrm>
              <a:off x="2519363" y="19653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2662238" y="2079625"/>
              <a:ext cx="1181100" cy="2286000"/>
            </a:xfrm>
            <a:custGeom>
              <a:avLst/>
              <a:gdLst/>
              <a:ahLst/>
              <a:cxnLst>
                <a:cxn ang="0">
                  <a:pos x="12" y="1440"/>
                </a:cxn>
                <a:cxn ang="0">
                  <a:pos x="30" y="1440"/>
                </a:cxn>
                <a:cxn ang="0">
                  <a:pos x="42" y="720"/>
                </a:cxn>
                <a:cxn ang="0">
                  <a:pos x="60" y="720"/>
                </a:cxn>
                <a:cxn ang="0">
                  <a:pos x="78" y="720"/>
                </a:cxn>
                <a:cxn ang="0">
                  <a:pos x="96" y="720"/>
                </a:cxn>
                <a:cxn ang="0">
                  <a:pos x="114" y="720"/>
                </a:cxn>
                <a:cxn ang="0">
                  <a:pos x="132" y="720"/>
                </a:cxn>
                <a:cxn ang="0">
                  <a:pos x="150" y="720"/>
                </a:cxn>
                <a:cxn ang="0">
                  <a:pos x="168" y="720"/>
                </a:cxn>
                <a:cxn ang="0">
                  <a:pos x="186" y="720"/>
                </a:cxn>
                <a:cxn ang="0">
                  <a:pos x="204" y="720"/>
                </a:cxn>
                <a:cxn ang="0">
                  <a:pos x="222" y="720"/>
                </a:cxn>
                <a:cxn ang="0">
                  <a:pos x="240" y="720"/>
                </a:cxn>
                <a:cxn ang="0">
                  <a:pos x="258" y="720"/>
                </a:cxn>
                <a:cxn ang="0">
                  <a:pos x="276" y="720"/>
                </a:cxn>
                <a:cxn ang="0">
                  <a:pos x="294" y="1440"/>
                </a:cxn>
                <a:cxn ang="0">
                  <a:pos x="312" y="1440"/>
                </a:cxn>
                <a:cxn ang="0">
                  <a:pos x="330" y="1440"/>
                </a:cxn>
                <a:cxn ang="0">
                  <a:pos x="348" y="1440"/>
                </a:cxn>
                <a:cxn ang="0">
                  <a:pos x="366" y="1440"/>
                </a:cxn>
                <a:cxn ang="0">
                  <a:pos x="378" y="0"/>
                </a:cxn>
                <a:cxn ang="0">
                  <a:pos x="396" y="0"/>
                </a:cxn>
                <a:cxn ang="0">
                  <a:pos x="414" y="0"/>
                </a:cxn>
                <a:cxn ang="0">
                  <a:pos x="432" y="0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1440"/>
                </a:cxn>
                <a:cxn ang="0">
                  <a:pos x="630" y="1440"/>
                </a:cxn>
                <a:cxn ang="0">
                  <a:pos x="648" y="1440"/>
                </a:cxn>
                <a:cxn ang="0">
                  <a:pos x="666" y="1440"/>
                </a:cxn>
                <a:cxn ang="0">
                  <a:pos x="684" y="1440"/>
                </a:cxn>
                <a:cxn ang="0">
                  <a:pos x="702" y="1440"/>
                </a:cxn>
                <a:cxn ang="0">
                  <a:pos x="720" y="1416"/>
                </a:cxn>
                <a:cxn ang="0">
                  <a:pos x="732" y="1392"/>
                </a:cxn>
              </a:cxnLst>
              <a:rect l="0" t="0" r="r" b="b"/>
              <a:pathLst>
                <a:path w="744" h="1440">
                  <a:moveTo>
                    <a:pt x="0" y="1440"/>
                  </a:moveTo>
                  <a:lnTo>
                    <a:pt x="6" y="1440"/>
                  </a:lnTo>
                  <a:lnTo>
                    <a:pt x="12" y="1440"/>
                  </a:lnTo>
                  <a:lnTo>
                    <a:pt x="18" y="1440"/>
                  </a:lnTo>
                  <a:lnTo>
                    <a:pt x="24" y="1440"/>
                  </a:lnTo>
                  <a:lnTo>
                    <a:pt x="30" y="1440"/>
                  </a:lnTo>
                  <a:lnTo>
                    <a:pt x="36" y="1440"/>
                  </a:lnTo>
                  <a:lnTo>
                    <a:pt x="42" y="1440"/>
                  </a:lnTo>
                  <a:lnTo>
                    <a:pt x="42" y="720"/>
                  </a:lnTo>
                  <a:lnTo>
                    <a:pt x="48" y="720"/>
                  </a:lnTo>
                  <a:lnTo>
                    <a:pt x="54" y="720"/>
                  </a:lnTo>
                  <a:lnTo>
                    <a:pt x="60" y="720"/>
                  </a:lnTo>
                  <a:lnTo>
                    <a:pt x="66" y="720"/>
                  </a:lnTo>
                  <a:lnTo>
                    <a:pt x="72" y="720"/>
                  </a:lnTo>
                  <a:lnTo>
                    <a:pt x="78" y="720"/>
                  </a:lnTo>
                  <a:lnTo>
                    <a:pt x="84" y="720"/>
                  </a:lnTo>
                  <a:lnTo>
                    <a:pt x="90" y="720"/>
                  </a:lnTo>
                  <a:lnTo>
                    <a:pt x="96" y="720"/>
                  </a:lnTo>
                  <a:lnTo>
                    <a:pt x="102" y="720"/>
                  </a:lnTo>
                  <a:lnTo>
                    <a:pt x="108" y="720"/>
                  </a:lnTo>
                  <a:lnTo>
                    <a:pt x="114" y="720"/>
                  </a:lnTo>
                  <a:lnTo>
                    <a:pt x="120" y="720"/>
                  </a:lnTo>
                  <a:lnTo>
                    <a:pt x="126" y="720"/>
                  </a:lnTo>
                  <a:lnTo>
                    <a:pt x="132" y="720"/>
                  </a:lnTo>
                  <a:lnTo>
                    <a:pt x="138" y="720"/>
                  </a:lnTo>
                  <a:lnTo>
                    <a:pt x="144" y="720"/>
                  </a:lnTo>
                  <a:lnTo>
                    <a:pt x="150" y="720"/>
                  </a:lnTo>
                  <a:lnTo>
                    <a:pt x="156" y="720"/>
                  </a:lnTo>
                  <a:lnTo>
                    <a:pt x="162" y="720"/>
                  </a:lnTo>
                  <a:lnTo>
                    <a:pt x="168" y="720"/>
                  </a:lnTo>
                  <a:lnTo>
                    <a:pt x="174" y="720"/>
                  </a:lnTo>
                  <a:lnTo>
                    <a:pt x="180" y="720"/>
                  </a:lnTo>
                  <a:lnTo>
                    <a:pt x="186" y="720"/>
                  </a:lnTo>
                  <a:lnTo>
                    <a:pt x="192" y="720"/>
                  </a:lnTo>
                  <a:lnTo>
                    <a:pt x="198" y="720"/>
                  </a:lnTo>
                  <a:lnTo>
                    <a:pt x="204" y="720"/>
                  </a:lnTo>
                  <a:lnTo>
                    <a:pt x="210" y="720"/>
                  </a:lnTo>
                  <a:lnTo>
                    <a:pt x="216" y="720"/>
                  </a:lnTo>
                  <a:lnTo>
                    <a:pt x="222" y="720"/>
                  </a:lnTo>
                  <a:lnTo>
                    <a:pt x="228" y="720"/>
                  </a:lnTo>
                  <a:lnTo>
                    <a:pt x="234" y="720"/>
                  </a:lnTo>
                  <a:lnTo>
                    <a:pt x="240" y="720"/>
                  </a:lnTo>
                  <a:lnTo>
                    <a:pt x="246" y="720"/>
                  </a:lnTo>
                  <a:lnTo>
                    <a:pt x="252" y="720"/>
                  </a:lnTo>
                  <a:lnTo>
                    <a:pt x="258" y="720"/>
                  </a:lnTo>
                  <a:lnTo>
                    <a:pt x="264" y="720"/>
                  </a:lnTo>
                  <a:lnTo>
                    <a:pt x="270" y="720"/>
                  </a:lnTo>
                  <a:lnTo>
                    <a:pt x="276" y="720"/>
                  </a:lnTo>
                  <a:lnTo>
                    <a:pt x="282" y="1440"/>
                  </a:lnTo>
                  <a:lnTo>
                    <a:pt x="288" y="1440"/>
                  </a:lnTo>
                  <a:lnTo>
                    <a:pt x="294" y="1440"/>
                  </a:lnTo>
                  <a:lnTo>
                    <a:pt x="300" y="1440"/>
                  </a:lnTo>
                  <a:lnTo>
                    <a:pt x="306" y="1440"/>
                  </a:lnTo>
                  <a:lnTo>
                    <a:pt x="312" y="1440"/>
                  </a:lnTo>
                  <a:lnTo>
                    <a:pt x="318" y="1440"/>
                  </a:lnTo>
                  <a:lnTo>
                    <a:pt x="324" y="1440"/>
                  </a:lnTo>
                  <a:lnTo>
                    <a:pt x="330" y="1440"/>
                  </a:lnTo>
                  <a:lnTo>
                    <a:pt x="336" y="1440"/>
                  </a:lnTo>
                  <a:lnTo>
                    <a:pt x="342" y="1440"/>
                  </a:lnTo>
                  <a:lnTo>
                    <a:pt x="348" y="1440"/>
                  </a:lnTo>
                  <a:lnTo>
                    <a:pt x="354" y="1440"/>
                  </a:lnTo>
                  <a:lnTo>
                    <a:pt x="360" y="1440"/>
                  </a:lnTo>
                  <a:lnTo>
                    <a:pt x="366" y="1440"/>
                  </a:lnTo>
                  <a:lnTo>
                    <a:pt x="372" y="144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1440"/>
                  </a:lnTo>
                  <a:lnTo>
                    <a:pt x="618" y="1440"/>
                  </a:lnTo>
                  <a:lnTo>
                    <a:pt x="624" y="1440"/>
                  </a:lnTo>
                  <a:lnTo>
                    <a:pt x="630" y="1440"/>
                  </a:lnTo>
                  <a:lnTo>
                    <a:pt x="636" y="1440"/>
                  </a:lnTo>
                  <a:lnTo>
                    <a:pt x="642" y="1440"/>
                  </a:lnTo>
                  <a:lnTo>
                    <a:pt x="648" y="1440"/>
                  </a:lnTo>
                  <a:lnTo>
                    <a:pt x="654" y="1440"/>
                  </a:lnTo>
                  <a:lnTo>
                    <a:pt x="660" y="1440"/>
                  </a:lnTo>
                  <a:lnTo>
                    <a:pt x="666" y="1440"/>
                  </a:lnTo>
                  <a:lnTo>
                    <a:pt x="672" y="1440"/>
                  </a:lnTo>
                  <a:lnTo>
                    <a:pt x="678" y="1440"/>
                  </a:lnTo>
                  <a:lnTo>
                    <a:pt x="684" y="1440"/>
                  </a:lnTo>
                  <a:lnTo>
                    <a:pt x="690" y="1440"/>
                  </a:lnTo>
                  <a:lnTo>
                    <a:pt x="696" y="1440"/>
                  </a:lnTo>
                  <a:lnTo>
                    <a:pt x="702" y="1440"/>
                  </a:lnTo>
                  <a:lnTo>
                    <a:pt x="708" y="1428"/>
                  </a:lnTo>
                  <a:lnTo>
                    <a:pt x="714" y="1422"/>
                  </a:lnTo>
                  <a:lnTo>
                    <a:pt x="720" y="1416"/>
                  </a:lnTo>
                  <a:lnTo>
                    <a:pt x="720" y="1410"/>
                  </a:lnTo>
                  <a:lnTo>
                    <a:pt x="726" y="1404"/>
                  </a:lnTo>
                  <a:lnTo>
                    <a:pt x="732" y="1392"/>
                  </a:lnTo>
                  <a:lnTo>
                    <a:pt x="738" y="1386"/>
                  </a:lnTo>
                  <a:lnTo>
                    <a:pt x="744" y="138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9" name="Freeform 107"/>
            <p:cNvSpPr>
              <a:spLocks/>
            </p:cNvSpPr>
            <p:nvPr/>
          </p:nvSpPr>
          <p:spPr bwMode="auto">
            <a:xfrm>
              <a:off x="3843338" y="2813050"/>
              <a:ext cx="942975" cy="1457325"/>
            </a:xfrm>
            <a:custGeom>
              <a:avLst/>
              <a:gdLst/>
              <a:ahLst/>
              <a:cxnLst>
                <a:cxn ang="0">
                  <a:pos x="6" y="906"/>
                </a:cxn>
                <a:cxn ang="0">
                  <a:pos x="24" y="882"/>
                </a:cxn>
                <a:cxn ang="0">
                  <a:pos x="36" y="858"/>
                </a:cxn>
                <a:cxn ang="0">
                  <a:pos x="48" y="840"/>
                </a:cxn>
                <a:cxn ang="0">
                  <a:pos x="66" y="816"/>
                </a:cxn>
                <a:cxn ang="0">
                  <a:pos x="78" y="798"/>
                </a:cxn>
                <a:cxn ang="0">
                  <a:pos x="90" y="774"/>
                </a:cxn>
                <a:cxn ang="0">
                  <a:pos x="108" y="750"/>
                </a:cxn>
                <a:cxn ang="0">
                  <a:pos x="120" y="732"/>
                </a:cxn>
                <a:cxn ang="0">
                  <a:pos x="132" y="708"/>
                </a:cxn>
                <a:cxn ang="0">
                  <a:pos x="150" y="690"/>
                </a:cxn>
                <a:cxn ang="0">
                  <a:pos x="162" y="666"/>
                </a:cxn>
                <a:cxn ang="0">
                  <a:pos x="174" y="642"/>
                </a:cxn>
                <a:cxn ang="0">
                  <a:pos x="192" y="624"/>
                </a:cxn>
                <a:cxn ang="0">
                  <a:pos x="204" y="600"/>
                </a:cxn>
                <a:cxn ang="0">
                  <a:pos x="222" y="582"/>
                </a:cxn>
                <a:cxn ang="0">
                  <a:pos x="234" y="558"/>
                </a:cxn>
                <a:cxn ang="0">
                  <a:pos x="246" y="534"/>
                </a:cxn>
                <a:cxn ang="0">
                  <a:pos x="264" y="516"/>
                </a:cxn>
                <a:cxn ang="0">
                  <a:pos x="276" y="492"/>
                </a:cxn>
                <a:cxn ang="0">
                  <a:pos x="288" y="474"/>
                </a:cxn>
                <a:cxn ang="0">
                  <a:pos x="306" y="450"/>
                </a:cxn>
                <a:cxn ang="0">
                  <a:pos x="318" y="426"/>
                </a:cxn>
                <a:cxn ang="0">
                  <a:pos x="330" y="408"/>
                </a:cxn>
                <a:cxn ang="0">
                  <a:pos x="348" y="384"/>
                </a:cxn>
                <a:cxn ang="0">
                  <a:pos x="360" y="366"/>
                </a:cxn>
                <a:cxn ang="0">
                  <a:pos x="372" y="342"/>
                </a:cxn>
                <a:cxn ang="0">
                  <a:pos x="390" y="318"/>
                </a:cxn>
                <a:cxn ang="0">
                  <a:pos x="402" y="300"/>
                </a:cxn>
                <a:cxn ang="0">
                  <a:pos x="420" y="276"/>
                </a:cxn>
                <a:cxn ang="0">
                  <a:pos x="432" y="258"/>
                </a:cxn>
                <a:cxn ang="0">
                  <a:pos x="444" y="234"/>
                </a:cxn>
                <a:cxn ang="0">
                  <a:pos x="462" y="210"/>
                </a:cxn>
                <a:cxn ang="0">
                  <a:pos x="474" y="192"/>
                </a:cxn>
                <a:cxn ang="0">
                  <a:pos x="486" y="168"/>
                </a:cxn>
                <a:cxn ang="0">
                  <a:pos x="504" y="144"/>
                </a:cxn>
                <a:cxn ang="0">
                  <a:pos x="516" y="126"/>
                </a:cxn>
                <a:cxn ang="0">
                  <a:pos x="528" y="102"/>
                </a:cxn>
                <a:cxn ang="0">
                  <a:pos x="546" y="84"/>
                </a:cxn>
                <a:cxn ang="0">
                  <a:pos x="558" y="60"/>
                </a:cxn>
                <a:cxn ang="0">
                  <a:pos x="570" y="36"/>
                </a:cxn>
                <a:cxn ang="0">
                  <a:pos x="588" y="18"/>
                </a:cxn>
              </a:cxnLst>
              <a:rect l="0" t="0" r="r" b="b"/>
              <a:pathLst>
                <a:path w="594" h="918">
                  <a:moveTo>
                    <a:pt x="0" y="918"/>
                  </a:moveTo>
                  <a:lnTo>
                    <a:pt x="0" y="912"/>
                  </a:lnTo>
                  <a:lnTo>
                    <a:pt x="6" y="906"/>
                  </a:lnTo>
                  <a:lnTo>
                    <a:pt x="12" y="894"/>
                  </a:lnTo>
                  <a:lnTo>
                    <a:pt x="18" y="888"/>
                  </a:lnTo>
                  <a:lnTo>
                    <a:pt x="24" y="882"/>
                  </a:lnTo>
                  <a:lnTo>
                    <a:pt x="24" y="876"/>
                  </a:lnTo>
                  <a:lnTo>
                    <a:pt x="30" y="870"/>
                  </a:lnTo>
                  <a:lnTo>
                    <a:pt x="36" y="858"/>
                  </a:lnTo>
                  <a:lnTo>
                    <a:pt x="42" y="852"/>
                  </a:lnTo>
                  <a:lnTo>
                    <a:pt x="42" y="846"/>
                  </a:lnTo>
                  <a:lnTo>
                    <a:pt x="48" y="840"/>
                  </a:lnTo>
                  <a:lnTo>
                    <a:pt x="54" y="834"/>
                  </a:lnTo>
                  <a:lnTo>
                    <a:pt x="60" y="822"/>
                  </a:lnTo>
                  <a:lnTo>
                    <a:pt x="66" y="816"/>
                  </a:lnTo>
                  <a:lnTo>
                    <a:pt x="66" y="810"/>
                  </a:lnTo>
                  <a:lnTo>
                    <a:pt x="72" y="804"/>
                  </a:lnTo>
                  <a:lnTo>
                    <a:pt x="78" y="798"/>
                  </a:lnTo>
                  <a:lnTo>
                    <a:pt x="84" y="786"/>
                  </a:lnTo>
                  <a:lnTo>
                    <a:pt x="90" y="780"/>
                  </a:lnTo>
                  <a:lnTo>
                    <a:pt x="90" y="774"/>
                  </a:lnTo>
                  <a:lnTo>
                    <a:pt x="96" y="768"/>
                  </a:lnTo>
                  <a:lnTo>
                    <a:pt x="102" y="762"/>
                  </a:lnTo>
                  <a:lnTo>
                    <a:pt x="108" y="750"/>
                  </a:lnTo>
                  <a:lnTo>
                    <a:pt x="108" y="744"/>
                  </a:lnTo>
                  <a:lnTo>
                    <a:pt x="114" y="738"/>
                  </a:lnTo>
                  <a:lnTo>
                    <a:pt x="120" y="732"/>
                  </a:lnTo>
                  <a:lnTo>
                    <a:pt x="126" y="726"/>
                  </a:lnTo>
                  <a:lnTo>
                    <a:pt x="132" y="714"/>
                  </a:lnTo>
                  <a:lnTo>
                    <a:pt x="132" y="708"/>
                  </a:lnTo>
                  <a:lnTo>
                    <a:pt x="138" y="702"/>
                  </a:lnTo>
                  <a:lnTo>
                    <a:pt x="144" y="696"/>
                  </a:lnTo>
                  <a:lnTo>
                    <a:pt x="150" y="690"/>
                  </a:lnTo>
                  <a:lnTo>
                    <a:pt x="156" y="678"/>
                  </a:lnTo>
                  <a:lnTo>
                    <a:pt x="156" y="672"/>
                  </a:lnTo>
                  <a:lnTo>
                    <a:pt x="162" y="666"/>
                  </a:lnTo>
                  <a:lnTo>
                    <a:pt x="168" y="660"/>
                  </a:lnTo>
                  <a:lnTo>
                    <a:pt x="174" y="654"/>
                  </a:lnTo>
                  <a:lnTo>
                    <a:pt x="174" y="642"/>
                  </a:lnTo>
                  <a:lnTo>
                    <a:pt x="180" y="636"/>
                  </a:lnTo>
                  <a:lnTo>
                    <a:pt x="186" y="630"/>
                  </a:lnTo>
                  <a:lnTo>
                    <a:pt x="192" y="624"/>
                  </a:lnTo>
                  <a:lnTo>
                    <a:pt x="198" y="618"/>
                  </a:lnTo>
                  <a:lnTo>
                    <a:pt x="198" y="606"/>
                  </a:lnTo>
                  <a:lnTo>
                    <a:pt x="204" y="600"/>
                  </a:lnTo>
                  <a:lnTo>
                    <a:pt x="210" y="594"/>
                  </a:lnTo>
                  <a:lnTo>
                    <a:pt x="216" y="588"/>
                  </a:lnTo>
                  <a:lnTo>
                    <a:pt x="222" y="582"/>
                  </a:lnTo>
                  <a:lnTo>
                    <a:pt x="222" y="570"/>
                  </a:lnTo>
                  <a:lnTo>
                    <a:pt x="228" y="564"/>
                  </a:lnTo>
                  <a:lnTo>
                    <a:pt x="234" y="558"/>
                  </a:lnTo>
                  <a:lnTo>
                    <a:pt x="240" y="552"/>
                  </a:lnTo>
                  <a:lnTo>
                    <a:pt x="240" y="546"/>
                  </a:lnTo>
                  <a:lnTo>
                    <a:pt x="246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16"/>
                  </a:lnTo>
                  <a:lnTo>
                    <a:pt x="264" y="510"/>
                  </a:lnTo>
                  <a:lnTo>
                    <a:pt x="270" y="498"/>
                  </a:lnTo>
                  <a:lnTo>
                    <a:pt x="276" y="492"/>
                  </a:lnTo>
                  <a:lnTo>
                    <a:pt x="282" y="486"/>
                  </a:lnTo>
                  <a:lnTo>
                    <a:pt x="288" y="480"/>
                  </a:lnTo>
                  <a:lnTo>
                    <a:pt x="288" y="474"/>
                  </a:lnTo>
                  <a:lnTo>
                    <a:pt x="294" y="462"/>
                  </a:lnTo>
                  <a:lnTo>
                    <a:pt x="300" y="456"/>
                  </a:lnTo>
                  <a:lnTo>
                    <a:pt x="306" y="450"/>
                  </a:lnTo>
                  <a:lnTo>
                    <a:pt x="306" y="444"/>
                  </a:lnTo>
                  <a:lnTo>
                    <a:pt x="312" y="438"/>
                  </a:lnTo>
                  <a:lnTo>
                    <a:pt x="318" y="426"/>
                  </a:lnTo>
                  <a:lnTo>
                    <a:pt x="324" y="420"/>
                  </a:lnTo>
                  <a:lnTo>
                    <a:pt x="330" y="414"/>
                  </a:lnTo>
                  <a:lnTo>
                    <a:pt x="330" y="408"/>
                  </a:lnTo>
                  <a:lnTo>
                    <a:pt x="336" y="396"/>
                  </a:lnTo>
                  <a:lnTo>
                    <a:pt x="342" y="390"/>
                  </a:lnTo>
                  <a:lnTo>
                    <a:pt x="348" y="384"/>
                  </a:lnTo>
                  <a:lnTo>
                    <a:pt x="354" y="378"/>
                  </a:lnTo>
                  <a:lnTo>
                    <a:pt x="354" y="372"/>
                  </a:lnTo>
                  <a:lnTo>
                    <a:pt x="360" y="366"/>
                  </a:lnTo>
                  <a:lnTo>
                    <a:pt x="366" y="354"/>
                  </a:lnTo>
                  <a:lnTo>
                    <a:pt x="372" y="348"/>
                  </a:lnTo>
                  <a:lnTo>
                    <a:pt x="372" y="342"/>
                  </a:lnTo>
                  <a:lnTo>
                    <a:pt x="378" y="336"/>
                  </a:lnTo>
                  <a:lnTo>
                    <a:pt x="384" y="330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396" y="306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14" y="282"/>
                  </a:lnTo>
                  <a:lnTo>
                    <a:pt x="420" y="276"/>
                  </a:lnTo>
                  <a:lnTo>
                    <a:pt x="420" y="270"/>
                  </a:lnTo>
                  <a:lnTo>
                    <a:pt x="426" y="264"/>
                  </a:lnTo>
                  <a:lnTo>
                    <a:pt x="432" y="258"/>
                  </a:lnTo>
                  <a:lnTo>
                    <a:pt x="438" y="246"/>
                  </a:lnTo>
                  <a:lnTo>
                    <a:pt x="438" y="240"/>
                  </a:lnTo>
                  <a:lnTo>
                    <a:pt x="444" y="234"/>
                  </a:lnTo>
                  <a:lnTo>
                    <a:pt x="450" y="228"/>
                  </a:lnTo>
                  <a:lnTo>
                    <a:pt x="456" y="216"/>
                  </a:lnTo>
                  <a:lnTo>
                    <a:pt x="462" y="210"/>
                  </a:lnTo>
                  <a:lnTo>
                    <a:pt x="462" y="204"/>
                  </a:lnTo>
                  <a:lnTo>
                    <a:pt x="468" y="198"/>
                  </a:lnTo>
                  <a:lnTo>
                    <a:pt x="474" y="192"/>
                  </a:lnTo>
                  <a:lnTo>
                    <a:pt x="480" y="186"/>
                  </a:lnTo>
                  <a:lnTo>
                    <a:pt x="486" y="174"/>
                  </a:lnTo>
                  <a:lnTo>
                    <a:pt x="486" y="168"/>
                  </a:lnTo>
                  <a:lnTo>
                    <a:pt x="492" y="162"/>
                  </a:lnTo>
                  <a:lnTo>
                    <a:pt x="498" y="156"/>
                  </a:lnTo>
                  <a:lnTo>
                    <a:pt x="504" y="144"/>
                  </a:lnTo>
                  <a:lnTo>
                    <a:pt x="504" y="138"/>
                  </a:lnTo>
                  <a:lnTo>
                    <a:pt x="510" y="132"/>
                  </a:lnTo>
                  <a:lnTo>
                    <a:pt x="516" y="126"/>
                  </a:lnTo>
                  <a:lnTo>
                    <a:pt x="522" y="120"/>
                  </a:lnTo>
                  <a:lnTo>
                    <a:pt x="528" y="114"/>
                  </a:lnTo>
                  <a:lnTo>
                    <a:pt x="528" y="102"/>
                  </a:lnTo>
                  <a:lnTo>
                    <a:pt x="534" y="96"/>
                  </a:lnTo>
                  <a:lnTo>
                    <a:pt x="540" y="90"/>
                  </a:lnTo>
                  <a:lnTo>
                    <a:pt x="546" y="84"/>
                  </a:lnTo>
                  <a:lnTo>
                    <a:pt x="552" y="78"/>
                  </a:lnTo>
                  <a:lnTo>
                    <a:pt x="552" y="66"/>
                  </a:lnTo>
                  <a:lnTo>
                    <a:pt x="558" y="60"/>
                  </a:lnTo>
                  <a:lnTo>
                    <a:pt x="564" y="54"/>
                  </a:lnTo>
                  <a:lnTo>
                    <a:pt x="570" y="48"/>
                  </a:lnTo>
                  <a:lnTo>
                    <a:pt x="570" y="36"/>
                  </a:lnTo>
                  <a:lnTo>
                    <a:pt x="576" y="30"/>
                  </a:lnTo>
                  <a:lnTo>
                    <a:pt x="582" y="24"/>
                  </a:lnTo>
                  <a:lnTo>
                    <a:pt x="588" y="18"/>
                  </a:lnTo>
                  <a:lnTo>
                    <a:pt x="594" y="12"/>
                  </a:lnTo>
                  <a:lnTo>
                    <a:pt x="59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4786313" y="2089150"/>
              <a:ext cx="1076325" cy="2276475"/>
            </a:xfrm>
            <a:custGeom>
              <a:avLst/>
              <a:gdLst/>
              <a:ahLst/>
              <a:cxnLst>
                <a:cxn ang="0">
                  <a:pos x="12" y="444"/>
                </a:cxn>
                <a:cxn ang="0">
                  <a:pos x="24" y="420"/>
                </a:cxn>
                <a:cxn ang="0">
                  <a:pos x="42" y="402"/>
                </a:cxn>
                <a:cxn ang="0">
                  <a:pos x="54" y="378"/>
                </a:cxn>
                <a:cxn ang="0">
                  <a:pos x="66" y="360"/>
                </a:cxn>
                <a:cxn ang="0">
                  <a:pos x="84" y="336"/>
                </a:cxn>
                <a:cxn ang="0">
                  <a:pos x="96" y="312"/>
                </a:cxn>
                <a:cxn ang="0">
                  <a:pos x="108" y="294"/>
                </a:cxn>
                <a:cxn ang="0">
                  <a:pos x="126" y="270"/>
                </a:cxn>
                <a:cxn ang="0">
                  <a:pos x="138" y="252"/>
                </a:cxn>
                <a:cxn ang="0">
                  <a:pos x="150" y="228"/>
                </a:cxn>
                <a:cxn ang="0">
                  <a:pos x="168" y="204"/>
                </a:cxn>
                <a:cxn ang="0">
                  <a:pos x="180" y="186"/>
                </a:cxn>
                <a:cxn ang="0">
                  <a:pos x="198" y="162"/>
                </a:cxn>
                <a:cxn ang="0">
                  <a:pos x="210" y="144"/>
                </a:cxn>
                <a:cxn ang="0">
                  <a:pos x="222" y="120"/>
                </a:cxn>
                <a:cxn ang="0">
                  <a:pos x="240" y="96"/>
                </a:cxn>
                <a:cxn ang="0">
                  <a:pos x="252" y="78"/>
                </a:cxn>
                <a:cxn ang="0">
                  <a:pos x="264" y="54"/>
                </a:cxn>
                <a:cxn ang="0">
                  <a:pos x="282" y="36"/>
                </a:cxn>
                <a:cxn ang="0">
                  <a:pos x="294" y="12"/>
                </a:cxn>
                <a:cxn ang="0">
                  <a:pos x="306" y="1434"/>
                </a:cxn>
                <a:cxn ang="0">
                  <a:pos x="324" y="1434"/>
                </a:cxn>
                <a:cxn ang="0">
                  <a:pos x="342" y="1434"/>
                </a:cxn>
                <a:cxn ang="0">
                  <a:pos x="360" y="1434"/>
                </a:cxn>
                <a:cxn ang="0">
                  <a:pos x="378" y="1434"/>
                </a:cxn>
                <a:cxn ang="0">
                  <a:pos x="396" y="1434"/>
                </a:cxn>
                <a:cxn ang="0">
                  <a:pos x="414" y="1434"/>
                </a:cxn>
                <a:cxn ang="0">
                  <a:pos x="432" y="1434"/>
                </a:cxn>
                <a:cxn ang="0">
                  <a:pos x="450" y="1434"/>
                </a:cxn>
                <a:cxn ang="0">
                  <a:pos x="468" y="1434"/>
                </a:cxn>
                <a:cxn ang="0">
                  <a:pos x="486" y="1434"/>
                </a:cxn>
                <a:cxn ang="0">
                  <a:pos x="504" y="1434"/>
                </a:cxn>
                <a:cxn ang="0">
                  <a:pos x="522" y="1434"/>
                </a:cxn>
                <a:cxn ang="0">
                  <a:pos x="540" y="1434"/>
                </a:cxn>
                <a:cxn ang="0">
                  <a:pos x="558" y="1434"/>
                </a:cxn>
                <a:cxn ang="0">
                  <a:pos x="576" y="1434"/>
                </a:cxn>
                <a:cxn ang="0">
                  <a:pos x="594" y="1428"/>
                </a:cxn>
                <a:cxn ang="0">
                  <a:pos x="612" y="1416"/>
                </a:cxn>
                <a:cxn ang="0">
                  <a:pos x="630" y="1404"/>
                </a:cxn>
                <a:cxn ang="0">
                  <a:pos x="648" y="1386"/>
                </a:cxn>
                <a:cxn ang="0">
                  <a:pos x="666" y="1374"/>
                </a:cxn>
              </a:cxnLst>
              <a:rect l="0" t="0" r="r" b="b"/>
              <a:pathLst>
                <a:path w="678" h="1434">
                  <a:moveTo>
                    <a:pt x="0" y="456"/>
                  </a:moveTo>
                  <a:lnTo>
                    <a:pt x="6" y="450"/>
                  </a:lnTo>
                  <a:lnTo>
                    <a:pt x="12" y="444"/>
                  </a:lnTo>
                  <a:lnTo>
                    <a:pt x="18" y="438"/>
                  </a:lnTo>
                  <a:lnTo>
                    <a:pt x="18" y="432"/>
                  </a:lnTo>
                  <a:lnTo>
                    <a:pt x="24" y="420"/>
                  </a:lnTo>
                  <a:lnTo>
                    <a:pt x="30" y="414"/>
                  </a:lnTo>
                  <a:lnTo>
                    <a:pt x="36" y="408"/>
                  </a:lnTo>
                  <a:lnTo>
                    <a:pt x="42" y="402"/>
                  </a:lnTo>
                  <a:lnTo>
                    <a:pt x="42" y="396"/>
                  </a:lnTo>
                  <a:lnTo>
                    <a:pt x="48" y="384"/>
                  </a:lnTo>
                  <a:lnTo>
                    <a:pt x="54" y="378"/>
                  </a:lnTo>
                  <a:lnTo>
                    <a:pt x="60" y="372"/>
                  </a:lnTo>
                  <a:lnTo>
                    <a:pt x="66" y="366"/>
                  </a:lnTo>
                  <a:lnTo>
                    <a:pt x="66" y="360"/>
                  </a:lnTo>
                  <a:lnTo>
                    <a:pt x="72" y="348"/>
                  </a:lnTo>
                  <a:lnTo>
                    <a:pt x="78" y="342"/>
                  </a:lnTo>
                  <a:lnTo>
                    <a:pt x="84" y="336"/>
                  </a:lnTo>
                  <a:lnTo>
                    <a:pt x="84" y="330"/>
                  </a:lnTo>
                  <a:lnTo>
                    <a:pt x="90" y="324"/>
                  </a:lnTo>
                  <a:lnTo>
                    <a:pt x="96" y="312"/>
                  </a:lnTo>
                  <a:lnTo>
                    <a:pt x="102" y="306"/>
                  </a:lnTo>
                  <a:lnTo>
                    <a:pt x="108" y="300"/>
                  </a:lnTo>
                  <a:lnTo>
                    <a:pt x="108" y="294"/>
                  </a:lnTo>
                  <a:lnTo>
                    <a:pt x="114" y="288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2" y="264"/>
                  </a:lnTo>
                  <a:lnTo>
                    <a:pt x="132" y="258"/>
                  </a:lnTo>
                  <a:lnTo>
                    <a:pt x="138" y="252"/>
                  </a:lnTo>
                  <a:lnTo>
                    <a:pt x="144" y="240"/>
                  </a:lnTo>
                  <a:lnTo>
                    <a:pt x="150" y="234"/>
                  </a:lnTo>
                  <a:lnTo>
                    <a:pt x="150" y="228"/>
                  </a:lnTo>
                  <a:lnTo>
                    <a:pt x="156" y="222"/>
                  </a:lnTo>
                  <a:lnTo>
                    <a:pt x="162" y="216"/>
                  </a:lnTo>
                  <a:lnTo>
                    <a:pt x="168" y="204"/>
                  </a:lnTo>
                  <a:lnTo>
                    <a:pt x="174" y="198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6" y="180"/>
                  </a:lnTo>
                  <a:lnTo>
                    <a:pt x="192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204" y="150"/>
                  </a:lnTo>
                  <a:lnTo>
                    <a:pt x="210" y="144"/>
                  </a:lnTo>
                  <a:lnTo>
                    <a:pt x="216" y="132"/>
                  </a:lnTo>
                  <a:lnTo>
                    <a:pt x="216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08"/>
                  </a:lnTo>
                  <a:lnTo>
                    <a:pt x="240" y="96"/>
                  </a:lnTo>
                  <a:lnTo>
                    <a:pt x="240" y="90"/>
                  </a:lnTo>
                  <a:lnTo>
                    <a:pt x="246" y="84"/>
                  </a:lnTo>
                  <a:lnTo>
                    <a:pt x="252" y="78"/>
                  </a:lnTo>
                  <a:lnTo>
                    <a:pt x="258" y="72"/>
                  </a:lnTo>
                  <a:lnTo>
                    <a:pt x="264" y="66"/>
                  </a:lnTo>
                  <a:lnTo>
                    <a:pt x="264" y="54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24"/>
                  </a:lnTo>
                  <a:lnTo>
                    <a:pt x="288" y="18"/>
                  </a:lnTo>
                  <a:lnTo>
                    <a:pt x="294" y="12"/>
                  </a:lnTo>
                  <a:lnTo>
                    <a:pt x="300" y="6"/>
                  </a:lnTo>
                  <a:lnTo>
                    <a:pt x="306" y="0"/>
                  </a:lnTo>
                  <a:lnTo>
                    <a:pt x="306" y="1434"/>
                  </a:lnTo>
                  <a:lnTo>
                    <a:pt x="312" y="1434"/>
                  </a:lnTo>
                  <a:lnTo>
                    <a:pt x="318" y="1434"/>
                  </a:lnTo>
                  <a:lnTo>
                    <a:pt x="324" y="1434"/>
                  </a:lnTo>
                  <a:lnTo>
                    <a:pt x="330" y="1434"/>
                  </a:lnTo>
                  <a:lnTo>
                    <a:pt x="336" y="1434"/>
                  </a:lnTo>
                  <a:lnTo>
                    <a:pt x="342" y="1434"/>
                  </a:lnTo>
                  <a:lnTo>
                    <a:pt x="348" y="1434"/>
                  </a:lnTo>
                  <a:lnTo>
                    <a:pt x="354" y="1434"/>
                  </a:lnTo>
                  <a:lnTo>
                    <a:pt x="360" y="1434"/>
                  </a:lnTo>
                  <a:lnTo>
                    <a:pt x="366" y="1434"/>
                  </a:lnTo>
                  <a:lnTo>
                    <a:pt x="372" y="1434"/>
                  </a:lnTo>
                  <a:lnTo>
                    <a:pt x="378" y="1434"/>
                  </a:lnTo>
                  <a:lnTo>
                    <a:pt x="384" y="1434"/>
                  </a:lnTo>
                  <a:lnTo>
                    <a:pt x="390" y="1434"/>
                  </a:lnTo>
                  <a:lnTo>
                    <a:pt x="396" y="1434"/>
                  </a:lnTo>
                  <a:lnTo>
                    <a:pt x="402" y="1434"/>
                  </a:lnTo>
                  <a:lnTo>
                    <a:pt x="408" y="1434"/>
                  </a:lnTo>
                  <a:lnTo>
                    <a:pt x="414" y="1434"/>
                  </a:lnTo>
                  <a:lnTo>
                    <a:pt x="420" y="1434"/>
                  </a:lnTo>
                  <a:lnTo>
                    <a:pt x="426" y="1434"/>
                  </a:lnTo>
                  <a:lnTo>
                    <a:pt x="432" y="1434"/>
                  </a:lnTo>
                  <a:lnTo>
                    <a:pt x="438" y="1434"/>
                  </a:lnTo>
                  <a:lnTo>
                    <a:pt x="444" y="1434"/>
                  </a:lnTo>
                  <a:lnTo>
                    <a:pt x="450" y="1434"/>
                  </a:lnTo>
                  <a:lnTo>
                    <a:pt x="456" y="1434"/>
                  </a:lnTo>
                  <a:lnTo>
                    <a:pt x="462" y="1434"/>
                  </a:lnTo>
                  <a:lnTo>
                    <a:pt x="468" y="1434"/>
                  </a:lnTo>
                  <a:lnTo>
                    <a:pt x="474" y="1434"/>
                  </a:lnTo>
                  <a:lnTo>
                    <a:pt x="480" y="1434"/>
                  </a:lnTo>
                  <a:lnTo>
                    <a:pt x="486" y="1434"/>
                  </a:lnTo>
                  <a:lnTo>
                    <a:pt x="492" y="1434"/>
                  </a:lnTo>
                  <a:lnTo>
                    <a:pt x="498" y="1434"/>
                  </a:lnTo>
                  <a:lnTo>
                    <a:pt x="504" y="1434"/>
                  </a:lnTo>
                  <a:lnTo>
                    <a:pt x="510" y="1434"/>
                  </a:lnTo>
                  <a:lnTo>
                    <a:pt x="516" y="1434"/>
                  </a:lnTo>
                  <a:lnTo>
                    <a:pt x="522" y="1434"/>
                  </a:lnTo>
                  <a:lnTo>
                    <a:pt x="528" y="1434"/>
                  </a:lnTo>
                  <a:lnTo>
                    <a:pt x="534" y="1434"/>
                  </a:lnTo>
                  <a:lnTo>
                    <a:pt x="540" y="1434"/>
                  </a:lnTo>
                  <a:lnTo>
                    <a:pt x="546" y="1434"/>
                  </a:lnTo>
                  <a:lnTo>
                    <a:pt x="552" y="1434"/>
                  </a:lnTo>
                  <a:lnTo>
                    <a:pt x="558" y="1434"/>
                  </a:lnTo>
                  <a:lnTo>
                    <a:pt x="564" y="1434"/>
                  </a:lnTo>
                  <a:lnTo>
                    <a:pt x="570" y="1434"/>
                  </a:lnTo>
                  <a:lnTo>
                    <a:pt x="576" y="1434"/>
                  </a:lnTo>
                  <a:lnTo>
                    <a:pt x="582" y="1434"/>
                  </a:lnTo>
                  <a:lnTo>
                    <a:pt x="588" y="1434"/>
                  </a:lnTo>
                  <a:lnTo>
                    <a:pt x="594" y="1428"/>
                  </a:lnTo>
                  <a:lnTo>
                    <a:pt x="600" y="1422"/>
                  </a:lnTo>
                  <a:lnTo>
                    <a:pt x="606" y="1422"/>
                  </a:lnTo>
                  <a:lnTo>
                    <a:pt x="612" y="1416"/>
                  </a:lnTo>
                  <a:lnTo>
                    <a:pt x="618" y="1410"/>
                  </a:lnTo>
                  <a:lnTo>
                    <a:pt x="624" y="1404"/>
                  </a:lnTo>
                  <a:lnTo>
                    <a:pt x="630" y="1404"/>
                  </a:lnTo>
                  <a:lnTo>
                    <a:pt x="636" y="1398"/>
                  </a:lnTo>
                  <a:lnTo>
                    <a:pt x="642" y="1392"/>
                  </a:lnTo>
                  <a:lnTo>
                    <a:pt x="648" y="1386"/>
                  </a:lnTo>
                  <a:lnTo>
                    <a:pt x="654" y="1386"/>
                  </a:lnTo>
                  <a:lnTo>
                    <a:pt x="660" y="1380"/>
                  </a:lnTo>
                  <a:lnTo>
                    <a:pt x="666" y="1374"/>
                  </a:lnTo>
                  <a:lnTo>
                    <a:pt x="672" y="1368"/>
                  </a:lnTo>
                  <a:lnTo>
                    <a:pt x="678" y="13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5862638" y="2155825"/>
              <a:ext cx="923925" cy="2209800"/>
            </a:xfrm>
            <a:custGeom>
              <a:avLst/>
              <a:gdLst/>
              <a:ahLst/>
              <a:cxnLst>
                <a:cxn ang="0">
                  <a:pos x="6" y="1320"/>
                </a:cxn>
                <a:cxn ang="0">
                  <a:pos x="18" y="1302"/>
                </a:cxn>
                <a:cxn ang="0">
                  <a:pos x="24" y="1290"/>
                </a:cxn>
                <a:cxn ang="0">
                  <a:pos x="36" y="1272"/>
                </a:cxn>
                <a:cxn ang="0">
                  <a:pos x="48" y="1260"/>
                </a:cxn>
                <a:cxn ang="0">
                  <a:pos x="54" y="1248"/>
                </a:cxn>
                <a:cxn ang="0">
                  <a:pos x="66" y="1230"/>
                </a:cxn>
                <a:cxn ang="0">
                  <a:pos x="72" y="1218"/>
                </a:cxn>
                <a:cxn ang="0">
                  <a:pos x="84" y="1200"/>
                </a:cxn>
                <a:cxn ang="0">
                  <a:pos x="90" y="1188"/>
                </a:cxn>
                <a:cxn ang="0">
                  <a:pos x="102" y="1176"/>
                </a:cxn>
                <a:cxn ang="0">
                  <a:pos x="114" y="1152"/>
                </a:cxn>
                <a:cxn ang="0">
                  <a:pos x="120" y="1128"/>
                </a:cxn>
                <a:cxn ang="0">
                  <a:pos x="132" y="1110"/>
                </a:cxn>
                <a:cxn ang="0">
                  <a:pos x="138" y="1086"/>
                </a:cxn>
                <a:cxn ang="0">
                  <a:pos x="150" y="1062"/>
                </a:cxn>
                <a:cxn ang="0">
                  <a:pos x="156" y="1002"/>
                </a:cxn>
                <a:cxn ang="0">
                  <a:pos x="168" y="936"/>
                </a:cxn>
                <a:cxn ang="0">
                  <a:pos x="180" y="870"/>
                </a:cxn>
                <a:cxn ang="0">
                  <a:pos x="186" y="804"/>
                </a:cxn>
                <a:cxn ang="0">
                  <a:pos x="198" y="744"/>
                </a:cxn>
                <a:cxn ang="0">
                  <a:pos x="204" y="642"/>
                </a:cxn>
                <a:cxn ang="0">
                  <a:pos x="216" y="540"/>
                </a:cxn>
                <a:cxn ang="0">
                  <a:pos x="222" y="444"/>
                </a:cxn>
                <a:cxn ang="0">
                  <a:pos x="234" y="348"/>
                </a:cxn>
                <a:cxn ang="0">
                  <a:pos x="246" y="246"/>
                </a:cxn>
                <a:cxn ang="0">
                  <a:pos x="252" y="150"/>
                </a:cxn>
                <a:cxn ang="0">
                  <a:pos x="264" y="48"/>
                </a:cxn>
                <a:cxn ang="0">
                  <a:pos x="270" y="1392"/>
                </a:cxn>
                <a:cxn ang="0">
                  <a:pos x="282" y="1392"/>
                </a:cxn>
                <a:cxn ang="0">
                  <a:pos x="294" y="1392"/>
                </a:cxn>
                <a:cxn ang="0">
                  <a:pos x="306" y="1392"/>
                </a:cxn>
                <a:cxn ang="0">
                  <a:pos x="318" y="1392"/>
                </a:cxn>
                <a:cxn ang="0">
                  <a:pos x="330" y="1392"/>
                </a:cxn>
                <a:cxn ang="0">
                  <a:pos x="342" y="1392"/>
                </a:cxn>
                <a:cxn ang="0">
                  <a:pos x="354" y="1392"/>
                </a:cxn>
                <a:cxn ang="0">
                  <a:pos x="366" y="1392"/>
                </a:cxn>
                <a:cxn ang="0">
                  <a:pos x="378" y="1392"/>
                </a:cxn>
                <a:cxn ang="0">
                  <a:pos x="390" y="1392"/>
                </a:cxn>
                <a:cxn ang="0">
                  <a:pos x="402" y="1392"/>
                </a:cxn>
                <a:cxn ang="0">
                  <a:pos x="414" y="1392"/>
                </a:cxn>
                <a:cxn ang="0">
                  <a:pos x="426" y="1392"/>
                </a:cxn>
                <a:cxn ang="0">
                  <a:pos x="438" y="1392"/>
                </a:cxn>
                <a:cxn ang="0">
                  <a:pos x="450" y="1392"/>
                </a:cxn>
                <a:cxn ang="0">
                  <a:pos x="462" y="1392"/>
                </a:cxn>
                <a:cxn ang="0">
                  <a:pos x="474" y="1392"/>
                </a:cxn>
                <a:cxn ang="0">
                  <a:pos x="486" y="1392"/>
                </a:cxn>
                <a:cxn ang="0">
                  <a:pos x="498" y="1392"/>
                </a:cxn>
                <a:cxn ang="0">
                  <a:pos x="510" y="1392"/>
                </a:cxn>
                <a:cxn ang="0">
                  <a:pos x="522" y="1392"/>
                </a:cxn>
                <a:cxn ang="0">
                  <a:pos x="534" y="1392"/>
                </a:cxn>
                <a:cxn ang="0">
                  <a:pos x="546" y="1392"/>
                </a:cxn>
                <a:cxn ang="0">
                  <a:pos x="558" y="1392"/>
                </a:cxn>
                <a:cxn ang="0">
                  <a:pos x="570" y="1392"/>
                </a:cxn>
                <a:cxn ang="0">
                  <a:pos x="582" y="1392"/>
                </a:cxn>
              </a:cxnLst>
              <a:rect l="0" t="0" r="r" b="b"/>
              <a:pathLst>
                <a:path w="582" h="1392">
                  <a:moveTo>
                    <a:pt x="0" y="1320"/>
                  </a:moveTo>
                  <a:lnTo>
                    <a:pt x="6" y="1320"/>
                  </a:lnTo>
                  <a:lnTo>
                    <a:pt x="12" y="1308"/>
                  </a:lnTo>
                  <a:lnTo>
                    <a:pt x="18" y="1302"/>
                  </a:lnTo>
                  <a:lnTo>
                    <a:pt x="24" y="1296"/>
                  </a:lnTo>
                  <a:lnTo>
                    <a:pt x="24" y="1290"/>
                  </a:lnTo>
                  <a:lnTo>
                    <a:pt x="30" y="1278"/>
                  </a:lnTo>
                  <a:lnTo>
                    <a:pt x="36" y="1272"/>
                  </a:lnTo>
                  <a:lnTo>
                    <a:pt x="42" y="1266"/>
                  </a:lnTo>
                  <a:lnTo>
                    <a:pt x="48" y="1260"/>
                  </a:lnTo>
                  <a:lnTo>
                    <a:pt x="48" y="1254"/>
                  </a:lnTo>
                  <a:lnTo>
                    <a:pt x="54" y="1248"/>
                  </a:lnTo>
                  <a:lnTo>
                    <a:pt x="60" y="1236"/>
                  </a:lnTo>
                  <a:lnTo>
                    <a:pt x="66" y="1230"/>
                  </a:lnTo>
                  <a:lnTo>
                    <a:pt x="66" y="1224"/>
                  </a:lnTo>
                  <a:lnTo>
                    <a:pt x="72" y="1218"/>
                  </a:lnTo>
                  <a:lnTo>
                    <a:pt x="78" y="1212"/>
                  </a:lnTo>
                  <a:lnTo>
                    <a:pt x="84" y="1200"/>
                  </a:lnTo>
                  <a:lnTo>
                    <a:pt x="90" y="1194"/>
                  </a:lnTo>
                  <a:lnTo>
                    <a:pt x="90" y="1188"/>
                  </a:lnTo>
                  <a:lnTo>
                    <a:pt x="96" y="1182"/>
                  </a:lnTo>
                  <a:lnTo>
                    <a:pt x="102" y="1176"/>
                  </a:lnTo>
                  <a:lnTo>
                    <a:pt x="108" y="1164"/>
                  </a:lnTo>
                  <a:lnTo>
                    <a:pt x="114" y="1152"/>
                  </a:lnTo>
                  <a:lnTo>
                    <a:pt x="114" y="1140"/>
                  </a:lnTo>
                  <a:lnTo>
                    <a:pt x="120" y="1128"/>
                  </a:lnTo>
                  <a:lnTo>
                    <a:pt x="126" y="1122"/>
                  </a:lnTo>
                  <a:lnTo>
                    <a:pt x="132" y="1110"/>
                  </a:lnTo>
                  <a:lnTo>
                    <a:pt x="132" y="1098"/>
                  </a:lnTo>
                  <a:lnTo>
                    <a:pt x="138" y="1086"/>
                  </a:lnTo>
                  <a:lnTo>
                    <a:pt x="144" y="1074"/>
                  </a:lnTo>
                  <a:lnTo>
                    <a:pt x="150" y="1062"/>
                  </a:lnTo>
                  <a:lnTo>
                    <a:pt x="156" y="1032"/>
                  </a:lnTo>
                  <a:lnTo>
                    <a:pt x="156" y="1002"/>
                  </a:lnTo>
                  <a:lnTo>
                    <a:pt x="162" y="966"/>
                  </a:lnTo>
                  <a:lnTo>
                    <a:pt x="168" y="936"/>
                  </a:lnTo>
                  <a:lnTo>
                    <a:pt x="174" y="900"/>
                  </a:lnTo>
                  <a:lnTo>
                    <a:pt x="180" y="870"/>
                  </a:lnTo>
                  <a:lnTo>
                    <a:pt x="180" y="840"/>
                  </a:lnTo>
                  <a:lnTo>
                    <a:pt x="186" y="804"/>
                  </a:lnTo>
                  <a:lnTo>
                    <a:pt x="192" y="774"/>
                  </a:lnTo>
                  <a:lnTo>
                    <a:pt x="198" y="744"/>
                  </a:lnTo>
                  <a:lnTo>
                    <a:pt x="198" y="690"/>
                  </a:lnTo>
                  <a:lnTo>
                    <a:pt x="204" y="642"/>
                  </a:lnTo>
                  <a:lnTo>
                    <a:pt x="210" y="594"/>
                  </a:lnTo>
                  <a:lnTo>
                    <a:pt x="216" y="540"/>
                  </a:lnTo>
                  <a:lnTo>
                    <a:pt x="222" y="492"/>
                  </a:lnTo>
                  <a:lnTo>
                    <a:pt x="222" y="444"/>
                  </a:lnTo>
                  <a:lnTo>
                    <a:pt x="228" y="396"/>
                  </a:lnTo>
                  <a:lnTo>
                    <a:pt x="234" y="348"/>
                  </a:lnTo>
                  <a:lnTo>
                    <a:pt x="240" y="294"/>
                  </a:lnTo>
                  <a:lnTo>
                    <a:pt x="246" y="246"/>
                  </a:lnTo>
                  <a:lnTo>
                    <a:pt x="246" y="198"/>
                  </a:lnTo>
                  <a:lnTo>
                    <a:pt x="252" y="150"/>
                  </a:lnTo>
                  <a:lnTo>
                    <a:pt x="258" y="96"/>
                  </a:lnTo>
                  <a:lnTo>
                    <a:pt x="264" y="48"/>
                  </a:lnTo>
                  <a:lnTo>
                    <a:pt x="264" y="0"/>
                  </a:lnTo>
                  <a:lnTo>
                    <a:pt x="270" y="1392"/>
                  </a:lnTo>
                  <a:lnTo>
                    <a:pt x="276" y="1392"/>
                  </a:lnTo>
                  <a:lnTo>
                    <a:pt x="282" y="1392"/>
                  </a:lnTo>
                  <a:lnTo>
                    <a:pt x="288" y="1392"/>
                  </a:lnTo>
                  <a:lnTo>
                    <a:pt x="294" y="1392"/>
                  </a:lnTo>
                  <a:lnTo>
                    <a:pt x="300" y="1392"/>
                  </a:lnTo>
                  <a:lnTo>
                    <a:pt x="306" y="1392"/>
                  </a:lnTo>
                  <a:lnTo>
                    <a:pt x="312" y="1392"/>
                  </a:lnTo>
                  <a:lnTo>
                    <a:pt x="318" y="1392"/>
                  </a:lnTo>
                  <a:lnTo>
                    <a:pt x="324" y="1392"/>
                  </a:lnTo>
                  <a:lnTo>
                    <a:pt x="330" y="1392"/>
                  </a:lnTo>
                  <a:lnTo>
                    <a:pt x="336" y="1392"/>
                  </a:lnTo>
                  <a:lnTo>
                    <a:pt x="342" y="1392"/>
                  </a:lnTo>
                  <a:lnTo>
                    <a:pt x="348" y="1392"/>
                  </a:lnTo>
                  <a:lnTo>
                    <a:pt x="354" y="1392"/>
                  </a:lnTo>
                  <a:lnTo>
                    <a:pt x="360" y="1392"/>
                  </a:lnTo>
                  <a:lnTo>
                    <a:pt x="366" y="1392"/>
                  </a:lnTo>
                  <a:lnTo>
                    <a:pt x="372" y="1392"/>
                  </a:lnTo>
                  <a:lnTo>
                    <a:pt x="378" y="1392"/>
                  </a:lnTo>
                  <a:lnTo>
                    <a:pt x="384" y="1392"/>
                  </a:lnTo>
                  <a:lnTo>
                    <a:pt x="390" y="1392"/>
                  </a:lnTo>
                  <a:lnTo>
                    <a:pt x="396" y="1392"/>
                  </a:lnTo>
                  <a:lnTo>
                    <a:pt x="402" y="1392"/>
                  </a:lnTo>
                  <a:lnTo>
                    <a:pt x="408" y="1392"/>
                  </a:lnTo>
                  <a:lnTo>
                    <a:pt x="414" y="1392"/>
                  </a:lnTo>
                  <a:lnTo>
                    <a:pt x="420" y="1392"/>
                  </a:lnTo>
                  <a:lnTo>
                    <a:pt x="426" y="1392"/>
                  </a:lnTo>
                  <a:lnTo>
                    <a:pt x="432" y="1392"/>
                  </a:lnTo>
                  <a:lnTo>
                    <a:pt x="438" y="1392"/>
                  </a:lnTo>
                  <a:lnTo>
                    <a:pt x="444" y="1392"/>
                  </a:lnTo>
                  <a:lnTo>
                    <a:pt x="450" y="1392"/>
                  </a:lnTo>
                  <a:lnTo>
                    <a:pt x="456" y="1392"/>
                  </a:lnTo>
                  <a:lnTo>
                    <a:pt x="462" y="1392"/>
                  </a:lnTo>
                  <a:lnTo>
                    <a:pt x="468" y="1392"/>
                  </a:lnTo>
                  <a:lnTo>
                    <a:pt x="474" y="1392"/>
                  </a:lnTo>
                  <a:lnTo>
                    <a:pt x="480" y="1392"/>
                  </a:lnTo>
                  <a:lnTo>
                    <a:pt x="486" y="1392"/>
                  </a:lnTo>
                  <a:lnTo>
                    <a:pt x="492" y="1392"/>
                  </a:lnTo>
                  <a:lnTo>
                    <a:pt x="498" y="1392"/>
                  </a:lnTo>
                  <a:lnTo>
                    <a:pt x="504" y="1392"/>
                  </a:lnTo>
                  <a:lnTo>
                    <a:pt x="510" y="1392"/>
                  </a:lnTo>
                  <a:lnTo>
                    <a:pt x="516" y="1392"/>
                  </a:lnTo>
                  <a:lnTo>
                    <a:pt x="522" y="1392"/>
                  </a:lnTo>
                  <a:lnTo>
                    <a:pt x="528" y="1392"/>
                  </a:lnTo>
                  <a:lnTo>
                    <a:pt x="534" y="1392"/>
                  </a:lnTo>
                  <a:lnTo>
                    <a:pt x="540" y="1392"/>
                  </a:lnTo>
                  <a:lnTo>
                    <a:pt x="546" y="1392"/>
                  </a:lnTo>
                  <a:lnTo>
                    <a:pt x="552" y="1392"/>
                  </a:lnTo>
                  <a:lnTo>
                    <a:pt x="558" y="1392"/>
                  </a:lnTo>
                  <a:lnTo>
                    <a:pt x="564" y="1392"/>
                  </a:lnTo>
                  <a:lnTo>
                    <a:pt x="570" y="1392"/>
                  </a:lnTo>
                  <a:lnTo>
                    <a:pt x="576" y="1392"/>
                  </a:lnTo>
                  <a:lnTo>
                    <a:pt x="582" y="13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2662238" y="1803400"/>
              <a:ext cx="990600" cy="2628900"/>
            </a:xfrm>
            <a:custGeom>
              <a:avLst/>
              <a:gdLst/>
              <a:ahLst/>
              <a:cxnLst>
                <a:cxn ang="0">
                  <a:pos x="6" y="1608"/>
                </a:cxn>
                <a:cxn ang="0">
                  <a:pos x="24" y="1614"/>
                </a:cxn>
                <a:cxn ang="0">
                  <a:pos x="42" y="1614"/>
                </a:cxn>
                <a:cxn ang="0">
                  <a:pos x="60" y="936"/>
                </a:cxn>
                <a:cxn ang="0">
                  <a:pos x="72" y="978"/>
                </a:cxn>
                <a:cxn ang="0">
                  <a:pos x="84" y="918"/>
                </a:cxn>
                <a:cxn ang="0">
                  <a:pos x="102" y="948"/>
                </a:cxn>
                <a:cxn ang="0">
                  <a:pos x="114" y="924"/>
                </a:cxn>
                <a:cxn ang="0">
                  <a:pos x="126" y="900"/>
                </a:cxn>
                <a:cxn ang="0">
                  <a:pos x="144" y="912"/>
                </a:cxn>
                <a:cxn ang="0">
                  <a:pos x="156" y="960"/>
                </a:cxn>
                <a:cxn ang="0">
                  <a:pos x="174" y="924"/>
                </a:cxn>
                <a:cxn ang="0">
                  <a:pos x="186" y="924"/>
                </a:cxn>
                <a:cxn ang="0">
                  <a:pos x="198" y="876"/>
                </a:cxn>
                <a:cxn ang="0">
                  <a:pos x="216" y="924"/>
                </a:cxn>
                <a:cxn ang="0">
                  <a:pos x="228" y="924"/>
                </a:cxn>
                <a:cxn ang="0">
                  <a:pos x="240" y="942"/>
                </a:cxn>
                <a:cxn ang="0">
                  <a:pos x="258" y="888"/>
                </a:cxn>
                <a:cxn ang="0">
                  <a:pos x="270" y="906"/>
                </a:cxn>
                <a:cxn ang="0">
                  <a:pos x="282" y="1626"/>
                </a:cxn>
                <a:cxn ang="0">
                  <a:pos x="300" y="1614"/>
                </a:cxn>
                <a:cxn ang="0">
                  <a:pos x="318" y="1614"/>
                </a:cxn>
                <a:cxn ang="0">
                  <a:pos x="336" y="1614"/>
                </a:cxn>
                <a:cxn ang="0">
                  <a:pos x="354" y="1614"/>
                </a:cxn>
                <a:cxn ang="0">
                  <a:pos x="372" y="1614"/>
                </a:cxn>
                <a:cxn ang="0">
                  <a:pos x="390" y="264"/>
                </a:cxn>
                <a:cxn ang="0">
                  <a:pos x="402" y="216"/>
                </a:cxn>
                <a:cxn ang="0">
                  <a:pos x="414" y="234"/>
                </a:cxn>
                <a:cxn ang="0">
                  <a:pos x="432" y="636"/>
                </a:cxn>
                <a:cxn ang="0">
                  <a:pos x="444" y="354"/>
                </a:cxn>
                <a:cxn ang="0">
                  <a:pos x="456" y="258"/>
                </a:cxn>
                <a:cxn ang="0">
                  <a:pos x="474" y="162"/>
                </a:cxn>
                <a:cxn ang="0">
                  <a:pos x="486" y="264"/>
                </a:cxn>
                <a:cxn ang="0">
                  <a:pos x="504" y="186"/>
                </a:cxn>
                <a:cxn ang="0">
                  <a:pos x="516" y="180"/>
                </a:cxn>
                <a:cxn ang="0">
                  <a:pos x="528" y="306"/>
                </a:cxn>
                <a:cxn ang="0">
                  <a:pos x="546" y="294"/>
                </a:cxn>
                <a:cxn ang="0">
                  <a:pos x="558" y="282"/>
                </a:cxn>
                <a:cxn ang="0">
                  <a:pos x="570" y="324"/>
                </a:cxn>
                <a:cxn ang="0">
                  <a:pos x="588" y="0"/>
                </a:cxn>
                <a:cxn ang="0">
                  <a:pos x="600" y="264"/>
                </a:cxn>
                <a:cxn ang="0">
                  <a:pos x="612" y="1656"/>
                </a:cxn>
              </a:cxnLst>
              <a:rect l="0" t="0" r="r" b="b"/>
              <a:pathLst>
                <a:path w="624" h="1656">
                  <a:moveTo>
                    <a:pt x="6" y="1608"/>
                  </a:moveTo>
                  <a:lnTo>
                    <a:pt x="0" y="1608"/>
                  </a:lnTo>
                  <a:lnTo>
                    <a:pt x="6" y="1608"/>
                  </a:lnTo>
                  <a:lnTo>
                    <a:pt x="12" y="1608"/>
                  </a:lnTo>
                  <a:lnTo>
                    <a:pt x="18" y="1614"/>
                  </a:lnTo>
                  <a:lnTo>
                    <a:pt x="24" y="1614"/>
                  </a:lnTo>
                  <a:lnTo>
                    <a:pt x="30" y="1614"/>
                  </a:lnTo>
                  <a:lnTo>
                    <a:pt x="36" y="1614"/>
                  </a:lnTo>
                  <a:lnTo>
                    <a:pt x="42" y="1614"/>
                  </a:lnTo>
                  <a:lnTo>
                    <a:pt x="48" y="918"/>
                  </a:lnTo>
                  <a:lnTo>
                    <a:pt x="54" y="900"/>
                  </a:lnTo>
                  <a:lnTo>
                    <a:pt x="60" y="936"/>
                  </a:lnTo>
                  <a:lnTo>
                    <a:pt x="60" y="972"/>
                  </a:lnTo>
                  <a:lnTo>
                    <a:pt x="66" y="906"/>
                  </a:lnTo>
                  <a:lnTo>
                    <a:pt x="72" y="978"/>
                  </a:lnTo>
                  <a:lnTo>
                    <a:pt x="78" y="948"/>
                  </a:lnTo>
                  <a:lnTo>
                    <a:pt x="84" y="966"/>
                  </a:lnTo>
                  <a:lnTo>
                    <a:pt x="84" y="918"/>
                  </a:lnTo>
                  <a:lnTo>
                    <a:pt x="90" y="954"/>
                  </a:lnTo>
                  <a:lnTo>
                    <a:pt x="96" y="918"/>
                  </a:lnTo>
                  <a:lnTo>
                    <a:pt x="102" y="948"/>
                  </a:lnTo>
                  <a:lnTo>
                    <a:pt x="108" y="942"/>
                  </a:lnTo>
                  <a:lnTo>
                    <a:pt x="108" y="978"/>
                  </a:lnTo>
                  <a:lnTo>
                    <a:pt x="114" y="924"/>
                  </a:lnTo>
                  <a:lnTo>
                    <a:pt x="120" y="912"/>
                  </a:lnTo>
                  <a:lnTo>
                    <a:pt x="126" y="936"/>
                  </a:lnTo>
                  <a:lnTo>
                    <a:pt x="126" y="900"/>
                  </a:lnTo>
                  <a:lnTo>
                    <a:pt x="132" y="936"/>
                  </a:lnTo>
                  <a:lnTo>
                    <a:pt x="138" y="966"/>
                  </a:lnTo>
                  <a:lnTo>
                    <a:pt x="144" y="912"/>
                  </a:lnTo>
                  <a:lnTo>
                    <a:pt x="150" y="924"/>
                  </a:lnTo>
                  <a:lnTo>
                    <a:pt x="150" y="948"/>
                  </a:lnTo>
                  <a:lnTo>
                    <a:pt x="156" y="960"/>
                  </a:lnTo>
                  <a:lnTo>
                    <a:pt x="162" y="936"/>
                  </a:lnTo>
                  <a:lnTo>
                    <a:pt x="168" y="888"/>
                  </a:lnTo>
                  <a:lnTo>
                    <a:pt x="174" y="924"/>
                  </a:lnTo>
                  <a:lnTo>
                    <a:pt x="174" y="912"/>
                  </a:lnTo>
                  <a:lnTo>
                    <a:pt x="180" y="936"/>
                  </a:lnTo>
                  <a:lnTo>
                    <a:pt x="186" y="924"/>
                  </a:lnTo>
                  <a:lnTo>
                    <a:pt x="192" y="876"/>
                  </a:lnTo>
                  <a:lnTo>
                    <a:pt x="192" y="924"/>
                  </a:lnTo>
                  <a:lnTo>
                    <a:pt x="198" y="876"/>
                  </a:lnTo>
                  <a:lnTo>
                    <a:pt x="204" y="936"/>
                  </a:lnTo>
                  <a:lnTo>
                    <a:pt x="210" y="942"/>
                  </a:lnTo>
                  <a:lnTo>
                    <a:pt x="216" y="924"/>
                  </a:lnTo>
                  <a:lnTo>
                    <a:pt x="216" y="876"/>
                  </a:lnTo>
                  <a:lnTo>
                    <a:pt x="222" y="954"/>
                  </a:lnTo>
                  <a:lnTo>
                    <a:pt x="228" y="924"/>
                  </a:lnTo>
                  <a:lnTo>
                    <a:pt x="234" y="930"/>
                  </a:lnTo>
                  <a:lnTo>
                    <a:pt x="240" y="918"/>
                  </a:lnTo>
                  <a:lnTo>
                    <a:pt x="240" y="942"/>
                  </a:lnTo>
                  <a:lnTo>
                    <a:pt x="246" y="900"/>
                  </a:lnTo>
                  <a:lnTo>
                    <a:pt x="252" y="936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60"/>
                  </a:lnTo>
                  <a:lnTo>
                    <a:pt x="270" y="906"/>
                  </a:lnTo>
                  <a:lnTo>
                    <a:pt x="276" y="876"/>
                  </a:lnTo>
                  <a:lnTo>
                    <a:pt x="282" y="918"/>
                  </a:lnTo>
                  <a:lnTo>
                    <a:pt x="282" y="1626"/>
                  </a:lnTo>
                  <a:lnTo>
                    <a:pt x="288" y="1620"/>
                  </a:lnTo>
                  <a:lnTo>
                    <a:pt x="294" y="1620"/>
                  </a:lnTo>
                  <a:lnTo>
                    <a:pt x="300" y="1614"/>
                  </a:lnTo>
                  <a:lnTo>
                    <a:pt x="306" y="1614"/>
                  </a:lnTo>
                  <a:lnTo>
                    <a:pt x="312" y="1614"/>
                  </a:lnTo>
                  <a:lnTo>
                    <a:pt x="318" y="1614"/>
                  </a:lnTo>
                  <a:lnTo>
                    <a:pt x="324" y="1614"/>
                  </a:lnTo>
                  <a:lnTo>
                    <a:pt x="330" y="1614"/>
                  </a:lnTo>
                  <a:lnTo>
                    <a:pt x="336" y="1614"/>
                  </a:lnTo>
                  <a:lnTo>
                    <a:pt x="342" y="1614"/>
                  </a:lnTo>
                  <a:lnTo>
                    <a:pt x="348" y="1614"/>
                  </a:lnTo>
                  <a:lnTo>
                    <a:pt x="354" y="1614"/>
                  </a:lnTo>
                  <a:lnTo>
                    <a:pt x="360" y="1614"/>
                  </a:lnTo>
                  <a:lnTo>
                    <a:pt x="366" y="1614"/>
                  </a:lnTo>
                  <a:lnTo>
                    <a:pt x="372" y="1614"/>
                  </a:lnTo>
                  <a:lnTo>
                    <a:pt x="378" y="198"/>
                  </a:lnTo>
                  <a:lnTo>
                    <a:pt x="384" y="144"/>
                  </a:lnTo>
                  <a:lnTo>
                    <a:pt x="390" y="264"/>
                  </a:lnTo>
                  <a:lnTo>
                    <a:pt x="390" y="168"/>
                  </a:lnTo>
                  <a:lnTo>
                    <a:pt x="396" y="282"/>
                  </a:lnTo>
                  <a:lnTo>
                    <a:pt x="402" y="216"/>
                  </a:lnTo>
                  <a:lnTo>
                    <a:pt x="408" y="186"/>
                  </a:lnTo>
                  <a:lnTo>
                    <a:pt x="414" y="198"/>
                  </a:lnTo>
                  <a:lnTo>
                    <a:pt x="414" y="234"/>
                  </a:lnTo>
                  <a:lnTo>
                    <a:pt x="420" y="228"/>
                  </a:lnTo>
                  <a:lnTo>
                    <a:pt x="426" y="240"/>
                  </a:lnTo>
                  <a:lnTo>
                    <a:pt x="432" y="636"/>
                  </a:lnTo>
                  <a:lnTo>
                    <a:pt x="438" y="222"/>
                  </a:lnTo>
                  <a:lnTo>
                    <a:pt x="438" y="246"/>
                  </a:lnTo>
                  <a:lnTo>
                    <a:pt x="444" y="354"/>
                  </a:lnTo>
                  <a:lnTo>
                    <a:pt x="450" y="198"/>
                  </a:lnTo>
                  <a:lnTo>
                    <a:pt x="456" y="276"/>
                  </a:lnTo>
                  <a:lnTo>
                    <a:pt x="456" y="258"/>
                  </a:lnTo>
                  <a:lnTo>
                    <a:pt x="462" y="270"/>
                  </a:lnTo>
                  <a:lnTo>
                    <a:pt x="468" y="318"/>
                  </a:lnTo>
                  <a:lnTo>
                    <a:pt x="474" y="162"/>
                  </a:lnTo>
                  <a:lnTo>
                    <a:pt x="480" y="288"/>
                  </a:lnTo>
                  <a:lnTo>
                    <a:pt x="480" y="276"/>
                  </a:lnTo>
                  <a:lnTo>
                    <a:pt x="486" y="264"/>
                  </a:lnTo>
                  <a:lnTo>
                    <a:pt x="492" y="150"/>
                  </a:lnTo>
                  <a:lnTo>
                    <a:pt x="498" y="462"/>
                  </a:lnTo>
                  <a:lnTo>
                    <a:pt x="504" y="186"/>
                  </a:lnTo>
                  <a:lnTo>
                    <a:pt x="504" y="168"/>
                  </a:lnTo>
                  <a:lnTo>
                    <a:pt x="510" y="342"/>
                  </a:lnTo>
                  <a:lnTo>
                    <a:pt x="516" y="180"/>
                  </a:lnTo>
                  <a:lnTo>
                    <a:pt x="522" y="348"/>
                  </a:lnTo>
                  <a:lnTo>
                    <a:pt x="522" y="180"/>
                  </a:lnTo>
                  <a:lnTo>
                    <a:pt x="528" y="306"/>
                  </a:lnTo>
                  <a:lnTo>
                    <a:pt x="534" y="366"/>
                  </a:lnTo>
                  <a:lnTo>
                    <a:pt x="540" y="294"/>
                  </a:lnTo>
                  <a:lnTo>
                    <a:pt x="546" y="294"/>
                  </a:lnTo>
                  <a:lnTo>
                    <a:pt x="546" y="258"/>
                  </a:lnTo>
                  <a:lnTo>
                    <a:pt x="552" y="264"/>
                  </a:lnTo>
                  <a:lnTo>
                    <a:pt x="558" y="282"/>
                  </a:lnTo>
                  <a:lnTo>
                    <a:pt x="564" y="306"/>
                  </a:lnTo>
                  <a:lnTo>
                    <a:pt x="570" y="252"/>
                  </a:lnTo>
                  <a:lnTo>
                    <a:pt x="570" y="324"/>
                  </a:lnTo>
                  <a:lnTo>
                    <a:pt x="576" y="228"/>
                  </a:lnTo>
                  <a:lnTo>
                    <a:pt x="582" y="180"/>
                  </a:lnTo>
                  <a:lnTo>
                    <a:pt x="588" y="0"/>
                  </a:lnTo>
                  <a:lnTo>
                    <a:pt x="588" y="234"/>
                  </a:lnTo>
                  <a:lnTo>
                    <a:pt x="594" y="288"/>
                  </a:lnTo>
                  <a:lnTo>
                    <a:pt x="600" y="264"/>
                  </a:lnTo>
                  <a:lnTo>
                    <a:pt x="606" y="192"/>
                  </a:lnTo>
                  <a:lnTo>
                    <a:pt x="612" y="174"/>
                  </a:lnTo>
                  <a:lnTo>
                    <a:pt x="612" y="1656"/>
                  </a:lnTo>
                  <a:lnTo>
                    <a:pt x="618" y="1626"/>
                  </a:lnTo>
                  <a:lnTo>
                    <a:pt x="624" y="16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3" name="Freeform 111"/>
            <p:cNvSpPr>
              <a:spLocks/>
            </p:cNvSpPr>
            <p:nvPr/>
          </p:nvSpPr>
          <p:spPr bwMode="auto">
            <a:xfrm>
              <a:off x="3652838" y="2974975"/>
              <a:ext cx="981075" cy="1409700"/>
            </a:xfrm>
            <a:custGeom>
              <a:avLst/>
              <a:gdLst/>
              <a:ahLst/>
              <a:cxnLst>
                <a:cxn ang="0">
                  <a:pos x="12" y="876"/>
                </a:cxn>
                <a:cxn ang="0">
                  <a:pos x="30" y="870"/>
                </a:cxn>
                <a:cxn ang="0">
                  <a:pos x="48" y="870"/>
                </a:cxn>
                <a:cxn ang="0">
                  <a:pos x="66" y="870"/>
                </a:cxn>
                <a:cxn ang="0">
                  <a:pos x="84" y="870"/>
                </a:cxn>
                <a:cxn ang="0">
                  <a:pos x="96" y="876"/>
                </a:cxn>
                <a:cxn ang="0">
                  <a:pos x="114" y="852"/>
                </a:cxn>
                <a:cxn ang="0">
                  <a:pos x="126" y="816"/>
                </a:cxn>
                <a:cxn ang="0">
                  <a:pos x="144" y="810"/>
                </a:cxn>
                <a:cxn ang="0">
                  <a:pos x="156" y="822"/>
                </a:cxn>
                <a:cxn ang="0">
                  <a:pos x="168" y="786"/>
                </a:cxn>
                <a:cxn ang="0">
                  <a:pos x="186" y="780"/>
                </a:cxn>
                <a:cxn ang="0">
                  <a:pos x="198" y="750"/>
                </a:cxn>
                <a:cxn ang="0">
                  <a:pos x="210" y="750"/>
                </a:cxn>
                <a:cxn ang="0">
                  <a:pos x="228" y="684"/>
                </a:cxn>
                <a:cxn ang="0">
                  <a:pos x="240" y="696"/>
                </a:cxn>
                <a:cxn ang="0">
                  <a:pos x="252" y="648"/>
                </a:cxn>
                <a:cxn ang="0">
                  <a:pos x="270" y="648"/>
                </a:cxn>
                <a:cxn ang="0">
                  <a:pos x="282" y="624"/>
                </a:cxn>
                <a:cxn ang="0">
                  <a:pos x="294" y="552"/>
                </a:cxn>
                <a:cxn ang="0">
                  <a:pos x="312" y="648"/>
                </a:cxn>
                <a:cxn ang="0">
                  <a:pos x="324" y="564"/>
                </a:cxn>
                <a:cxn ang="0">
                  <a:pos x="342" y="474"/>
                </a:cxn>
                <a:cxn ang="0">
                  <a:pos x="354" y="468"/>
                </a:cxn>
                <a:cxn ang="0">
                  <a:pos x="366" y="516"/>
                </a:cxn>
                <a:cxn ang="0">
                  <a:pos x="384" y="444"/>
                </a:cxn>
                <a:cxn ang="0">
                  <a:pos x="396" y="420"/>
                </a:cxn>
                <a:cxn ang="0">
                  <a:pos x="408" y="402"/>
                </a:cxn>
                <a:cxn ang="0">
                  <a:pos x="426" y="342"/>
                </a:cxn>
                <a:cxn ang="0">
                  <a:pos x="438" y="354"/>
                </a:cxn>
                <a:cxn ang="0">
                  <a:pos x="450" y="300"/>
                </a:cxn>
                <a:cxn ang="0">
                  <a:pos x="468" y="300"/>
                </a:cxn>
                <a:cxn ang="0">
                  <a:pos x="480" y="300"/>
                </a:cxn>
                <a:cxn ang="0">
                  <a:pos x="492" y="294"/>
                </a:cxn>
                <a:cxn ang="0">
                  <a:pos x="510" y="228"/>
                </a:cxn>
                <a:cxn ang="0">
                  <a:pos x="522" y="204"/>
                </a:cxn>
                <a:cxn ang="0">
                  <a:pos x="540" y="162"/>
                </a:cxn>
                <a:cxn ang="0">
                  <a:pos x="552" y="174"/>
                </a:cxn>
                <a:cxn ang="0">
                  <a:pos x="564" y="180"/>
                </a:cxn>
                <a:cxn ang="0">
                  <a:pos x="582" y="222"/>
                </a:cxn>
                <a:cxn ang="0">
                  <a:pos x="594" y="222"/>
                </a:cxn>
                <a:cxn ang="0">
                  <a:pos x="606" y="90"/>
                </a:cxn>
              </a:cxnLst>
              <a:rect l="0" t="0" r="r" b="b"/>
              <a:pathLst>
                <a:path w="618" h="888">
                  <a:moveTo>
                    <a:pt x="0" y="882"/>
                  </a:moveTo>
                  <a:lnTo>
                    <a:pt x="6" y="882"/>
                  </a:lnTo>
                  <a:lnTo>
                    <a:pt x="12" y="876"/>
                  </a:lnTo>
                  <a:lnTo>
                    <a:pt x="18" y="870"/>
                  </a:lnTo>
                  <a:lnTo>
                    <a:pt x="24" y="870"/>
                  </a:lnTo>
                  <a:lnTo>
                    <a:pt x="30" y="870"/>
                  </a:lnTo>
                  <a:lnTo>
                    <a:pt x="36" y="870"/>
                  </a:lnTo>
                  <a:lnTo>
                    <a:pt x="42" y="870"/>
                  </a:lnTo>
                  <a:lnTo>
                    <a:pt x="48" y="870"/>
                  </a:lnTo>
                  <a:lnTo>
                    <a:pt x="54" y="870"/>
                  </a:lnTo>
                  <a:lnTo>
                    <a:pt x="60" y="870"/>
                  </a:lnTo>
                  <a:lnTo>
                    <a:pt x="66" y="870"/>
                  </a:lnTo>
                  <a:lnTo>
                    <a:pt x="72" y="870"/>
                  </a:lnTo>
                  <a:lnTo>
                    <a:pt x="78" y="870"/>
                  </a:lnTo>
                  <a:lnTo>
                    <a:pt x="84" y="870"/>
                  </a:lnTo>
                  <a:lnTo>
                    <a:pt x="90" y="876"/>
                  </a:lnTo>
                  <a:lnTo>
                    <a:pt x="102" y="876"/>
                  </a:lnTo>
                  <a:lnTo>
                    <a:pt x="96" y="876"/>
                  </a:lnTo>
                  <a:lnTo>
                    <a:pt x="102" y="876"/>
                  </a:lnTo>
                  <a:lnTo>
                    <a:pt x="108" y="798"/>
                  </a:lnTo>
                  <a:lnTo>
                    <a:pt x="114" y="852"/>
                  </a:lnTo>
                  <a:lnTo>
                    <a:pt x="120" y="834"/>
                  </a:lnTo>
                  <a:lnTo>
                    <a:pt x="120" y="864"/>
                  </a:lnTo>
                  <a:lnTo>
                    <a:pt x="126" y="816"/>
                  </a:lnTo>
                  <a:lnTo>
                    <a:pt x="132" y="888"/>
                  </a:lnTo>
                  <a:lnTo>
                    <a:pt x="138" y="804"/>
                  </a:lnTo>
                  <a:lnTo>
                    <a:pt x="144" y="810"/>
                  </a:lnTo>
                  <a:lnTo>
                    <a:pt x="144" y="816"/>
                  </a:lnTo>
                  <a:lnTo>
                    <a:pt x="150" y="792"/>
                  </a:lnTo>
                  <a:lnTo>
                    <a:pt x="156" y="822"/>
                  </a:lnTo>
                  <a:lnTo>
                    <a:pt x="162" y="756"/>
                  </a:lnTo>
                  <a:lnTo>
                    <a:pt x="162" y="804"/>
                  </a:lnTo>
                  <a:lnTo>
                    <a:pt x="168" y="786"/>
                  </a:lnTo>
                  <a:lnTo>
                    <a:pt x="174" y="756"/>
                  </a:lnTo>
                  <a:lnTo>
                    <a:pt x="180" y="798"/>
                  </a:lnTo>
                  <a:lnTo>
                    <a:pt x="186" y="780"/>
                  </a:lnTo>
                  <a:lnTo>
                    <a:pt x="186" y="708"/>
                  </a:lnTo>
                  <a:lnTo>
                    <a:pt x="192" y="768"/>
                  </a:lnTo>
                  <a:lnTo>
                    <a:pt x="198" y="750"/>
                  </a:lnTo>
                  <a:lnTo>
                    <a:pt x="204" y="756"/>
                  </a:lnTo>
                  <a:lnTo>
                    <a:pt x="210" y="696"/>
                  </a:lnTo>
                  <a:lnTo>
                    <a:pt x="210" y="750"/>
                  </a:lnTo>
                  <a:lnTo>
                    <a:pt x="216" y="774"/>
                  </a:lnTo>
                  <a:lnTo>
                    <a:pt x="222" y="672"/>
                  </a:lnTo>
                  <a:lnTo>
                    <a:pt x="228" y="684"/>
                  </a:lnTo>
                  <a:lnTo>
                    <a:pt x="228" y="696"/>
                  </a:lnTo>
                  <a:lnTo>
                    <a:pt x="234" y="654"/>
                  </a:lnTo>
                  <a:lnTo>
                    <a:pt x="240" y="696"/>
                  </a:lnTo>
                  <a:lnTo>
                    <a:pt x="246" y="684"/>
                  </a:lnTo>
                  <a:lnTo>
                    <a:pt x="252" y="678"/>
                  </a:lnTo>
                  <a:lnTo>
                    <a:pt x="252" y="648"/>
                  </a:lnTo>
                  <a:lnTo>
                    <a:pt x="258" y="678"/>
                  </a:lnTo>
                  <a:lnTo>
                    <a:pt x="264" y="606"/>
                  </a:lnTo>
                  <a:lnTo>
                    <a:pt x="270" y="648"/>
                  </a:lnTo>
                  <a:lnTo>
                    <a:pt x="276" y="630"/>
                  </a:lnTo>
                  <a:lnTo>
                    <a:pt x="276" y="648"/>
                  </a:lnTo>
                  <a:lnTo>
                    <a:pt x="282" y="624"/>
                  </a:lnTo>
                  <a:lnTo>
                    <a:pt x="288" y="576"/>
                  </a:lnTo>
                  <a:lnTo>
                    <a:pt x="294" y="630"/>
                  </a:lnTo>
                  <a:lnTo>
                    <a:pt x="294" y="552"/>
                  </a:lnTo>
                  <a:lnTo>
                    <a:pt x="300" y="624"/>
                  </a:lnTo>
                  <a:lnTo>
                    <a:pt x="306" y="564"/>
                  </a:lnTo>
                  <a:lnTo>
                    <a:pt x="312" y="648"/>
                  </a:lnTo>
                  <a:lnTo>
                    <a:pt x="318" y="576"/>
                  </a:lnTo>
                  <a:lnTo>
                    <a:pt x="318" y="642"/>
                  </a:lnTo>
                  <a:lnTo>
                    <a:pt x="324" y="564"/>
                  </a:lnTo>
                  <a:lnTo>
                    <a:pt x="330" y="552"/>
                  </a:lnTo>
                  <a:lnTo>
                    <a:pt x="336" y="558"/>
                  </a:lnTo>
                  <a:lnTo>
                    <a:pt x="342" y="474"/>
                  </a:lnTo>
                  <a:lnTo>
                    <a:pt x="342" y="588"/>
                  </a:lnTo>
                  <a:lnTo>
                    <a:pt x="348" y="498"/>
                  </a:lnTo>
                  <a:lnTo>
                    <a:pt x="354" y="468"/>
                  </a:lnTo>
                  <a:lnTo>
                    <a:pt x="360" y="516"/>
                  </a:lnTo>
                  <a:lnTo>
                    <a:pt x="360" y="474"/>
                  </a:lnTo>
                  <a:lnTo>
                    <a:pt x="366" y="516"/>
                  </a:lnTo>
                  <a:lnTo>
                    <a:pt x="372" y="462"/>
                  </a:lnTo>
                  <a:lnTo>
                    <a:pt x="378" y="468"/>
                  </a:lnTo>
                  <a:lnTo>
                    <a:pt x="384" y="444"/>
                  </a:lnTo>
                  <a:lnTo>
                    <a:pt x="384" y="432"/>
                  </a:lnTo>
                  <a:lnTo>
                    <a:pt x="390" y="432"/>
                  </a:lnTo>
                  <a:lnTo>
                    <a:pt x="396" y="420"/>
                  </a:lnTo>
                  <a:lnTo>
                    <a:pt x="402" y="474"/>
                  </a:lnTo>
                  <a:lnTo>
                    <a:pt x="408" y="420"/>
                  </a:lnTo>
                  <a:lnTo>
                    <a:pt x="408" y="402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6" y="342"/>
                  </a:lnTo>
                  <a:lnTo>
                    <a:pt x="426" y="408"/>
                  </a:lnTo>
                  <a:lnTo>
                    <a:pt x="432" y="384"/>
                  </a:lnTo>
                  <a:lnTo>
                    <a:pt x="438" y="354"/>
                  </a:lnTo>
                  <a:lnTo>
                    <a:pt x="444" y="366"/>
                  </a:lnTo>
                  <a:lnTo>
                    <a:pt x="450" y="336"/>
                  </a:lnTo>
                  <a:lnTo>
                    <a:pt x="450" y="300"/>
                  </a:lnTo>
                  <a:lnTo>
                    <a:pt x="456" y="348"/>
                  </a:lnTo>
                  <a:lnTo>
                    <a:pt x="462" y="324"/>
                  </a:lnTo>
                  <a:lnTo>
                    <a:pt x="468" y="300"/>
                  </a:lnTo>
                  <a:lnTo>
                    <a:pt x="480" y="300"/>
                  </a:lnTo>
                  <a:lnTo>
                    <a:pt x="474" y="300"/>
                  </a:lnTo>
                  <a:lnTo>
                    <a:pt x="480" y="300"/>
                  </a:lnTo>
                  <a:lnTo>
                    <a:pt x="486" y="300"/>
                  </a:lnTo>
                  <a:lnTo>
                    <a:pt x="492" y="318"/>
                  </a:lnTo>
                  <a:lnTo>
                    <a:pt x="492" y="294"/>
                  </a:lnTo>
                  <a:lnTo>
                    <a:pt x="498" y="276"/>
                  </a:lnTo>
                  <a:lnTo>
                    <a:pt x="504" y="312"/>
                  </a:lnTo>
                  <a:lnTo>
                    <a:pt x="510" y="228"/>
                  </a:lnTo>
                  <a:lnTo>
                    <a:pt x="516" y="288"/>
                  </a:lnTo>
                  <a:lnTo>
                    <a:pt x="516" y="276"/>
                  </a:lnTo>
                  <a:lnTo>
                    <a:pt x="522" y="204"/>
                  </a:lnTo>
                  <a:lnTo>
                    <a:pt x="528" y="234"/>
                  </a:lnTo>
                  <a:lnTo>
                    <a:pt x="534" y="246"/>
                  </a:lnTo>
                  <a:lnTo>
                    <a:pt x="540" y="162"/>
                  </a:lnTo>
                  <a:lnTo>
                    <a:pt x="540" y="144"/>
                  </a:lnTo>
                  <a:lnTo>
                    <a:pt x="546" y="216"/>
                  </a:lnTo>
                  <a:lnTo>
                    <a:pt x="552" y="174"/>
                  </a:lnTo>
                  <a:lnTo>
                    <a:pt x="558" y="258"/>
                  </a:lnTo>
                  <a:lnTo>
                    <a:pt x="558" y="168"/>
                  </a:lnTo>
                  <a:lnTo>
                    <a:pt x="564" y="180"/>
                  </a:lnTo>
                  <a:lnTo>
                    <a:pt x="570" y="222"/>
                  </a:lnTo>
                  <a:lnTo>
                    <a:pt x="576" y="144"/>
                  </a:lnTo>
                  <a:lnTo>
                    <a:pt x="582" y="222"/>
                  </a:lnTo>
                  <a:lnTo>
                    <a:pt x="582" y="168"/>
                  </a:lnTo>
                  <a:lnTo>
                    <a:pt x="588" y="210"/>
                  </a:lnTo>
                  <a:lnTo>
                    <a:pt x="594" y="222"/>
                  </a:lnTo>
                  <a:lnTo>
                    <a:pt x="600" y="222"/>
                  </a:lnTo>
                  <a:lnTo>
                    <a:pt x="606" y="0"/>
                  </a:lnTo>
                  <a:lnTo>
                    <a:pt x="606" y="90"/>
                  </a:lnTo>
                  <a:lnTo>
                    <a:pt x="612" y="168"/>
                  </a:lnTo>
                  <a:lnTo>
                    <a:pt x="618" y="18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4" name="Freeform 112"/>
            <p:cNvSpPr>
              <a:spLocks/>
            </p:cNvSpPr>
            <p:nvPr/>
          </p:nvSpPr>
          <p:spPr bwMode="auto">
            <a:xfrm>
              <a:off x="4633913" y="2051050"/>
              <a:ext cx="1019175" cy="2390775"/>
            </a:xfrm>
            <a:custGeom>
              <a:avLst/>
              <a:gdLst/>
              <a:ahLst/>
              <a:cxnLst>
                <a:cxn ang="0">
                  <a:pos x="6" y="546"/>
                </a:cxn>
                <a:cxn ang="0">
                  <a:pos x="24" y="612"/>
                </a:cxn>
                <a:cxn ang="0">
                  <a:pos x="36" y="732"/>
                </a:cxn>
                <a:cxn ang="0">
                  <a:pos x="54" y="690"/>
                </a:cxn>
                <a:cxn ang="0">
                  <a:pos x="66" y="666"/>
                </a:cxn>
                <a:cxn ang="0">
                  <a:pos x="78" y="546"/>
                </a:cxn>
                <a:cxn ang="0">
                  <a:pos x="96" y="546"/>
                </a:cxn>
                <a:cxn ang="0">
                  <a:pos x="108" y="522"/>
                </a:cxn>
                <a:cxn ang="0">
                  <a:pos x="120" y="510"/>
                </a:cxn>
                <a:cxn ang="0">
                  <a:pos x="138" y="516"/>
                </a:cxn>
                <a:cxn ang="0">
                  <a:pos x="150" y="462"/>
                </a:cxn>
                <a:cxn ang="0">
                  <a:pos x="162" y="438"/>
                </a:cxn>
                <a:cxn ang="0">
                  <a:pos x="180" y="420"/>
                </a:cxn>
                <a:cxn ang="0">
                  <a:pos x="192" y="354"/>
                </a:cxn>
                <a:cxn ang="0">
                  <a:pos x="204" y="372"/>
                </a:cxn>
                <a:cxn ang="0">
                  <a:pos x="222" y="336"/>
                </a:cxn>
                <a:cxn ang="0">
                  <a:pos x="234" y="336"/>
                </a:cxn>
                <a:cxn ang="0">
                  <a:pos x="246" y="312"/>
                </a:cxn>
                <a:cxn ang="0">
                  <a:pos x="264" y="258"/>
                </a:cxn>
                <a:cxn ang="0">
                  <a:pos x="276" y="294"/>
                </a:cxn>
                <a:cxn ang="0">
                  <a:pos x="294" y="288"/>
                </a:cxn>
                <a:cxn ang="0">
                  <a:pos x="306" y="222"/>
                </a:cxn>
                <a:cxn ang="0">
                  <a:pos x="318" y="240"/>
                </a:cxn>
                <a:cxn ang="0">
                  <a:pos x="336" y="198"/>
                </a:cxn>
                <a:cxn ang="0">
                  <a:pos x="348" y="186"/>
                </a:cxn>
                <a:cxn ang="0">
                  <a:pos x="360" y="132"/>
                </a:cxn>
                <a:cxn ang="0">
                  <a:pos x="378" y="258"/>
                </a:cxn>
                <a:cxn ang="0">
                  <a:pos x="390" y="156"/>
                </a:cxn>
                <a:cxn ang="0">
                  <a:pos x="402" y="282"/>
                </a:cxn>
                <a:cxn ang="0">
                  <a:pos x="420" y="1482"/>
                </a:cxn>
                <a:cxn ang="0">
                  <a:pos x="432" y="1458"/>
                </a:cxn>
                <a:cxn ang="0">
                  <a:pos x="450" y="1452"/>
                </a:cxn>
                <a:cxn ang="0">
                  <a:pos x="468" y="1452"/>
                </a:cxn>
                <a:cxn ang="0">
                  <a:pos x="486" y="1452"/>
                </a:cxn>
                <a:cxn ang="0">
                  <a:pos x="504" y="1452"/>
                </a:cxn>
                <a:cxn ang="0">
                  <a:pos x="522" y="1452"/>
                </a:cxn>
                <a:cxn ang="0">
                  <a:pos x="540" y="1452"/>
                </a:cxn>
                <a:cxn ang="0">
                  <a:pos x="558" y="1452"/>
                </a:cxn>
                <a:cxn ang="0">
                  <a:pos x="576" y="1452"/>
                </a:cxn>
                <a:cxn ang="0">
                  <a:pos x="594" y="1452"/>
                </a:cxn>
                <a:cxn ang="0">
                  <a:pos x="612" y="1452"/>
                </a:cxn>
                <a:cxn ang="0">
                  <a:pos x="630" y="1452"/>
                </a:cxn>
              </a:cxnLst>
              <a:rect l="0" t="0" r="r" b="b"/>
              <a:pathLst>
                <a:path w="642" h="1506">
                  <a:moveTo>
                    <a:pt x="0" y="768"/>
                  </a:moveTo>
                  <a:lnTo>
                    <a:pt x="6" y="834"/>
                  </a:lnTo>
                  <a:lnTo>
                    <a:pt x="6" y="546"/>
                  </a:lnTo>
                  <a:lnTo>
                    <a:pt x="12" y="576"/>
                  </a:lnTo>
                  <a:lnTo>
                    <a:pt x="18" y="792"/>
                  </a:lnTo>
                  <a:lnTo>
                    <a:pt x="24" y="612"/>
                  </a:lnTo>
                  <a:lnTo>
                    <a:pt x="30" y="648"/>
                  </a:lnTo>
                  <a:lnTo>
                    <a:pt x="30" y="660"/>
                  </a:lnTo>
                  <a:lnTo>
                    <a:pt x="36" y="732"/>
                  </a:lnTo>
                  <a:lnTo>
                    <a:pt x="42" y="642"/>
                  </a:lnTo>
                  <a:lnTo>
                    <a:pt x="48" y="624"/>
                  </a:lnTo>
                  <a:lnTo>
                    <a:pt x="54" y="690"/>
                  </a:lnTo>
                  <a:lnTo>
                    <a:pt x="54" y="564"/>
                  </a:lnTo>
                  <a:lnTo>
                    <a:pt x="60" y="642"/>
                  </a:lnTo>
                  <a:lnTo>
                    <a:pt x="66" y="666"/>
                  </a:lnTo>
                  <a:lnTo>
                    <a:pt x="72" y="546"/>
                  </a:lnTo>
                  <a:lnTo>
                    <a:pt x="72" y="612"/>
                  </a:lnTo>
                  <a:lnTo>
                    <a:pt x="78" y="546"/>
                  </a:lnTo>
                  <a:lnTo>
                    <a:pt x="84" y="612"/>
                  </a:lnTo>
                  <a:lnTo>
                    <a:pt x="90" y="588"/>
                  </a:lnTo>
                  <a:lnTo>
                    <a:pt x="96" y="546"/>
                  </a:lnTo>
                  <a:lnTo>
                    <a:pt x="96" y="648"/>
                  </a:lnTo>
                  <a:lnTo>
                    <a:pt x="102" y="516"/>
                  </a:lnTo>
                  <a:lnTo>
                    <a:pt x="108" y="522"/>
                  </a:lnTo>
                  <a:lnTo>
                    <a:pt x="114" y="504"/>
                  </a:lnTo>
                  <a:lnTo>
                    <a:pt x="114" y="474"/>
                  </a:lnTo>
                  <a:lnTo>
                    <a:pt x="120" y="510"/>
                  </a:lnTo>
                  <a:lnTo>
                    <a:pt x="126" y="480"/>
                  </a:lnTo>
                  <a:lnTo>
                    <a:pt x="132" y="528"/>
                  </a:lnTo>
                  <a:lnTo>
                    <a:pt x="138" y="516"/>
                  </a:lnTo>
                  <a:lnTo>
                    <a:pt x="138" y="498"/>
                  </a:lnTo>
                  <a:lnTo>
                    <a:pt x="144" y="450"/>
                  </a:lnTo>
                  <a:lnTo>
                    <a:pt x="150" y="462"/>
                  </a:lnTo>
                  <a:lnTo>
                    <a:pt x="156" y="492"/>
                  </a:lnTo>
                  <a:lnTo>
                    <a:pt x="162" y="414"/>
                  </a:lnTo>
                  <a:lnTo>
                    <a:pt x="162" y="438"/>
                  </a:lnTo>
                  <a:lnTo>
                    <a:pt x="168" y="456"/>
                  </a:lnTo>
                  <a:lnTo>
                    <a:pt x="174" y="408"/>
                  </a:lnTo>
                  <a:lnTo>
                    <a:pt x="180" y="420"/>
                  </a:lnTo>
                  <a:lnTo>
                    <a:pt x="180" y="396"/>
                  </a:lnTo>
                  <a:lnTo>
                    <a:pt x="186" y="456"/>
                  </a:lnTo>
                  <a:lnTo>
                    <a:pt x="192" y="354"/>
                  </a:lnTo>
                  <a:lnTo>
                    <a:pt x="198" y="426"/>
                  </a:lnTo>
                  <a:lnTo>
                    <a:pt x="204" y="342"/>
                  </a:lnTo>
                  <a:lnTo>
                    <a:pt x="204" y="372"/>
                  </a:lnTo>
                  <a:lnTo>
                    <a:pt x="210" y="390"/>
                  </a:lnTo>
                  <a:lnTo>
                    <a:pt x="216" y="330"/>
                  </a:lnTo>
                  <a:lnTo>
                    <a:pt x="222" y="336"/>
                  </a:lnTo>
                  <a:lnTo>
                    <a:pt x="228" y="318"/>
                  </a:lnTo>
                  <a:lnTo>
                    <a:pt x="228" y="330"/>
                  </a:lnTo>
                  <a:lnTo>
                    <a:pt x="234" y="336"/>
                  </a:lnTo>
                  <a:lnTo>
                    <a:pt x="240" y="312"/>
                  </a:lnTo>
                  <a:lnTo>
                    <a:pt x="246" y="330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8" y="336"/>
                  </a:lnTo>
                  <a:lnTo>
                    <a:pt x="264" y="258"/>
                  </a:lnTo>
                  <a:lnTo>
                    <a:pt x="270" y="318"/>
                  </a:lnTo>
                  <a:lnTo>
                    <a:pt x="270" y="282"/>
                  </a:lnTo>
                  <a:lnTo>
                    <a:pt x="276" y="294"/>
                  </a:lnTo>
                  <a:lnTo>
                    <a:pt x="282" y="294"/>
                  </a:lnTo>
                  <a:lnTo>
                    <a:pt x="288" y="282"/>
                  </a:lnTo>
                  <a:lnTo>
                    <a:pt x="294" y="288"/>
                  </a:lnTo>
                  <a:lnTo>
                    <a:pt x="294" y="234"/>
                  </a:lnTo>
                  <a:lnTo>
                    <a:pt x="300" y="246"/>
                  </a:lnTo>
                  <a:lnTo>
                    <a:pt x="306" y="222"/>
                  </a:lnTo>
                  <a:lnTo>
                    <a:pt x="312" y="192"/>
                  </a:lnTo>
                  <a:lnTo>
                    <a:pt x="312" y="264"/>
                  </a:lnTo>
                  <a:lnTo>
                    <a:pt x="318" y="240"/>
                  </a:lnTo>
                  <a:lnTo>
                    <a:pt x="324" y="216"/>
                  </a:lnTo>
                  <a:lnTo>
                    <a:pt x="330" y="216"/>
                  </a:lnTo>
                  <a:lnTo>
                    <a:pt x="336" y="198"/>
                  </a:lnTo>
                  <a:lnTo>
                    <a:pt x="336" y="186"/>
                  </a:lnTo>
                  <a:lnTo>
                    <a:pt x="342" y="186"/>
                  </a:lnTo>
                  <a:lnTo>
                    <a:pt x="348" y="186"/>
                  </a:lnTo>
                  <a:lnTo>
                    <a:pt x="354" y="168"/>
                  </a:lnTo>
                  <a:lnTo>
                    <a:pt x="360" y="180"/>
                  </a:lnTo>
                  <a:lnTo>
                    <a:pt x="360" y="132"/>
                  </a:lnTo>
                  <a:lnTo>
                    <a:pt x="366" y="180"/>
                  </a:lnTo>
                  <a:lnTo>
                    <a:pt x="372" y="180"/>
                  </a:lnTo>
                  <a:lnTo>
                    <a:pt x="378" y="258"/>
                  </a:lnTo>
                  <a:lnTo>
                    <a:pt x="378" y="24"/>
                  </a:lnTo>
                  <a:lnTo>
                    <a:pt x="384" y="246"/>
                  </a:lnTo>
                  <a:lnTo>
                    <a:pt x="390" y="156"/>
                  </a:lnTo>
                  <a:lnTo>
                    <a:pt x="396" y="192"/>
                  </a:lnTo>
                  <a:lnTo>
                    <a:pt x="402" y="0"/>
                  </a:lnTo>
                  <a:lnTo>
                    <a:pt x="402" y="282"/>
                  </a:lnTo>
                  <a:lnTo>
                    <a:pt x="408" y="1506"/>
                  </a:lnTo>
                  <a:lnTo>
                    <a:pt x="414" y="1500"/>
                  </a:lnTo>
                  <a:lnTo>
                    <a:pt x="420" y="1482"/>
                  </a:lnTo>
                  <a:lnTo>
                    <a:pt x="426" y="1476"/>
                  </a:lnTo>
                  <a:lnTo>
                    <a:pt x="426" y="1470"/>
                  </a:lnTo>
                  <a:lnTo>
                    <a:pt x="432" y="1458"/>
                  </a:lnTo>
                  <a:lnTo>
                    <a:pt x="438" y="1452"/>
                  </a:lnTo>
                  <a:lnTo>
                    <a:pt x="444" y="1452"/>
                  </a:lnTo>
                  <a:lnTo>
                    <a:pt x="450" y="1452"/>
                  </a:lnTo>
                  <a:lnTo>
                    <a:pt x="456" y="1452"/>
                  </a:lnTo>
                  <a:lnTo>
                    <a:pt x="462" y="1452"/>
                  </a:lnTo>
                  <a:lnTo>
                    <a:pt x="468" y="1452"/>
                  </a:lnTo>
                  <a:lnTo>
                    <a:pt x="474" y="1452"/>
                  </a:lnTo>
                  <a:lnTo>
                    <a:pt x="480" y="1452"/>
                  </a:lnTo>
                  <a:lnTo>
                    <a:pt x="486" y="1452"/>
                  </a:lnTo>
                  <a:lnTo>
                    <a:pt x="492" y="1452"/>
                  </a:lnTo>
                  <a:lnTo>
                    <a:pt x="498" y="1452"/>
                  </a:lnTo>
                  <a:lnTo>
                    <a:pt x="504" y="1452"/>
                  </a:lnTo>
                  <a:lnTo>
                    <a:pt x="510" y="1452"/>
                  </a:lnTo>
                  <a:lnTo>
                    <a:pt x="516" y="1452"/>
                  </a:lnTo>
                  <a:lnTo>
                    <a:pt x="522" y="1452"/>
                  </a:lnTo>
                  <a:lnTo>
                    <a:pt x="528" y="1452"/>
                  </a:lnTo>
                  <a:lnTo>
                    <a:pt x="534" y="1452"/>
                  </a:lnTo>
                  <a:lnTo>
                    <a:pt x="540" y="1452"/>
                  </a:lnTo>
                  <a:lnTo>
                    <a:pt x="546" y="1452"/>
                  </a:lnTo>
                  <a:lnTo>
                    <a:pt x="552" y="1452"/>
                  </a:lnTo>
                  <a:lnTo>
                    <a:pt x="558" y="1452"/>
                  </a:lnTo>
                  <a:lnTo>
                    <a:pt x="564" y="1452"/>
                  </a:lnTo>
                  <a:lnTo>
                    <a:pt x="570" y="1452"/>
                  </a:lnTo>
                  <a:lnTo>
                    <a:pt x="576" y="1452"/>
                  </a:lnTo>
                  <a:lnTo>
                    <a:pt x="582" y="1452"/>
                  </a:lnTo>
                  <a:lnTo>
                    <a:pt x="588" y="1452"/>
                  </a:lnTo>
                  <a:lnTo>
                    <a:pt x="594" y="1452"/>
                  </a:lnTo>
                  <a:lnTo>
                    <a:pt x="600" y="1452"/>
                  </a:lnTo>
                  <a:lnTo>
                    <a:pt x="606" y="1452"/>
                  </a:lnTo>
                  <a:lnTo>
                    <a:pt x="612" y="1452"/>
                  </a:lnTo>
                  <a:lnTo>
                    <a:pt x="618" y="1452"/>
                  </a:lnTo>
                  <a:lnTo>
                    <a:pt x="624" y="1452"/>
                  </a:lnTo>
                  <a:lnTo>
                    <a:pt x="630" y="1452"/>
                  </a:lnTo>
                  <a:lnTo>
                    <a:pt x="636" y="1452"/>
                  </a:lnTo>
                  <a:lnTo>
                    <a:pt x="642" y="145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5653088" y="2212975"/>
              <a:ext cx="1057275" cy="2190750"/>
            </a:xfrm>
            <a:custGeom>
              <a:avLst/>
              <a:gdLst/>
              <a:ahLst/>
              <a:cxnLst>
                <a:cxn ang="0">
                  <a:pos x="12" y="1350"/>
                </a:cxn>
                <a:cxn ang="0">
                  <a:pos x="30" y="1350"/>
                </a:cxn>
                <a:cxn ang="0">
                  <a:pos x="48" y="1356"/>
                </a:cxn>
                <a:cxn ang="0">
                  <a:pos x="66" y="1314"/>
                </a:cxn>
                <a:cxn ang="0">
                  <a:pos x="78" y="1314"/>
                </a:cxn>
                <a:cxn ang="0">
                  <a:pos x="90" y="1272"/>
                </a:cxn>
                <a:cxn ang="0">
                  <a:pos x="108" y="1302"/>
                </a:cxn>
                <a:cxn ang="0">
                  <a:pos x="120" y="1368"/>
                </a:cxn>
                <a:cxn ang="0">
                  <a:pos x="132" y="1296"/>
                </a:cxn>
                <a:cxn ang="0">
                  <a:pos x="150" y="1332"/>
                </a:cxn>
                <a:cxn ang="0">
                  <a:pos x="162" y="1272"/>
                </a:cxn>
                <a:cxn ang="0">
                  <a:pos x="180" y="1260"/>
                </a:cxn>
                <a:cxn ang="0">
                  <a:pos x="192" y="1176"/>
                </a:cxn>
                <a:cxn ang="0">
                  <a:pos x="204" y="1242"/>
                </a:cxn>
                <a:cxn ang="0">
                  <a:pos x="222" y="1200"/>
                </a:cxn>
                <a:cxn ang="0">
                  <a:pos x="234" y="1194"/>
                </a:cxn>
                <a:cxn ang="0">
                  <a:pos x="246" y="1128"/>
                </a:cxn>
                <a:cxn ang="0">
                  <a:pos x="264" y="1188"/>
                </a:cxn>
                <a:cxn ang="0">
                  <a:pos x="276" y="1092"/>
                </a:cxn>
                <a:cxn ang="0">
                  <a:pos x="288" y="1026"/>
                </a:cxn>
                <a:cxn ang="0">
                  <a:pos x="306" y="942"/>
                </a:cxn>
                <a:cxn ang="0">
                  <a:pos x="318" y="816"/>
                </a:cxn>
                <a:cxn ang="0">
                  <a:pos x="330" y="768"/>
                </a:cxn>
                <a:cxn ang="0">
                  <a:pos x="348" y="600"/>
                </a:cxn>
                <a:cxn ang="0">
                  <a:pos x="360" y="450"/>
                </a:cxn>
                <a:cxn ang="0">
                  <a:pos x="378" y="270"/>
                </a:cxn>
                <a:cxn ang="0">
                  <a:pos x="390" y="120"/>
                </a:cxn>
                <a:cxn ang="0">
                  <a:pos x="402" y="0"/>
                </a:cxn>
                <a:cxn ang="0">
                  <a:pos x="420" y="1362"/>
                </a:cxn>
                <a:cxn ang="0">
                  <a:pos x="438" y="1350"/>
                </a:cxn>
                <a:cxn ang="0">
                  <a:pos x="456" y="1350"/>
                </a:cxn>
                <a:cxn ang="0">
                  <a:pos x="474" y="1350"/>
                </a:cxn>
                <a:cxn ang="0">
                  <a:pos x="492" y="1350"/>
                </a:cxn>
                <a:cxn ang="0">
                  <a:pos x="510" y="1350"/>
                </a:cxn>
                <a:cxn ang="0">
                  <a:pos x="528" y="1350"/>
                </a:cxn>
                <a:cxn ang="0">
                  <a:pos x="546" y="1350"/>
                </a:cxn>
                <a:cxn ang="0">
                  <a:pos x="564" y="1350"/>
                </a:cxn>
                <a:cxn ang="0">
                  <a:pos x="582" y="1350"/>
                </a:cxn>
                <a:cxn ang="0">
                  <a:pos x="600" y="1350"/>
                </a:cxn>
                <a:cxn ang="0">
                  <a:pos x="618" y="1350"/>
                </a:cxn>
                <a:cxn ang="0">
                  <a:pos x="636" y="1350"/>
                </a:cxn>
                <a:cxn ang="0">
                  <a:pos x="654" y="1350"/>
                </a:cxn>
              </a:cxnLst>
              <a:rect l="0" t="0" r="r" b="b"/>
              <a:pathLst>
                <a:path w="666" h="1380">
                  <a:moveTo>
                    <a:pt x="0" y="1350"/>
                  </a:moveTo>
                  <a:lnTo>
                    <a:pt x="6" y="1350"/>
                  </a:lnTo>
                  <a:lnTo>
                    <a:pt x="12" y="1350"/>
                  </a:lnTo>
                  <a:lnTo>
                    <a:pt x="18" y="1350"/>
                  </a:lnTo>
                  <a:lnTo>
                    <a:pt x="24" y="1350"/>
                  </a:lnTo>
                  <a:lnTo>
                    <a:pt x="30" y="1350"/>
                  </a:lnTo>
                  <a:lnTo>
                    <a:pt x="36" y="1350"/>
                  </a:lnTo>
                  <a:lnTo>
                    <a:pt x="42" y="1350"/>
                  </a:lnTo>
                  <a:lnTo>
                    <a:pt x="48" y="1356"/>
                  </a:lnTo>
                  <a:lnTo>
                    <a:pt x="54" y="1356"/>
                  </a:lnTo>
                  <a:lnTo>
                    <a:pt x="60" y="1344"/>
                  </a:lnTo>
                  <a:lnTo>
                    <a:pt x="66" y="1314"/>
                  </a:lnTo>
                  <a:lnTo>
                    <a:pt x="66" y="1356"/>
                  </a:lnTo>
                  <a:lnTo>
                    <a:pt x="72" y="1350"/>
                  </a:lnTo>
                  <a:lnTo>
                    <a:pt x="78" y="1314"/>
                  </a:lnTo>
                  <a:lnTo>
                    <a:pt x="84" y="1338"/>
                  </a:lnTo>
                  <a:lnTo>
                    <a:pt x="90" y="1356"/>
                  </a:lnTo>
                  <a:lnTo>
                    <a:pt x="90" y="1272"/>
                  </a:lnTo>
                  <a:lnTo>
                    <a:pt x="96" y="1320"/>
                  </a:lnTo>
                  <a:lnTo>
                    <a:pt x="102" y="1356"/>
                  </a:lnTo>
                  <a:lnTo>
                    <a:pt x="108" y="1302"/>
                  </a:lnTo>
                  <a:lnTo>
                    <a:pt x="114" y="1296"/>
                  </a:lnTo>
                  <a:lnTo>
                    <a:pt x="114" y="1332"/>
                  </a:lnTo>
                  <a:lnTo>
                    <a:pt x="120" y="1368"/>
                  </a:lnTo>
                  <a:lnTo>
                    <a:pt x="126" y="1254"/>
                  </a:lnTo>
                  <a:lnTo>
                    <a:pt x="132" y="1350"/>
                  </a:lnTo>
                  <a:lnTo>
                    <a:pt x="132" y="1296"/>
                  </a:lnTo>
                  <a:lnTo>
                    <a:pt x="138" y="1302"/>
                  </a:lnTo>
                  <a:lnTo>
                    <a:pt x="144" y="1308"/>
                  </a:lnTo>
                  <a:lnTo>
                    <a:pt x="150" y="1332"/>
                  </a:lnTo>
                  <a:lnTo>
                    <a:pt x="156" y="1260"/>
                  </a:lnTo>
                  <a:lnTo>
                    <a:pt x="156" y="1380"/>
                  </a:lnTo>
                  <a:lnTo>
                    <a:pt x="162" y="1272"/>
                  </a:lnTo>
                  <a:lnTo>
                    <a:pt x="168" y="1272"/>
                  </a:lnTo>
                  <a:lnTo>
                    <a:pt x="174" y="1290"/>
                  </a:lnTo>
                  <a:lnTo>
                    <a:pt x="180" y="1260"/>
                  </a:lnTo>
                  <a:lnTo>
                    <a:pt x="180" y="1266"/>
                  </a:lnTo>
                  <a:lnTo>
                    <a:pt x="186" y="1224"/>
                  </a:lnTo>
                  <a:lnTo>
                    <a:pt x="192" y="1176"/>
                  </a:lnTo>
                  <a:lnTo>
                    <a:pt x="198" y="1224"/>
                  </a:lnTo>
                  <a:lnTo>
                    <a:pt x="198" y="1188"/>
                  </a:lnTo>
                  <a:lnTo>
                    <a:pt x="204" y="1242"/>
                  </a:lnTo>
                  <a:lnTo>
                    <a:pt x="210" y="1182"/>
                  </a:lnTo>
                  <a:lnTo>
                    <a:pt x="216" y="1248"/>
                  </a:lnTo>
                  <a:lnTo>
                    <a:pt x="222" y="1200"/>
                  </a:lnTo>
                  <a:lnTo>
                    <a:pt x="222" y="1224"/>
                  </a:lnTo>
                  <a:lnTo>
                    <a:pt x="228" y="1158"/>
                  </a:lnTo>
                  <a:lnTo>
                    <a:pt x="234" y="1194"/>
                  </a:lnTo>
                  <a:lnTo>
                    <a:pt x="240" y="1164"/>
                  </a:lnTo>
                  <a:lnTo>
                    <a:pt x="246" y="1164"/>
                  </a:lnTo>
                  <a:lnTo>
                    <a:pt x="246" y="1128"/>
                  </a:lnTo>
                  <a:lnTo>
                    <a:pt x="252" y="1164"/>
                  </a:lnTo>
                  <a:lnTo>
                    <a:pt x="258" y="1164"/>
                  </a:lnTo>
                  <a:lnTo>
                    <a:pt x="264" y="1188"/>
                  </a:lnTo>
                  <a:lnTo>
                    <a:pt x="264" y="1086"/>
                  </a:lnTo>
                  <a:lnTo>
                    <a:pt x="270" y="1074"/>
                  </a:lnTo>
                  <a:lnTo>
                    <a:pt x="276" y="1092"/>
                  </a:lnTo>
                  <a:lnTo>
                    <a:pt x="282" y="1038"/>
                  </a:lnTo>
                  <a:lnTo>
                    <a:pt x="288" y="1068"/>
                  </a:lnTo>
                  <a:lnTo>
                    <a:pt x="288" y="1026"/>
                  </a:lnTo>
                  <a:lnTo>
                    <a:pt x="294" y="942"/>
                  </a:lnTo>
                  <a:lnTo>
                    <a:pt x="300" y="954"/>
                  </a:lnTo>
                  <a:lnTo>
                    <a:pt x="306" y="942"/>
                  </a:lnTo>
                  <a:lnTo>
                    <a:pt x="312" y="948"/>
                  </a:lnTo>
                  <a:lnTo>
                    <a:pt x="312" y="732"/>
                  </a:lnTo>
                  <a:lnTo>
                    <a:pt x="318" y="816"/>
                  </a:lnTo>
                  <a:lnTo>
                    <a:pt x="324" y="792"/>
                  </a:lnTo>
                  <a:lnTo>
                    <a:pt x="330" y="780"/>
                  </a:lnTo>
                  <a:lnTo>
                    <a:pt x="330" y="768"/>
                  </a:lnTo>
                  <a:lnTo>
                    <a:pt x="336" y="642"/>
                  </a:lnTo>
                  <a:lnTo>
                    <a:pt x="342" y="576"/>
                  </a:lnTo>
                  <a:lnTo>
                    <a:pt x="348" y="600"/>
                  </a:lnTo>
                  <a:lnTo>
                    <a:pt x="354" y="582"/>
                  </a:lnTo>
                  <a:lnTo>
                    <a:pt x="354" y="444"/>
                  </a:lnTo>
                  <a:lnTo>
                    <a:pt x="360" y="450"/>
                  </a:lnTo>
                  <a:lnTo>
                    <a:pt x="366" y="408"/>
                  </a:lnTo>
                  <a:lnTo>
                    <a:pt x="372" y="318"/>
                  </a:lnTo>
                  <a:lnTo>
                    <a:pt x="378" y="270"/>
                  </a:lnTo>
                  <a:lnTo>
                    <a:pt x="378" y="228"/>
                  </a:lnTo>
                  <a:lnTo>
                    <a:pt x="384" y="222"/>
                  </a:lnTo>
                  <a:lnTo>
                    <a:pt x="390" y="120"/>
                  </a:lnTo>
                  <a:lnTo>
                    <a:pt x="396" y="48"/>
                  </a:lnTo>
                  <a:lnTo>
                    <a:pt x="396" y="78"/>
                  </a:lnTo>
                  <a:lnTo>
                    <a:pt x="402" y="0"/>
                  </a:lnTo>
                  <a:lnTo>
                    <a:pt x="408" y="1368"/>
                  </a:lnTo>
                  <a:lnTo>
                    <a:pt x="414" y="1368"/>
                  </a:lnTo>
                  <a:lnTo>
                    <a:pt x="420" y="1362"/>
                  </a:lnTo>
                  <a:lnTo>
                    <a:pt x="426" y="1356"/>
                  </a:lnTo>
                  <a:lnTo>
                    <a:pt x="432" y="1356"/>
                  </a:lnTo>
                  <a:lnTo>
                    <a:pt x="438" y="1350"/>
                  </a:lnTo>
                  <a:lnTo>
                    <a:pt x="444" y="1350"/>
                  </a:lnTo>
                  <a:lnTo>
                    <a:pt x="450" y="1350"/>
                  </a:lnTo>
                  <a:lnTo>
                    <a:pt x="456" y="1350"/>
                  </a:lnTo>
                  <a:lnTo>
                    <a:pt x="462" y="1350"/>
                  </a:lnTo>
                  <a:lnTo>
                    <a:pt x="468" y="1350"/>
                  </a:lnTo>
                  <a:lnTo>
                    <a:pt x="474" y="1350"/>
                  </a:lnTo>
                  <a:lnTo>
                    <a:pt x="480" y="1350"/>
                  </a:lnTo>
                  <a:lnTo>
                    <a:pt x="486" y="1350"/>
                  </a:lnTo>
                  <a:lnTo>
                    <a:pt x="492" y="1350"/>
                  </a:lnTo>
                  <a:lnTo>
                    <a:pt x="498" y="1350"/>
                  </a:lnTo>
                  <a:lnTo>
                    <a:pt x="504" y="1350"/>
                  </a:lnTo>
                  <a:lnTo>
                    <a:pt x="510" y="1350"/>
                  </a:lnTo>
                  <a:lnTo>
                    <a:pt x="516" y="1350"/>
                  </a:lnTo>
                  <a:lnTo>
                    <a:pt x="522" y="1350"/>
                  </a:lnTo>
                  <a:lnTo>
                    <a:pt x="528" y="1350"/>
                  </a:lnTo>
                  <a:lnTo>
                    <a:pt x="534" y="1350"/>
                  </a:lnTo>
                  <a:lnTo>
                    <a:pt x="540" y="1350"/>
                  </a:lnTo>
                  <a:lnTo>
                    <a:pt x="546" y="1350"/>
                  </a:lnTo>
                  <a:lnTo>
                    <a:pt x="552" y="1350"/>
                  </a:lnTo>
                  <a:lnTo>
                    <a:pt x="558" y="1350"/>
                  </a:lnTo>
                  <a:lnTo>
                    <a:pt x="564" y="1350"/>
                  </a:lnTo>
                  <a:lnTo>
                    <a:pt x="570" y="1350"/>
                  </a:lnTo>
                  <a:lnTo>
                    <a:pt x="576" y="1350"/>
                  </a:lnTo>
                  <a:lnTo>
                    <a:pt x="582" y="1350"/>
                  </a:lnTo>
                  <a:lnTo>
                    <a:pt x="588" y="1350"/>
                  </a:lnTo>
                  <a:lnTo>
                    <a:pt x="594" y="1350"/>
                  </a:lnTo>
                  <a:lnTo>
                    <a:pt x="600" y="1350"/>
                  </a:lnTo>
                  <a:lnTo>
                    <a:pt x="606" y="1350"/>
                  </a:lnTo>
                  <a:lnTo>
                    <a:pt x="612" y="1350"/>
                  </a:lnTo>
                  <a:lnTo>
                    <a:pt x="618" y="1350"/>
                  </a:lnTo>
                  <a:lnTo>
                    <a:pt x="624" y="1350"/>
                  </a:lnTo>
                  <a:lnTo>
                    <a:pt x="630" y="1350"/>
                  </a:lnTo>
                  <a:lnTo>
                    <a:pt x="636" y="1350"/>
                  </a:lnTo>
                  <a:lnTo>
                    <a:pt x="642" y="1350"/>
                  </a:lnTo>
                  <a:lnTo>
                    <a:pt x="648" y="1350"/>
                  </a:lnTo>
                  <a:lnTo>
                    <a:pt x="654" y="1350"/>
                  </a:lnTo>
                  <a:lnTo>
                    <a:pt x="660" y="1350"/>
                  </a:lnTo>
                  <a:lnTo>
                    <a:pt x="666" y="13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6710363" y="4356100"/>
              <a:ext cx="762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</a:cxnLst>
              <a:rect l="0" t="0" r="r" b="b"/>
              <a:pathLst>
                <a:path w="4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2662238" y="1993900"/>
              <a:ext cx="1009650" cy="2438400"/>
            </a:xfrm>
            <a:custGeom>
              <a:avLst/>
              <a:gdLst/>
              <a:ahLst/>
              <a:cxnLst>
                <a:cxn ang="0">
                  <a:pos x="6" y="1488"/>
                </a:cxn>
                <a:cxn ang="0">
                  <a:pos x="24" y="1494"/>
                </a:cxn>
                <a:cxn ang="0">
                  <a:pos x="42" y="1494"/>
                </a:cxn>
                <a:cxn ang="0">
                  <a:pos x="60" y="810"/>
                </a:cxn>
                <a:cxn ang="0">
                  <a:pos x="72" y="858"/>
                </a:cxn>
                <a:cxn ang="0">
                  <a:pos x="84" y="816"/>
                </a:cxn>
                <a:cxn ang="0">
                  <a:pos x="102" y="834"/>
                </a:cxn>
                <a:cxn ang="0">
                  <a:pos x="114" y="780"/>
                </a:cxn>
                <a:cxn ang="0">
                  <a:pos x="126" y="774"/>
                </a:cxn>
                <a:cxn ang="0">
                  <a:pos x="144" y="780"/>
                </a:cxn>
                <a:cxn ang="0">
                  <a:pos x="156" y="840"/>
                </a:cxn>
                <a:cxn ang="0">
                  <a:pos x="174" y="798"/>
                </a:cxn>
                <a:cxn ang="0">
                  <a:pos x="186" y="822"/>
                </a:cxn>
                <a:cxn ang="0">
                  <a:pos x="198" y="762"/>
                </a:cxn>
                <a:cxn ang="0">
                  <a:pos x="216" y="810"/>
                </a:cxn>
                <a:cxn ang="0">
                  <a:pos x="228" y="810"/>
                </a:cxn>
                <a:cxn ang="0">
                  <a:pos x="240" y="834"/>
                </a:cxn>
                <a:cxn ang="0">
                  <a:pos x="258" y="774"/>
                </a:cxn>
                <a:cxn ang="0">
                  <a:pos x="276" y="804"/>
                </a:cxn>
                <a:cxn ang="0">
                  <a:pos x="288" y="1500"/>
                </a:cxn>
                <a:cxn ang="0">
                  <a:pos x="306" y="1494"/>
                </a:cxn>
                <a:cxn ang="0">
                  <a:pos x="324" y="1494"/>
                </a:cxn>
                <a:cxn ang="0">
                  <a:pos x="342" y="1494"/>
                </a:cxn>
                <a:cxn ang="0">
                  <a:pos x="360" y="1494"/>
                </a:cxn>
                <a:cxn ang="0">
                  <a:pos x="378" y="66"/>
                </a:cxn>
                <a:cxn ang="0">
                  <a:pos x="390" y="60"/>
                </a:cxn>
                <a:cxn ang="0">
                  <a:pos x="408" y="66"/>
                </a:cxn>
                <a:cxn ang="0">
                  <a:pos x="420" y="102"/>
                </a:cxn>
                <a:cxn ang="0">
                  <a:pos x="438" y="66"/>
                </a:cxn>
                <a:cxn ang="0">
                  <a:pos x="450" y="96"/>
                </a:cxn>
                <a:cxn ang="0">
                  <a:pos x="462" y="180"/>
                </a:cxn>
                <a:cxn ang="0">
                  <a:pos x="480" y="132"/>
                </a:cxn>
                <a:cxn ang="0">
                  <a:pos x="498" y="240"/>
                </a:cxn>
                <a:cxn ang="0">
                  <a:pos x="510" y="240"/>
                </a:cxn>
                <a:cxn ang="0">
                  <a:pos x="522" y="72"/>
                </a:cxn>
                <a:cxn ang="0">
                  <a:pos x="540" y="192"/>
                </a:cxn>
                <a:cxn ang="0">
                  <a:pos x="552" y="132"/>
                </a:cxn>
                <a:cxn ang="0">
                  <a:pos x="570" y="132"/>
                </a:cxn>
                <a:cxn ang="0">
                  <a:pos x="582" y="72"/>
                </a:cxn>
                <a:cxn ang="0">
                  <a:pos x="594" y="168"/>
                </a:cxn>
                <a:cxn ang="0">
                  <a:pos x="612" y="60"/>
                </a:cxn>
                <a:cxn ang="0">
                  <a:pos x="624" y="1530"/>
                </a:cxn>
              </a:cxnLst>
              <a:rect l="0" t="0" r="r" b="b"/>
              <a:pathLst>
                <a:path w="636" h="1536">
                  <a:moveTo>
                    <a:pt x="6" y="1488"/>
                  </a:moveTo>
                  <a:lnTo>
                    <a:pt x="0" y="1488"/>
                  </a:lnTo>
                  <a:lnTo>
                    <a:pt x="6" y="1488"/>
                  </a:lnTo>
                  <a:lnTo>
                    <a:pt x="12" y="1488"/>
                  </a:lnTo>
                  <a:lnTo>
                    <a:pt x="18" y="1494"/>
                  </a:lnTo>
                  <a:lnTo>
                    <a:pt x="24" y="1494"/>
                  </a:lnTo>
                  <a:lnTo>
                    <a:pt x="30" y="1494"/>
                  </a:lnTo>
                  <a:lnTo>
                    <a:pt x="36" y="1494"/>
                  </a:lnTo>
                  <a:lnTo>
                    <a:pt x="42" y="1494"/>
                  </a:lnTo>
                  <a:lnTo>
                    <a:pt x="48" y="798"/>
                  </a:lnTo>
                  <a:lnTo>
                    <a:pt x="54" y="780"/>
                  </a:lnTo>
                  <a:lnTo>
                    <a:pt x="60" y="810"/>
                  </a:lnTo>
                  <a:lnTo>
                    <a:pt x="60" y="852"/>
                  </a:lnTo>
                  <a:lnTo>
                    <a:pt x="66" y="786"/>
                  </a:lnTo>
                  <a:lnTo>
                    <a:pt x="72" y="858"/>
                  </a:lnTo>
                  <a:lnTo>
                    <a:pt x="78" y="822"/>
                  </a:lnTo>
                  <a:lnTo>
                    <a:pt x="84" y="840"/>
                  </a:lnTo>
                  <a:lnTo>
                    <a:pt x="84" y="816"/>
                  </a:lnTo>
                  <a:lnTo>
                    <a:pt x="90" y="834"/>
                  </a:lnTo>
                  <a:lnTo>
                    <a:pt x="96" y="798"/>
                  </a:lnTo>
                  <a:lnTo>
                    <a:pt x="102" y="834"/>
                  </a:lnTo>
                  <a:lnTo>
                    <a:pt x="108" y="822"/>
                  </a:lnTo>
                  <a:lnTo>
                    <a:pt x="108" y="852"/>
                  </a:lnTo>
                  <a:lnTo>
                    <a:pt x="114" y="780"/>
                  </a:lnTo>
                  <a:lnTo>
                    <a:pt x="120" y="786"/>
                  </a:lnTo>
                  <a:lnTo>
                    <a:pt x="126" y="804"/>
                  </a:lnTo>
                  <a:lnTo>
                    <a:pt x="126" y="774"/>
                  </a:lnTo>
                  <a:lnTo>
                    <a:pt x="132" y="828"/>
                  </a:lnTo>
                  <a:lnTo>
                    <a:pt x="138" y="840"/>
                  </a:lnTo>
                  <a:lnTo>
                    <a:pt x="144" y="780"/>
                  </a:lnTo>
                  <a:lnTo>
                    <a:pt x="150" y="798"/>
                  </a:lnTo>
                  <a:lnTo>
                    <a:pt x="150" y="810"/>
                  </a:lnTo>
                  <a:lnTo>
                    <a:pt x="156" y="840"/>
                  </a:lnTo>
                  <a:lnTo>
                    <a:pt x="162" y="798"/>
                  </a:lnTo>
                  <a:lnTo>
                    <a:pt x="168" y="774"/>
                  </a:lnTo>
                  <a:lnTo>
                    <a:pt x="174" y="798"/>
                  </a:lnTo>
                  <a:lnTo>
                    <a:pt x="174" y="804"/>
                  </a:lnTo>
                  <a:lnTo>
                    <a:pt x="180" y="822"/>
                  </a:lnTo>
                  <a:lnTo>
                    <a:pt x="186" y="822"/>
                  </a:lnTo>
                  <a:lnTo>
                    <a:pt x="192" y="840"/>
                  </a:lnTo>
                  <a:lnTo>
                    <a:pt x="192" y="780"/>
                  </a:lnTo>
                  <a:lnTo>
                    <a:pt x="198" y="762"/>
                  </a:lnTo>
                  <a:lnTo>
                    <a:pt x="204" y="810"/>
                  </a:lnTo>
                  <a:lnTo>
                    <a:pt x="210" y="828"/>
                  </a:lnTo>
                  <a:lnTo>
                    <a:pt x="216" y="810"/>
                  </a:lnTo>
                  <a:lnTo>
                    <a:pt x="216" y="816"/>
                  </a:lnTo>
                  <a:lnTo>
                    <a:pt x="222" y="750"/>
                  </a:lnTo>
                  <a:lnTo>
                    <a:pt x="228" y="810"/>
                  </a:lnTo>
                  <a:lnTo>
                    <a:pt x="234" y="822"/>
                  </a:lnTo>
                  <a:lnTo>
                    <a:pt x="240" y="858"/>
                  </a:lnTo>
                  <a:lnTo>
                    <a:pt x="240" y="834"/>
                  </a:lnTo>
                  <a:lnTo>
                    <a:pt x="246" y="762"/>
                  </a:lnTo>
                  <a:lnTo>
                    <a:pt x="252" y="822"/>
                  </a:lnTo>
                  <a:lnTo>
                    <a:pt x="258" y="774"/>
                  </a:lnTo>
                  <a:lnTo>
                    <a:pt x="264" y="834"/>
                  </a:lnTo>
                  <a:lnTo>
                    <a:pt x="270" y="798"/>
                  </a:lnTo>
                  <a:lnTo>
                    <a:pt x="276" y="804"/>
                  </a:lnTo>
                  <a:lnTo>
                    <a:pt x="282" y="810"/>
                  </a:lnTo>
                  <a:lnTo>
                    <a:pt x="282" y="1506"/>
                  </a:lnTo>
                  <a:lnTo>
                    <a:pt x="288" y="1500"/>
                  </a:lnTo>
                  <a:lnTo>
                    <a:pt x="294" y="1500"/>
                  </a:lnTo>
                  <a:lnTo>
                    <a:pt x="300" y="1500"/>
                  </a:lnTo>
                  <a:lnTo>
                    <a:pt x="306" y="1494"/>
                  </a:lnTo>
                  <a:lnTo>
                    <a:pt x="312" y="1494"/>
                  </a:lnTo>
                  <a:lnTo>
                    <a:pt x="318" y="1494"/>
                  </a:lnTo>
                  <a:lnTo>
                    <a:pt x="324" y="1494"/>
                  </a:lnTo>
                  <a:lnTo>
                    <a:pt x="330" y="1494"/>
                  </a:lnTo>
                  <a:lnTo>
                    <a:pt x="336" y="1494"/>
                  </a:lnTo>
                  <a:lnTo>
                    <a:pt x="342" y="1494"/>
                  </a:lnTo>
                  <a:lnTo>
                    <a:pt x="348" y="1494"/>
                  </a:lnTo>
                  <a:lnTo>
                    <a:pt x="354" y="1494"/>
                  </a:lnTo>
                  <a:lnTo>
                    <a:pt x="360" y="1494"/>
                  </a:lnTo>
                  <a:lnTo>
                    <a:pt x="366" y="1494"/>
                  </a:lnTo>
                  <a:lnTo>
                    <a:pt x="372" y="1494"/>
                  </a:lnTo>
                  <a:lnTo>
                    <a:pt x="378" y="66"/>
                  </a:lnTo>
                  <a:lnTo>
                    <a:pt x="384" y="108"/>
                  </a:lnTo>
                  <a:lnTo>
                    <a:pt x="390" y="132"/>
                  </a:lnTo>
                  <a:lnTo>
                    <a:pt x="390" y="60"/>
                  </a:lnTo>
                  <a:lnTo>
                    <a:pt x="396" y="168"/>
                  </a:lnTo>
                  <a:lnTo>
                    <a:pt x="402" y="114"/>
                  </a:lnTo>
                  <a:lnTo>
                    <a:pt x="408" y="66"/>
                  </a:lnTo>
                  <a:lnTo>
                    <a:pt x="414" y="78"/>
                  </a:lnTo>
                  <a:lnTo>
                    <a:pt x="414" y="102"/>
                  </a:lnTo>
                  <a:lnTo>
                    <a:pt x="420" y="102"/>
                  </a:lnTo>
                  <a:lnTo>
                    <a:pt x="426" y="120"/>
                  </a:lnTo>
                  <a:lnTo>
                    <a:pt x="432" y="120"/>
                  </a:lnTo>
                  <a:lnTo>
                    <a:pt x="438" y="66"/>
                  </a:lnTo>
                  <a:lnTo>
                    <a:pt x="438" y="114"/>
                  </a:lnTo>
                  <a:lnTo>
                    <a:pt x="444" y="222"/>
                  </a:lnTo>
                  <a:lnTo>
                    <a:pt x="450" y="96"/>
                  </a:lnTo>
                  <a:lnTo>
                    <a:pt x="456" y="126"/>
                  </a:lnTo>
                  <a:lnTo>
                    <a:pt x="456" y="186"/>
                  </a:lnTo>
                  <a:lnTo>
                    <a:pt x="462" y="180"/>
                  </a:lnTo>
                  <a:lnTo>
                    <a:pt x="468" y="174"/>
                  </a:lnTo>
                  <a:lnTo>
                    <a:pt x="474" y="138"/>
                  </a:lnTo>
                  <a:lnTo>
                    <a:pt x="480" y="132"/>
                  </a:lnTo>
                  <a:lnTo>
                    <a:pt x="486" y="150"/>
                  </a:lnTo>
                  <a:lnTo>
                    <a:pt x="492" y="72"/>
                  </a:lnTo>
                  <a:lnTo>
                    <a:pt x="498" y="240"/>
                  </a:lnTo>
                  <a:lnTo>
                    <a:pt x="504" y="72"/>
                  </a:lnTo>
                  <a:lnTo>
                    <a:pt x="504" y="132"/>
                  </a:lnTo>
                  <a:lnTo>
                    <a:pt x="510" y="240"/>
                  </a:lnTo>
                  <a:lnTo>
                    <a:pt x="516" y="78"/>
                  </a:lnTo>
                  <a:lnTo>
                    <a:pt x="522" y="246"/>
                  </a:lnTo>
                  <a:lnTo>
                    <a:pt x="522" y="72"/>
                  </a:lnTo>
                  <a:lnTo>
                    <a:pt x="528" y="96"/>
                  </a:lnTo>
                  <a:lnTo>
                    <a:pt x="534" y="204"/>
                  </a:lnTo>
                  <a:lnTo>
                    <a:pt x="540" y="192"/>
                  </a:lnTo>
                  <a:lnTo>
                    <a:pt x="546" y="186"/>
                  </a:lnTo>
                  <a:lnTo>
                    <a:pt x="546" y="120"/>
                  </a:lnTo>
                  <a:lnTo>
                    <a:pt x="552" y="132"/>
                  </a:lnTo>
                  <a:lnTo>
                    <a:pt x="558" y="144"/>
                  </a:lnTo>
                  <a:lnTo>
                    <a:pt x="564" y="150"/>
                  </a:lnTo>
                  <a:lnTo>
                    <a:pt x="570" y="132"/>
                  </a:lnTo>
                  <a:lnTo>
                    <a:pt x="570" y="192"/>
                  </a:lnTo>
                  <a:lnTo>
                    <a:pt x="576" y="126"/>
                  </a:lnTo>
                  <a:lnTo>
                    <a:pt x="582" y="72"/>
                  </a:lnTo>
                  <a:lnTo>
                    <a:pt x="588" y="132"/>
                  </a:lnTo>
                  <a:lnTo>
                    <a:pt x="588" y="90"/>
                  </a:lnTo>
                  <a:lnTo>
                    <a:pt x="594" y="168"/>
                  </a:lnTo>
                  <a:lnTo>
                    <a:pt x="600" y="126"/>
                  </a:lnTo>
                  <a:lnTo>
                    <a:pt x="606" y="0"/>
                  </a:lnTo>
                  <a:lnTo>
                    <a:pt x="612" y="60"/>
                  </a:lnTo>
                  <a:lnTo>
                    <a:pt x="612" y="1536"/>
                  </a:lnTo>
                  <a:lnTo>
                    <a:pt x="618" y="1536"/>
                  </a:lnTo>
                  <a:lnTo>
                    <a:pt x="624" y="1530"/>
                  </a:lnTo>
                  <a:lnTo>
                    <a:pt x="630" y="1524"/>
                  </a:lnTo>
                  <a:lnTo>
                    <a:pt x="636" y="150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3671888" y="3022600"/>
              <a:ext cx="981075" cy="1362075"/>
            </a:xfrm>
            <a:custGeom>
              <a:avLst/>
              <a:gdLst/>
              <a:ahLst/>
              <a:cxnLst>
                <a:cxn ang="0">
                  <a:pos x="6" y="840"/>
                </a:cxn>
                <a:cxn ang="0">
                  <a:pos x="24" y="840"/>
                </a:cxn>
                <a:cxn ang="0">
                  <a:pos x="42" y="840"/>
                </a:cxn>
                <a:cxn ang="0">
                  <a:pos x="60" y="840"/>
                </a:cxn>
                <a:cxn ang="0">
                  <a:pos x="78" y="846"/>
                </a:cxn>
                <a:cxn ang="0">
                  <a:pos x="90" y="810"/>
                </a:cxn>
                <a:cxn ang="0">
                  <a:pos x="108" y="798"/>
                </a:cxn>
                <a:cxn ang="0">
                  <a:pos x="120" y="786"/>
                </a:cxn>
                <a:cxn ang="0">
                  <a:pos x="138" y="762"/>
                </a:cxn>
                <a:cxn ang="0">
                  <a:pos x="150" y="756"/>
                </a:cxn>
                <a:cxn ang="0">
                  <a:pos x="168" y="774"/>
                </a:cxn>
                <a:cxn ang="0">
                  <a:pos x="180" y="726"/>
                </a:cxn>
                <a:cxn ang="0">
                  <a:pos x="198" y="672"/>
                </a:cxn>
                <a:cxn ang="0">
                  <a:pos x="210" y="504"/>
                </a:cxn>
                <a:cxn ang="0">
                  <a:pos x="222" y="492"/>
                </a:cxn>
                <a:cxn ang="0">
                  <a:pos x="240" y="660"/>
                </a:cxn>
                <a:cxn ang="0">
                  <a:pos x="252" y="582"/>
                </a:cxn>
                <a:cxn ang="0">
                  <a:pos x="264" y="630"/>
                </a:cxn>
                <a:cxn ang="0">
                  <a:pos x="282" y="594"/>
                </a:cxn>
                <a:cxn ang="0">
                  <a:pos x="294" y="522"/>
                </a:cxn>
                <a:cxn ang="0">
                  <a:pos x="306" y="606"/>
                </a:cxn>
                <a:cxn ang="0">
                  <a:pos x="324" y="564"/>
                </a:cxn>
                <a:cxn ang="0">
                  <a:pos x="336" y="468"/>
                </a:cxn>
                <a:cxn ang="0">
                  <a:pos x="348" y="402"/>
                </a:cxn>
                <a:cxn ang="0">
                  <a:pos x="366" y="432"/>
                </a:cxn>
                <a:cxn ang="0">
                  <a:pos x="384" y="408"/>
                </a:cxn>
                <a:cxn ang="0">
                  <a:pos x="396" y="372"/>
                </a:cxn>
                <a:cxn ang="0">
                  <a:pos x="414" y="312"/>
                </a:cxn>
                <a:cxn ang="0">
                  <a:pos x="426" y="330"/>
                </a:cxn>
                <a:cxn ang="0">
                  <a:pos x="438" y="270"/>
                </a:cxn>
                <a:cxn ang="0">
                  <a:pos x="456" y="270"/>
                </a:cxn>
                <a:cxn ang="0">
                  <a:pos x="468" y="270"/>
                </a:cxn>
                <a:cxn ang="0">
                  <a:pos x="480" y="258"/>
                </a:cxn>
                <a:cxn ang="0">
                  <a:pos x="498" y="198"/>
                </a:cxn>
                <a:cxn ang="0">
                  <a:pos x="510" y="156"/>
                </a:cxn>
                <a:cxn ang="0">
                  <a:pos x="528" y="138"/>
                </a:cxn>
                <a:cxn ang="0">
                  <a:pos x="540" y="150"/>
                </a:cxn>
                <a:cxn ang="0">
                  <a:pos x="552" y="156"/>
                </a:cxn>
                <a:cxn ang="0">
                  <a:pos x="570" y="186"/>
                </a:cxn>
                <a:cxn ang="0">
                  <a:pos x="582" y="198"/>
                </a:cxn>
                <a:cxn ang="0">
                  <a:pos x="594" y="168"/>
                </a:cxn>
                <a:cxn ang="0">
                  <a:pos x="612" y="246"/>
                </a:cxn>
              </a:cxnLst>
              <a:rect l="0" t="0" r="r" b="b"/>
              <a:pathLst>
                <a:path w="618" h="858">
                  <a:moveTo>
                    <a:pt x="0" y="858"/>
                  </a:moveTo>
                  <a:lnTo>
                    <a:pt x="0" y="846"/>
                  </a:lnTo>
                  <a:lnTo>
                    <a:pt x="6" y="840"/>
                  </a:lnTo>
                  <a:lnTo>
                    <a:pt x="12" y="840"/>
                  </a:lnTo>
                  <a:lnTo>
                    <a:pt x="18" y="840"/>
                  </a:lnTo>
                  <a:lnTo>
                    <a:pt x="24" y="840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72" y="840"/>
                  </a:lnTo>
                  <a:lnTo>
                    <a:pt x="78" y="846"/>
                  </a:lnTo>
                  <a:lnTo>
                    <a:pt x="84" y="840"/>
                  </a:lnTo>
                  <a:lnTo>
                    <a:pt x="84" y="846"/>
                  </a:lnTo>
                  <a:lnTo>
                    <a:pt x="90" y="810"/>
                  </a:lnTo>
                  <a:lnTo>
                    <a:pt x="96" y="780"/>
                  </a:lnTo>
                  <a:lnTo>
                    <a:pt x="102" y="828"/>
                  </a:lnTo>
                  <a:lnTo>
                    <a:pt x="108" y="798"/>
                  </a:lnTo>
                  <a:lnTo>
                    <a:pt x="108" y="828"/>
                  </a:lnTo>
                  <a:lnTo>
                    <a:pt x="114" y="774"/>
                  </a:lnTo>
                  <a:lnTo>
                    <a:pt x="120" y="786"/>
                  </a:lnTo>
                  <a:lnTo>
                    <a:pt x="126" y="774"/>
                  </a:lnTo>
                  <a:lnTo>
                    <a:pt x="132" y="780"/>
                  </a:lnTo>
                  <a:lnTo>
                    <a:pt x="138" y="762"/>
                  </a:lnTo>
                  <a:lnTo>
                    <a:pt x="144" y="798"/>
                  </a:lnTo>
                  <a:lnTo>
                    <a:pt x="150" y="726"/>
                  </a:lnTo>
                  <a:lnTo>
                    <a:pt x="150" y="756"/>
                  </a:lnTo>
                  <a:lnTo>
                    <a:pt x="156" y="756"/>
                  </a:lnTo>
                  <a:lnTo>
                    <a:pt x="162" y="726"/>
                  </a:lnTo>
                  <a:lnTo>
                    <a:pt x="168" y="774"/>
                  </a:lnTo>
                  <a:lnTo>
                    <a:pt x="174" y="786"/>
                  </a:lnTo>
                  <a:lnTo>
                    <a:pt x="174" y="684"/>
                  </a:lnTo>
                  <a:lnTo>
                    <a:pt x="180" y="726"/>
                  </a:lnTo>
                  <a:lnTo>
                    <a:pt x="186" y="720"/>
                  </a:lnTo>
                  <a:lnTo>
                    <a:pt x="192" y="732"/>
                  </a:lnTo>
                  <a:lnTo>
                    <a:pt x="198" y="672"/>
                  </a:lnTo>
                  <a:lnTo>
                    <a:pt x="198" y="690"/>
                  </a:lnTo>
                  <a:lnTo>
                    <a:pt x="204" y="714"/>
                  </a:lnTo>
                  <a:lnTo>
                    <a:pt x="210" y="504"/>
                  </a:lnTo>
                  <a:lnTo>
                    <a:pt x="216" y="630"/>
                  </a:lnTo>
                  <a:lnTo>
                    <a:pt x="216" y="648"/>
                  </a:lnTo>
                  <a:lnTo>
                    <a:pt x="222" y="492"/>
                  </a:lnTo>
                  <a:lnTo>
                    <a:pt x="228" y="672"/>
                  </a:lnTo>
                  <a:lnTo>
                    <a:pt x="234" y="642"/>
                  </a:lnTo>
                  <a:lnTo>
                    <a:pt x="240" y="660"/>
                  </a:lnTo>
                  <a:lnTo>
                    <a:pt x="240" y="582"/>
                  </a:lnTo>
                  <a:lnTo>
                    <a:pt x="246" y="666"/>
                  </a:lnTo>
                  <a:lnTo>
                    <a:pt x="252" y="582"/>
                  </a:lnTo>
                  <a:lnTo>
                    <a:pt x="258" y="624"/>
                  </a:lnTo>
                  <a:lnTo>
                    <a:pt x="264" y="600"/>
                  </a:lnTo>
                  <a:lnTo>
                    <a:pt x="264" y="630"/>
                  </a:lnTo>
                  <a:lnTo>
                    <a:pt x="270" y="612"/>
                  </a:lnTo>
                  <a:lnTo>
                    <a:pt x="276" y="558"/>
                  </a:lnTo>
                  <a:lnTo>
                    <a:pt x="282" y="594"/>
                  </a:lnTo>
                  <a:lnTo>
                    <a:pt x="282" y="510"/>
                  </a:lnTo>
                  <a:lnTo>
                    <a:pt x="288" y="588"/>
                  </a:lnTo>
                  <a:lnTo>
                    <a:pt x="294" y="522"/>
                  </a:lnTo>
                  <a:lnTo>
                    <a:pt x="300" y="630"/>
                  </a:lnTo>
                  <a:lnTo>
                    <a:pt x="306" y="558"/>
                  </a:lnTo>
                  <a:lnTo>
                    <a:pt x="306" y="606"/>
                  </a:lnTo>
                  <a:lnTo>
                    <a:pt x="312" y="534"/>
                  </a:lnTo>
                  <a:lnTo>
                    <a:pt x="318" y="582"/>
                  </a:lnTo>
                  <a:lnTo>
                    <a:pt x="324" y="564"/>
                  </a:lnTo>
                  <a:lnTo>
                    <a:pt x="330" y="486"/>
                  </a:lnTo>
                  <a:lnTo>
                    <a:pt x="330" y="576"/>
                  </a:lnTo>
                  <a:lnTo>
                    <a:pt x="336" y="468"/>
                  </a:lnTo>
                  <a:lnTo>
                    <a:pt x="342" y="444"/>
                  </a:lnTo>
                  <a:lnTo>
                    <a:pt x="348" y="492"/>
                  </a:lnTo>
                  <a:lnTo>
                    <a:pt x="348" y="402"/>
                  </a:lnTo>
                  <a:lnTo>
                    <a:pt x="354" y="426"/>
                  </a:lnTo>
                  <a:lnTo>
                    <a:pt x="360" y="414"/>
                  </a:lnTo>
                  <a:lnTo>
                    <a:pt x="366" y="432"/>
                  </a:lnTo>
                  <a:lnTo>
                    <a:pt x="372" y="402"/>
                  </a:lnTo>
                  <a:lnTo>
                    <a:pt x="378" y="402"/>
                  </a:lnTo>
                  <a:lnTo>
                    <a:pt x="384" y="408"/>
                  </a:lnTo>
                  <a:lnTo>
                    <a:pt x="390" y="438"/>
                  </a:lnTo>
                  <a:lnTo>
                    <a:pt x="396" y="396"/>
                  </a:lnTo>
                  <a:lnTo>
                    <a:pt x="396" y="372"/>
                  </a:lnTo>
                  <a:lnTo>
                    <a:pt x="402" y="390"/>
                  </a:lnTo>
                  <a:lnTo>
                    <a:pt x="408" y="372"/>
                  </a:lnTo>
                  <a:lnTo>
                    <a:pt x="414" y="312"/>
                  </a:lnTo>
                  <a:lnTo>
                    <a:pt x="414" y="378"/>
                  </a:lnTo>
                  <a:lnTo>
                    <a:pt x="420" y="360"/>
                  </a:lnTo>
                  <a:lnTo>
                    <a:pt x="426" y="330"/>
                  </a:lnTo>
                  <a:lnTo>
                    <a:pt x="432" y="336"/>
                  </a:lnTo>
                  <a:lnTo>
                    <a:pt x="438" y="306"/>
                  </a:lnTo>
                  <a:lnTo>
                    <a:pt x="438" y="270"/>
                  </a:lnTo>
                  <a:lnTo>
                    <a:pt x="444" y="318"/>
                  </a:lnTo>
                  <a:lnTo>
                    <a:pt x="450" y="270"/>
                  </a:lnTo>
                  <a:lnTo>
                    <a:pt x="456" y="270"/>
                  </a:lnTo>
                  <a:lnTo>
                    <a:pt x="462" y="264"/>
                  </a:lnTo>
                  <a:lnTo>
                    <a:pt x="462" y="276"/>
                  </a:lnTo>
                  <a:lnTo>
                    <a:pt x="468" y="270"/>
                  </a:lnTo>
                  <a:lnTo>
                    <a:pt x="474" y="270"/>
                  </a:lnTo>
                  <a:lnTo>
                    <a:pt x="480" y="288"/>
                  </a:lnTo>
                  <a:lnTo>
                    <a:pt x="480" y="258"/>
                  </a:lnTo>
                  <a:lnTo>
                    <a:pt x="486" y="240"/>
                  </a:lnTo>
                  <a:lnTo>
                    <a:pt x="492" y="282"/>
                  </a:lnTo>
                  <a:lnTo>
                    <a:pt x="498" y="198"/>
                  </a:lnTo>
                  <a:lnTo>
                    <a:pt x="504" y="234"/>
                  </a:lnTo>
                  <a:lnTo>
                    <a:pt x="504" y="252"/>
                  </a:lnTo>
                  <a:lnTo>
                    <a:pt x="510" y="156"/>
                  </a:lnTo>
                  <a:lnTo>
                    <a:pt x="516" y="204"/>
                  </a:lnTo>
                  <a:lnTo>
                    <a:pt x="522" y="240"/>
                  </a:lnTo>
                  <a:lnTo>
                    <a:pt x="528" y="138"/>
                  </a:lnTo>
                  <a:lnTo>
                    <a:pt x="528" y="120"/>
                  </a:lnTo>
                  <a:lnTo>
                    <a:pt x="534" y="174"/>
                  </a:lnTo>
                  <a:lnTo>
                    <a:pt x="540" y="150"/>
                  </a:lnTo>
                  <a:lnTo>
                    <a:pt x="546" y="186"/>
                  </a:lnTo>
                  <a:lnTo>
                    <a:pt x="546" y="126"/>
                  </a:lnTo>
                  <a:lnTo>
                    <a:pt x="552" y="156"/>
                  </a:lnTo>
                  <a:lnTo>
                    <a:pt x="558" y="180"/>
                  </a:lnTo>
                  <a:lnTo>
                    <a:pt x="564" y="156"/>
                  </a:lnTo>
                  <a:lnTo>
                    <a:pt x="570" y="186"/>
                  </a:lnTo>
                  <a:lnTo>
                    <a:pt x="570" y="84"/>
                  </a:lnTo>
                  <a:lnTo>
                    <a:pt x="576" y="156"/>
                  </a:lnTo>
                  <a:lnTo>
                    <a:pt x="582" y="198"/>
                  </a:lnTo>
                  <a:lnTo>
                    <a:pt x="588" y="168"/>
                  </a:lnTo>
                  <a:lnTo>
                    <a:pt x="594" y="126"/>
                  </a:lnTo>
                  <a:lnTo>
                    <a:pt x="594" y="168"/>
                  </a:lnTo>
                  <a:lnTo>
                    <a:pt x="600" y="210"/>
                  </a:lnTo>
                  <a:lnTo>
                    <a:pt x="606" y="174"/>
                  </a:lnTo>
                  <a:lnTo>
                    <a:pt x="612" y="246"/>
                  </a:lnTo>
                  <a:lnTo>
                    <a:pt x="612" y="192"/>
                  </a:lnTo>
                  <a:lnTo>
                    <a:pt x="618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4652963" y="2108200"/>
              <a:ext cx="1028700" cy="2381250"/>
            </a:xfrm>
            <a:custGeom>
              <a:avLst/>
              <a:gdLst/>
              <a:ahLst/>
              <a:cxnLst>
                <a:cxn ang="0">
                  <a:pos x="12" y="612"/>
                </a:cxn>
                <a:cxn ang="0">
                  <a:pos x="24" y="720"/>
                </a:cxn>
                <a:cxn ang="0">
                  <a:pos x="42" y="642"/>
                </a:cxn>
                <a:cxn ang="0">
                  <a:pos x="54" y="600"/>
                </a:cxn>
                <a:cxn ang="0">
                  <a:pos x="66" y="558"/>
                </a:cxn>
                <a:cxn ang="0">
                  <a:pos x="84" y="522"/>
                </a:cxn>
                <a:cxn ang="0">
                  <a:pos x="96" y="486"/>
                </a:cxn>
                <a:cxn ang="0">
                  <a:pos x="108" y="474"/>
                </a:cxn>
                <a:cxn ang="0">
                  <a:pos x="126" y="438"/>
                </a:cxn>
                <a:cxn ang="0">
                  <a:pos x="138" y="420"/>
                </a:cxn>
                <a:cxn ang="0">
                  <a:pos x="150" y="432"/>
                </a:cxn>
                <a:cxn ang="0">
                  <a:pos x="168" y="390"/>
                </a:cxn>
                <a:cxn ang="0">
                  <a:pos x="180" y="318"/>
                </a:cxn>
                <a:cxn ang="0">
                  <a:pos x="192" y="360"/>
                </a:cxn>
                <a:cxn ang="0">
                  <a:pos x="210" y="306"/>
                </a:cxn>
                <a:cxn ang="0">
                  <a:pos x="222" y="300"/>
                </a:cxn>
                <a:cxn ang="0">
                  <a:pos x="234" y="270"/>
                </a:cxn>
                <a:cxn ang="0">
                  <a:pos x="252" y="228"/>
                </a:cxn>
                <a:cxn ang="0">
                  <a:pos x="264" y="258"/>
                </a:cxn>
                <a:cxn ang="0">
                  <a:pos x="282" y="246"/>
                </a:cxn>
                <a:cxn ang="0">
                  <a:pos x="294" y="162"/>
                </a:cxn>
                <a:cxn ang="0">
                  <a:pos x="306" y="216"/>
                </a:cxn>
                <a:cxn ang="0">
                  <a:pos x="324" y="168"/>
                </a:cxn>
                <a:cxn ang="0">
                  <a:pos x="336" y="150"/>
                </a:cxn>
                <a:cxn ang="0">
                  <a:pos x="348" y="186"/>
                </a:cxn>
                <a:cxn ang="0">
                  <a:pos x="366" y="180"/>
                </a:cxn>
                <a:cxn ang="0">
                  <a:pos x="378" y="0"/>
                </a:cxn>
                <a:cxn ang="0">
                  <a:pos x="390" y="372"/>
                </a:cxn>
                <a:cxn ang="0">
                  <a:pos x="408" y="1470"/>
                </a:cxn>
                <a:cxn ang="0">
                  <a:pos x="420" y="1446"/>
                </a:cxn>
                <a:cxn ang="0">
                  <a:pos x="438" y="1416"/>
                </a:cxn>
                <a:cxn ang="0">
                  <a:pos x="456" y="1416"/>
                </a:cxn>
                <a:cxn ang="0">
                  <a:pos x="474" y="1416"/>
                </a:cxn>
                <a:cxn ang="0">
                  <a:pos x="492" y="1416"/>
                </a:cxn>
                <a:cxn ang="0">
                  <a:pos x="510" y="1416"/>
                </a:cxn>
                <a:cxn ang="0">
                  <a:pos x="528" y="1416"/>
                </a:cxn>
                <a:cxn ang="0">
                  <a:pos x="546" y="1416"/>
                </a:cxn>
                <a:cxn ang="0">
                  <a:pos x="564" y="1416"/>
                </a:cxn>
                <a:cxn ang="0">
                  <a:pos x="582" y="1416"/>
                </a:cxn>
                <a:cxn ang="0">
                  <a:pos x="600" y="1416"/>
                </a:cxn>
                <a:cxn ang="0">
                  <a:pos x="618" y="1416"/>
                </a:cxn>
                <a:cxn ang="0">
                  <a:pos x="636" y="1416"/>
                </a:cxn>
              </a:cxnLst>
              <a:rect l="0" t="0" r="r" b="b"/>
              <a:pathLst>
                <a:path w="648" h="1500">
                  <a:moveTo>
                    <a:pt x="0" y="576"/>
                  </a:moveTo>
                  <a:lnTo>
                    <a:pt x="6" y="756"/>
                  </a:lnTo>
                  <a:lnTo>
                    <a:pt x="12" y="612"/>
                  </a:lnTo>
                  <a:lnTo>
                    <a:pt x="18" y="672"/>
                  </a:lnTo>
                  <a:lnTo>
                    <a:pt x="18" y="630"/>
                  </a:lnTo>
                  <a:lnTo>
                    <a:pt x="24" y="720"/>
                  </a:lnTo>
                  <a:lnTo>
                    <a:pt x="30" y="600"/>
                  </a:lnTo>
                  <a:lnTo>
                    <a:pt x="36" y="588"/>
                  </a:lnTo>
                  <a:lnTo>
                    <a:pt x="42" y="642"/>
                  </a:lnTo>
                  <a:lnTo>
                    <a:pt x="42" y="534"/>
                  </a:lnTo>
                  <a:lnTo>
                    <a:pt x="48" y="606"/>
                  </a:lnTo>
                  <a:lnTo>
                    <a:pt x="54" y="600"/>
                  </a:lnTo>
                  <a:lnTo>
                    <a:pt x="60" y="516"/>
                  </a:lnTo>
                  <a:lnTo>
                    <a:pt x="60" y="606"/>
                  </a:lnTo>
                  <a:lnTo>
                    <a:pt x="66" y="558"/>
                  </a:lnTo>
                  <a:lnTo>
                    <a:pt x="72" y="618"/>
                  </a:lnTo>
                  <a:lnTo>
                    <a:pt x="78" y="570"/>
                  </a:lnTo>
                  <a:lnTo>
                    <a:pt x="84" y="522"/>
                  </a:lnTo>
                  <a:lnTo>
                    <a:pt x="84" y="636"/>
                  </a:lnTo>
                  <a:lnTo>
                    <a:pt x="90" y="534"/>
                  </a:lnTo>
                  <a:lnTo>
                    <a:pt x="96" y="486"/>
                  </a:lnTo>
                  <a:lnTo>
                    <a:pt x="102" y="474"/>
                  </a:lnTo>
                  <a:lnTo>
                    <a:pt x="102" y="432"/>
                  </a:lnTo>
                  <a:lnTo>
                    <a:pt x="108" y="474"/>
                  </a:lnTo>
                  <a:lnTo>
                    <a:pt x="114" y="438"/>
                  </a:lnTo>
                  <a:lnTo>
                    <a:pt x="120" y="480"/>
                  </a:lnTo>
                  <a:lnTo>
                    <a:pt x="126" y="438"/>
                  </a:lnTo>
                  <a:lnTo>
                    <a:pt x="126" y="450"/>
                  </a:lnTo>
                  <a:lnTo>
                    <a:pt x="132" y="408"/>
                  </a:lnTo>
                  <a:lnTo>
                    <a:pt x="138" y="420"/>
                  </a:lnTo>
                  <a:lnTo>
                    <a:pt x="144" y="456"/>
                  </a:lnTo>
                  <a:lnTo>
                    <a:pt x="150" y="378"/>
                  </a:lnTo>
                  <a:lnTo>
                    <a:pt x="150" y="432"/>
                  </a:lnTo>
                  <a:lnTo>
                    <a:pt x="156" y="426"/>
                  </a:lnTo>
                  <a:lnTo>
                    <a:pt x="162" y="366"/>
                  </a:lnTo>
                  <a:lnTo>
                    <a:pt x="168" y="390"/>
                  </a:lnTo>
                  <a:lnTo>
                    <a:pt x="168" y="378"/>
                  </a:lnTo>
                  <a:lnTo>
                    <a:pt x="174" y="390"/>
                  </a:lnTo>
                  <a:lnTo>
                    <a:pt x="180" y="318"/>
                  </a:lnTo>
                  <a:lnTo>
                    <a:pt x="186" y="384"/>
                  </a:lnTo>
                  <a:lnTo>
                    <a:pt x="192" y="300"/>
                  </a:lnTo>
                  <a:lnTo>
                    <a:pt x="192" y="360"/>
                  </a:lnTo>
                  <a:lnTo>
                    <a:pt x="198" y="360"/>
                  </a:lnTo>
                  <a:lnTo>
                    <a:pt x="204" y="300"/>
                  </a:lnTo>
                  <a:lnTo>
                    <a:pt x="210" y="306"/>
                  </a:lnTo>
                  <a:lnTo>
                    <a:pt x="216" y="282"/>
                  </a:lnTo>
                  <a:lnTo>
                    <a:pt x="216" y="294"/>
                  </a:lnTo>
                  <a:lnTo>
                    <a:pt x="222" y="300"/>
                  </a:lnTo>
                  <a:lnTo>
                    <a:pt x="228" y="276"/>
                  </a:lnTo>
                  <a:lnTo>
                    <a:pt x="234" y="306"/>
                  </a:lnTo>
                  <a:lnTo>
                    <a:pt x="234" y="270"/>
                  </a:lnTo>
                  <a:lnTo>
                    <a:pt x="240" y="270"/>
                  </a:lnTo>
                  <a:lnTo>
                    <a:pt x="246" y="300"/>
                  </a:lnTo>
                  <a:lnTo>
                    <a:pt x="252" y="228"/>
                  </a:lnTo>
                  <a:lnTo>
                    <a:pt x="258" y="276"/>
                  </a:lnTo>
                  <a:lnTo>
                    <a:pt x="258" y="240"/>
                  </a:lnTo>
                  <a:lnTo>
                    <a:pt x="264" y="258"/>
                  </a:lnTo>
                  <a:lnTo>
                    <a:pt x="270" y="264"/>
                  </a:lnTo>
                  <a:lnTo>
                    <a:pt x="276" y="234"/>
                  </a:lnTo>
                  <a:lnTo>
                    <a:pt x="282" y="246"/>
                  </a:lnTo>
                  <a:lnTo>
                    <a:pt x="282" y="156"/>
                  </a:lnTo>
                  <a:lnTo>
                    <a:pt x="288" y="216"/>
                  </a:lnTo>
                  <a:lnTo>
                    <a:pt x="294" y="162"/>
                  </a:lnTo>
                  <a:lnTo>
                    <a:pt x="300" y="156"/>
                  </a:lnTo>
                  <a:lnTo>
                    <a:pt x="300" y="234"/>
                  </a:lnTo>
                  <a:lnTo>
                    <a:pt x="306" y="216"/>
                  </a:lnTo>
                  <a:lnTo>
                    <a:pt x="312" y="192"/>
                  </a:lnTo>
                  <a:lnTo>
                    <a:pt x="318" y="180"/>
                  </a:lnTo>
                  <a:lnTo>
                    <a:pt x="324" y="168"/>
                  </a:lnTo>
                  <a:lnTo>
                    <a:pt x="324" y="150"/>
                  </a:lnTo>
                  <a:lnTo>
                    <a:pt x="330" y="144"/>
                  </a:lnTo>
                  <a:lnTo>
                    <a:pt x="336" y="150"/>
                  </a:lnTo>
                  <a:lnTo>
                    <a:pt x="342" y="132"/>
                  </a:lnTo>
                  <a:lnTo>
                    <a:pt x="348" y="144"/>
                  </a:lnTo>
                  <a:lnTo>
                    <a:pt x="348" y="186"/>
                  </a:lnTo>
                  <a:lnTo>
                    <a:pt x="354" y="144"/>
                  </a:lnTo>
                  <a:lnTo>
                    <a:pt x="360" y="102"/>
                  </a:lnTo>
                  <a:lnTo>
                    <a:pt x="366" y="180"/>
                  </a:lnTo>
                  <a:lnTo>
                    <a:pt x="366" y="24"/>
                  </a:lnTo>
                  <a:lnTo>
                    <a:pt x="372" y="198"/>
                  </a:lnTo>
                  <a:lnTo>
                    <a:pt x="378" y="0"/>
                  </a:lnTo>
                  <a:lnTo>
                    <a:pt x="384" y="156"/>
                  </a:lnTo>
                  <a:lnTo>
                    <a:pt x="390" y="0"/>
                  </a:lnTo>
                  <a:lnTo>
                    <a:pt x="390" y="372"/>
                  </a:lnTo>
                  <a:lnTo>
                    <a:pt x="396" y="1500"/>
                  </a:lnTo>
                  <a:lnTo>
                    <a:pt x="402" y="1494"/>
                  </a:lnTo>
                  <a:lnTo>
                    <a:pt x="408" y="1470"/>
                  </a:lnTo>
                  <a:lnTo>
                    <a:pt x="414" y="1464"/>
                  </a:lnTo>
                  <a:lnTo>
                    <a:pt x="414" y="1458"/>
                  </a:lnTo>
                  <a:lnTo>
                    <a:pt x="420" y="1446"/>
                  </a:lnTo>
                  <a:lnTo>
                    <a:pt x="426" y="1416"/>
                  </a:lnTo>
                  <a:lnTo>
                    <a:pt x="432" y="1416"/>
                  </a:lnTo>
                  <a:lnTo>
                    <a:pt x="438" y="1416"/>
                  </a:lnTo>
                  <a:lnTo>
                    <a:pt x="444" y="1416"/>
                  </a:lnTo>
                  <a:lnTo>
                    <a:pt x="450" y="1416"/>
                  </a:lnTo>
                  <a:lnTo>
                    <a:pt x="456" y="1416"/>
                  </a:lnTo>
                  <a:lnTo>
                    <a:pt x="462" y="1416"/>
                  </a:lnTo>
                  <a:lnTo>
                    <a:pt x="468" y="1416"/>
                  </a:lnTo>
                  <a:lnTo>
                    <a:pt x="474" y="1416"/>
                  </a:lnTo>
                  <a:lnTo>
                    <a:pt x="480" y="1416"/>
                  </a:lnTo>
                  <a:lnTo>
                    <a:pt x="486" y="1416"/>
                  </a:lnTo>
                  <a:lnTo>
                    <a:pt x="492" y="1416"/>
                  </a:lnTo>
                  <a:lnTo>
                    <a:pt x="498" y="1416"/>
                  </a:lnTo>
                  <a:lnTo>
                    <a:pt x="504" y="1416"/>
                  </a:lnTo>
                  <a:lnTo>
                    <a:pt x="510" y="1416"/>
                  </a:lnTo>
                  <a:lnTo>
                    <a:pt x="516" y="1416"/>
                  </a:lnTo>
                  <a:lnTo>
                    <a:pt x="522" y="1416"/>
                  </a:lnTo>
                  <a:lnTo>
                    <a:pt x="528" y="1416"/>
                  </a:lnTo>
                  <a:lnTo>
                    <a:pt x="534" y="1416"/>
                  </a:lnTo>
                  <a:lnTo>
                    <a:pt x="540" y="1416"/>
                  </a:lnTo>
                  <a:lnTo>
                    <a:pt x="546" y="1416"/>
                  </a:lnTo>
                  <a:lnTo>
                    <a:pt x="552" y="1416"/>
                  </a:lnTo>
                  <a:lnTo>
                    <a:pt x="558" y="1416"/>
                  </a:lnTo>
                  <a:lnTo>
                    <a:pt x="564" y="1416"/>
                  </a:lnTo>
                  <a:lnTo>
                    <a:pt x="570" y="1416"/>
                  </a:lnTo>
                  <a:lnTo>
                    <a:pt x="576" y="1416"/>
                  </a:lnTo>
                  <a:lnTo>
                    <a:pt x="582" y="1416"/>
                  </a:lnTo>
                  <a:lnTo>
                    <a:pt x="588" y="1416"/>
                  </a:lnTo>
                  <a:lnTo>
                    <a:pt x="594" y="1416"/>
                  </a:lnTo>
                  <a:lnTo>
                    <a:pt x="600" y="1416"/>
                  </a:lnTo>
                  <a:lnTo>
                    <a:pt x="606" y="1416"/>
                  </a:lnTo>
                  <a:lnTo>
                    <a:pt x="612" y="1416"/>
                  </a:lnTo>
                  <a:lnTo>
                    <a:pt x="618" y="1416"/>
                  </a:lnTo>
                  <a:lnTo>
                    <a:pt x="624" y="1416"/>
                  </a:lnTo>
                  <a:lnTo>
                    <a:pt x="630" y="1416"/>
                  </a:lnTo>
                  <a:lnTo>
                    <a:pt x="636" y="1416"/>
                  </a:lnTo>
                  <a:lnTo>
                    <a:pt x="642" y="1416"/>
                  </a:lnTo>
                  <a:lnTo>
                    <a:pt x="648" y="141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5681663" y="2203450"/>
              <a:ext cx="1066800" cy="2200275"/>
            </a:xfrm>
            <a:custGeom>
              <a:avLst/>
              <a:gdLst/>
              <a:ahLst/>
              <a:cxnLst>
                <a:cxn ang="0">
                  <a:pos x="12" y="1356"/>
                </a:cxn>
                <a:cxn ang="0">
                  <a:pos x="30" y="1362"/>
                </a:cxn>
                <a:cxn ang="0">
                  <a:pos x="48" y="1320"/>
                </a:cxn>
                <a:cxn ang="0">
                  <a:pos x="60" y="1326"/>
                </a:cxn>
                <a:cxn ang="0">
                  <a:pos x="72" y="1278"/>
                </a:cxn>
                <a:cxn ang="0">
                  <a:pos x="90" y="1332"/>
                </a:cxn>
                <a:cxn ang="0">
                  <a:pos x="102" y="1350"/>
                </a:cxn>
                <a:cxn ang="0">
                  <a:pos x="114" y="1308"/>
                </a:cxn>
                <a:cxn ang="0">
                  <a:pos x="132" y="1332"/>
                </a:cxn>
                <a:cxn ang="0">
                  <a:pos x="144" y="1284"/>
                </a:cxn>
                <a:cxn ang="0">
                  <a:pos x="162" y="1308"/>
                </a:cxn>
                <a:cxn ang="0">
                  <a:pos x="174" y="1212"/>
                </a:cxn>
                <a:cxn ang="0">
                  <a:pos x="186" y="1254"/>
                </a:cxn>
                <a:cxn ang="0">
                  <a:pos x="204" y="1218"/>
                </a:cxn>
                <a:cxn ang="0">
                  <a:pos x="216" y="1212"/>
                </a:cxn>
                <a:cxn ang="0">
                  <a:pos x="228" y="1122"/>
                </a:cxn>
                <a:cxn ang="0">
                  <a:pos x="246" y="1218"/>
                </a:cxn>
                <a:cxn ang="0">
                  <a:pos x="258" y="1092"/>
                </a:cxn>
                <a:cxn ang="0">
                  <a:pos x="276" y="954"/>
                </a:cxn>
                <a:cxn ang="0">
                  <a:pos x="294" y="972"/>
                </a:cxn>
                <a:cxn ang="0">
                  <a:pos x="306" y="798"/>
                </a:cxn>
                <a:cxn ang="0">
                  <a:pos x="318" y="648"/>
                </a:cxn>
                <a:cxn ang="0">
                  <a:pos x="336" y="594"/>
                </a:cxn>
                <a:cxn ang="0">
                  <a:pos x="348" y="414"/>
                </a:cxn>
                <a:cxn ang="0">
                  <a:pos x="360" y="222"/>
                </a:cxn>
                <a:cxn ang="0">
                  <a:pos x="378" y="156"/>
                </a:cxn>
                <a:cxn ang="0">
                  <a:pos x="390" y="1374"/>
                </a:cxn>
                <a:cxn ang="0">
                  <a:pos x="408" y="1368"/>
                </a:cxn>
                <a:cxn ang="0">
                  <a:pos x="426" y="1356"/>
                </a:cxn>
                <a:cxn ang="0">
                  <a:pos x="444" y="1356"/>
                </a:cxn>
                <a:cxn ang="0">
                  <a:pos x="462" y="1356"/>
                </a:cxn>
                <a:cxn ang="0">
                  <a:pos x="480" y="1356"/>
                </a:cxn>
                <a:cxn ang="0">
                  <a:pos x="498" y="1356"/>
                </a:cxn>
                <a:cxn ang="0">
                  <a:pos x="516" y="1356"/>
                </a:cxn>
                <a:cxn ang="0">
                  <a:pos x="534" y="1356"/>
                </a:cxn>
                <a:cxn ang="0">
                  <a:pos x="552" y="1356"/>
                </a:cxn>
                <a:cxn ang="0">
                  <a:pos x="570" y="1356"/>
                </a:cxn>
                <a:cxn ang="0">
                  <a:pos x="588" y="1356"/>
                </a:cxn>
                <a:cxn ang="0">
                  <a:pos x="606" y="1356"/>
                </a:cxn>
                <a:cxn ang="0">
                  <a:pos x="624" y="1356"/>
                </a:cxn>
                <a:cxn ang="0">
                  <a:pos x="642" y="1356"/>
                </a:cxn>
                <a:cxn ang="0">
                  <a:pos x="660" y="1356"/>
                </a:cxn>
              </a:cxnLst>
              <a:rect l="0" t="0" r="r" b="b"/>
              <a:pathLst>
                <a:path w="672" h="1386">
                  <a:moveTo>
                    <a:pt x="0" y="1356"/>
                  </a:moveTo>
                  <a:lnTo>
                    <a:pt x="6" y="1356"/>
                  </a:lnTo>
                  <a:lnTo>
                    <a:pt x="12" y="1356"/>
                  </a:lnTo>
                  <a:lnTo>
                    <a:pt x="18" y="1356"/>
                  </a:lnTo>
                  <a:lnTo>
                    <a:pt x="24" y="1356"/>
                  </a:lnTo>
                  <a:lnTo>
                    <a:pt x="30" y="1362"/>
                  </a:lnTo>
                  <a:lnTo>
                    <a:pt x="36" y="1362"/>
                  </a:lnTo>
                  <a:lnTo>
                    <a:pt x="42" y="1350"/>
                  </a:lnTo>
                  <a:lnTo>
                    <a:pt x="48" y="1320"/>
                  </a:lnTo>
                  <a:lnTo>
                    <a:pt x="48" y="1356"/>
                  </a:lnTo>
                  <a:lnTo>
                    <a:pt x="54" y="1344"/>
                  </a:lnTo>
                  <a:lnTo>
                    <a:pt x="60" y="1326"/>
                  </a:lnTo>
                  <a:lnTo>
                    <a:pt x="66" y="1344"/>
                  </a:lnTo>
                  <a:lnTo>
                    <a:pt x="72" y="1362"/>
                  </a:lnTo>
                  <a:lnTo>
                    <a:pt x="72" y="1278"/>
                  </a:lnTo>
                  <a:lnTo>
                    <a:pt x="78" y="1326"/>
                  </a:lnTo>
                  <a:lnTo>
                    <a:pt x="84" y="1356"/>
                  </a:lnTo>
                  <a:lnTo>
                    <a:pt x="90" y="1332"/>
                  </a:lnTo>
                  <a:lnTo>
                    <a:pt x="96" y="1302"/>
                  </a:lnTo>
                  <a:lnTo>
                    <a:pt x="96" y="1338"/>
                  </a:lnTo>
                  <a:lnTo>
                    <a:pt x="102" y="1350"/>
                  </a:lnTo>
                  <a:lnTo>
                    <a:pt x="108" y="1260"/>
                  </a:lnTo>
                  <a:lnTo>
                    <a:pt x="114" y="1374"/>
                  </a:lnTo>
                  <a:lnTo>
                    <a:pt x="114" y="1308"/>
                  </a:lnTo>
                  <a:lnTo>
                    <a:pt x="120" y="1284"/>
                  </a:lnTo>
                  <a:lnTo>
                    <a:pt x="126" y="1308"/>
                  </a:lnTo>
                  <a:lnTo>
                    <a:pt x="132" y="1332"/>
                  </a:lnTo>
                  <a:lnTo>
                    <a:pt x="138" y="1266"/>
                  </a:lnTo>
                  <a:lnTo>
                    <a:pt x="138" y="1386"/>
                  </a:lnTo>
                  <a:lnTo>
                    <a:pt x="144" y="1284"/>
                  </a:lnTo>
                  <a:lnTo>
                    <a:pt x="150" y="1254"/>
                  </a:lnTo>
                  <a:lnTo>
                    <a:pt x="156" y="1296"/>
                  </a:lnTo>
                  <a:lnTo>
                    <a:pt x="162" y="1308"/>
                  </a:lnTo>
                  <a:lnTo>
                    <a:pt x="162" y="1266"/>
                  </a:lnTo>
                  <a:lnTo>
                    <a:pt x="168" y="1278"/>
                  </a:lnTo>
                  <a:lnTo>
                    <a:pt x="174" y="1212"/>
                  </a:lnTo>
                  <a:lnTo>
                    <a:pt x="180" y="1248"/>
                  </a:lnTo>
                  <a:lnTo>
                    <a:pt x="180" y="1230"/>
                  </a:lnTo>
                  <a:lnTo>
                    <a:pt x="186" y="1254"/>
                  </a:lnTo>
                  <a:lnTo>
                    <a:pt x="192" y="1194"/>
                  </a:lnTo>
                  <a:lnTo>
                    <a:pt x="198" y="1266"/>
                  </a:lnTo>
                  <a:lnTo>
                    <a:pt x="204" y="1218"/>
                  </a:lnTo>
                  <a:lnTo>
                    <a:pt x="204" y="1188"/>
                  </a:lnTo>
                  <a:lnTo>
                    <a:pt x="210" y="1296"/>
                  </a:lnTo>
                  <a:lnTo>
                    <a:pt x="216" y="1212"/>
                  </a:lnTo>
                  <a:lnTo>
                    <a:pt x="222" y="1116"/>
                  </a:lnTo>
                  <a:lnTo>
                    <a:pt x="228" y="1254"/>
                  </a:lnTo>
                  <a:lnTo>
                    <a:pt x="228" y="1122"/>
                  </a:lnTo>
                  <a:lnTo>
                    <a:pt x="234" y="1194"/>
                  </a:lnTo>
                  <a:lnTo>
                    <a:pt x="240" y="1104"/>
                  </a:lnTo>
                  <a:lnTo>
                    <a:pt x="246" y="1218"/>
                  </a:lnTo>
                  <a:lnTo>
                    <a:pt x="246" y="1116"/>
                  </a:lnTo>
                  <a:lnTo>
                    <a:pt x="252" y="1104"/>
                  </a:lnTo>
                  <a:lnTo>
                    <a:pt x="258" y="1092"/>
                  </a:lnTo>
                  <a:lnTo>
                    <a:pt x="264" y="1062"/>
                  </a:lnTo>
                  <a:lnTo>
                    <a:pt x="270" y="1068"/>
                  </a:lnTo>
                  <a:lnTo>
                    <a:pt x="276" y="954"/>
                  </a:lnTo>
                  <a:lnTo>
                    <a:pt x="282" y="984"/>
                  </a:lnTo>
                  <a:lnTo>
                    <a:pt x="288" y="942"/>
                  </a:lnTo>
                  <a:lnTo>
                    <a:pt x="294" y="972"/>
                  </a:lnTo>
                  <a:lnTo>
                    <a:pt x="294" y="738"/>
                  </a:lnTo>
                  <a:lnTo>
                    <a:pt x="300" y="828"/>
                  </a:lnTo>
                  <a:lnTo>
                    <a:pt x="306" y="798"/>
                  </a:lnTo>
                  <a:lnTo>
                    <a:pt x="312" y="786"/>
                  </a:lnTo>
                  <a:lnTo>
                    <a:pt x="312" y="846"/>
                  </a:lnTo>
                  <a:lnTo>
                    <a:pt x="318" y="648"/>
                  </a:lnTo>
                  <a:lnTo>
                    <a:pt x="324" y="594"/>
                  </a:lnTo>
                  <a:lnTo>
                    <a:pt x="330" y="576"/>
                  </a:lnTo>
                  <a:lnTo>
                    <a:pt x="336" y="594"/>
                  </a:lnTo>
                  <a:lnTo>
                    <a:pt x="336" y="516"/>
                  </a:lnTo>
                  <a:lnTo>
                    <a:pt x="342" y="456"/>
                  </a:lnTo>
                  <a:lnTo>
                    <a:pt x="348" y="414"/>
                  </a:lnTo>
                  <a:lnTo>
                    <a:pt x="354" y="336"/>
                  </a:lnTo>
                  <a:lnTo>
                    <a:pt x="360" y="306"/>
                  </a:lnTo>
                  <a:lnTo>
                    <a:pt x="360" y="222"/>
                  </a:lnTo>
                  <a:lnTo>
                    <a:pt x="366" y="228"/>
                  </a:lnTo>
                  <a:lnTo>
                    <a:pt x="372" y="144"/>
                  </a:lnTo>
                  <a:lnTo>
                    <a:pt x="378" y="156"/>
                  </a:lnTo>
                  <a:lnTo>
                    <a:pt x="378" y="84"/>
                  </a:lnTo>
                  <a:lnTo>
                    <a:pt x="384" y="0"/>
                  </a:lnTo>
                  <a:lnTo>
                    <a:pt x="390" y="1374"/>
                  </a:lnTo>
                  <a:lnTo>
                    <a:pt x="396" y="1374"/>
                  </a:lnTo>
                  <a:lnTo>
                    <a:pt x="402" y="1368"/>
                  </a:lnTo>
                  <a:lnTo>
                    <a:pt x="408" y="1368"/>
                  </a:lnTo>
                  <a:lnTo>
                    <a:pt x="414" y="1362"/>
                  </a:lnTo>
                  <a:lnTo>
                    <a:pt x="420" y="1356"/>
                  </a:lnTo>
                  <a:lnTo>
                    <a:pt x="426" y="1356"/>
                  </a:lnTo>
                  <a:lnTo>
                    <a:pt x="432" y="1356"/>
                  </a:lnTo>
                  <a:lnTo>
                    <a:pt x="438" y="1356"/>
                  </a:lnTo>
                  <a:lnTo>
                    <a:pt x="444" y="1356"/>
                  </a:lnTo>
                  <a:lnTo>
                    <a:pt x="450" y="1356"/>
                  </a:lnTo>
                  <a:lnTo>
                    <a:pt x="456" y="1356"/>
                  </a:lnTo>
                  <a:lnTo>
                    <a:pt x="462" y="1356"/>
                  </a:lnTo>
                  <a:lnTo>
                    <a:pt x="468" y="1356"/>
                  </a:lnTo>
                  <a:lnTo>
                    <a:pt x="474" y="1356"/>
                  </a:lnTo>
                  <a:lnTo>
                    <a:pt x="480" y="1356"/>
                  </a:lnTo>
                  <a:lnTo>
                    <a:pt x="486" y="1356"/>
                  </a:lnTo>
                  <a:lnTo>
                    <a:pt x="492" y="1356"/>
                  </a:lnTo>
                  <a:lnTo>
                    <a:pt x="498" y="1356"/>
                  </a:lnTo>
                  <a:lnTo>
                    <a:pt x="504" y="1356"/>
                  </a:lnTo>
                  <a:lnTo>
                    <a:pt x="510" y="1356"/>
                  </a:lnTo>
                  <a:lnTo>
                    <a:pt x="516" y="1356"/>
                  </a:lnTo>
                  <a:lnTo>
                    <a:pt x="522" y="1356"/>
                  </a:lnTo>
                  <a:lnTo>
                    <a:pt x="528" y="1356"/>
                  </a:lnTo>
                  <a:lnTo>
                    <a:pt x="534" y="1356"/>
                  </a:lnTo>
                  <a:lnTo>
                    <a:pt x="540" y="1356"/>
                  </a:lnTo>
                  <a:lnTo>
                    <a:pt x="546" y="1356"/>
                  </a:lnTo>
                  <a:lnTo>
                    <a:pt x="552" y="1356"/>
                  </a:lnTo>
                  <a:lnTo>
                    <a:pt x="558" y="1356"/>
                  </a:lnTo>
                  <a:lnTo>
                    <a:pt x="564" y="1356"/>
                  </a:lnTo>
                  <a:lnTo>
                    <a:pt x="570" y="1356"/>
                  </a:lnTo>
                  <a:lnTo>
                    <a:pt x="576" y="1356"/>
                  </a:lnTo>
                  <a:lnTo>
                    <a:pt x="582" y="1356"/>
                  </a:lnTo>
                  <a:lnTo>
                    <a:pt x="588" y="1356"/>
                  </a:lnTo>
                  <a:lnTo>
                    <a:pt x="594" y="1356"/>
                  </a:lnTo>
                  <a:lnTo>
                    <a:pt x="600" y="1356"/>
                  </a:lnTo>
                  <a:lnTo>
                    <a:pt x="606" y="1356"/>
                  </a:lnTo>
                  <a:lnTo>
                    <a:pt x="612" y="1356"/>
                  </a:lnTo>
                  <a:lnTo>
                    <a:pt x="618" y="1356"/>
                  </a:lnTo>
                  <a:lnTo>
                    <a:pt x="624" y="1356"/>
                  </a:lnTo>
                  <a:lnTo>
                    <a:pt x="630" y="1356"/>
                  </a:lnTo>
                  <a:lnTo>
                    <a:pt x="636" y="1356"/>
                  </a:lnTo>
                  <a:lnTo>
                    <a:pt x="642" y="1356"/>
                  </a:lnTo>
                  <a:lnTo>
                    <a:pt x="648" y="1356"/>
                  </a:lnTo>
                  <a:lnTo>
                    <a:pt x="654" y="1356"/>
                  </a:lnTo>
                  <a:lnTo>
                    <a:pt x="660" y="1356"/>
                  </a:lnTo>
                  <a:lnTo>
                    <a:pt x="666" y="1356"/>
                  </a:lnTo>
                  <a:lnTo>
                    <a:pt x="672" y="135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6748463" y="4356100"/>
              <a:ext cx="381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2662238" y="2022475"/>
              <a:ext cx="1000125" cy="2419350"/>
            </a:xfrm>
            <a:custGeom>
              <a:avLst/>
              <a:gdLst/>
              <a:ahLst/>
              <a:cxnLst>
                <a:cxn ang="0">
                  <a:pos x="6" y="1470"/>
                </a:cxn>
                <a:cxn ang="0">
                  <a:pos x="24" y="1470"/>
                </a:cxn>
                <a:cxn ang="0">
                  <a:pos x="42" y="1470"/>
                </a:cxn>
                <a:cxn ang="0">
                  <a:pos x="60" y="756"/>
                </a:cxn>
                <a:cxn ang="0">
                  <a:pos x="72" y="816"/>
                </a:cxn>
                <a:cxn ang="0">
                  <a:pos x="84" y="762"/>
                </a:cxn>
                <a:cxn ang="0">
                  <a:pos x="102" y="810"/>
                </a:cxn>
                <a:cxn ang="0">
                  <a:pos x="120" y="750"/>
                </a:cxn>
                <a:cxn ang="0">
                  <a:pos x="132" y="774"/>
                </a:cxn>
                <a:cxn ang="0">
                  <a:pos x="150" y="792"/>
                </a:cxn>
                <a:cxn ang="0">
                  <a:pos x="162" y="804"/>
                </a:cxn>
                <a:cxn ang="0">
                  <a:pos x="174" y="762"/>
                </a:cxn>
                <a:cxn ang="0">
                  <a:pos x="192" y="780"/>
                </a:cxn>
                <a:cxn ang="0">
                  <a:pos x="204" y="822"/>
                </a:cxn>
                <a:cxn ang="0">
                  <a:pos x="216" y="816"/>
                </a:cxn>
                <a:cxn ang="0">
                  <a:pos x="234" y="804"/>
                </a:cxn>
                <a:cxn ang="0">
                  <a:pos x="246" y="732"/>
                </a:cxn>
                <a:cxn ang="0">
                  <a:pos x="258" y="780"/>
                </a:cxn>
                <a:cxn ang="0">
                  <a:pos x="276" y="804"/>
                </a:cxn>
                <a:cxn ang="0">
                  <a:pos x="288" y="1482"/>
                </a:cxn>
                <a:cxn ang="0">
                  <a:pos x="306" y="1476"/>
                </a:cxn>
                <a:cxn ang="0">
                  <a:pos x="324" y="1470"/>
                </a:cxn>
                <a:cxn ang="0">
                  <a:pos x="342" y="1470"/>
                </a:cxn>
                <a:cxn ang="0">
                  <a:pos x="360" y="1470"/>
                </a:cxn>
                <a:cxn ang="0">
                  <a:pos x="378" y="120"/>
                </a:cxn>
                <a:cxn ang="0">
                  <a:pos x="390" y="48"/>
                </a:cxn>
                <a:cxn ang="0">
                  <a:pos x="408" y="60"/>
                </a:cxn>
                <a:cxn ang="0">
                  <a:pos x="420" y="96"/>
                </a:cxn>
                <a:cxn ang="0">
                  <a:pos x="438" y="126"/>
                </a:cxn>
                <a:cxn ang="0">
                  <a:pos x="450" y="66"/>
                </a:cxn>
                <a:cxn ang="0">
                  <a:pos x="462" y="36"/>
                </a:cxn>
                <a:cxn ang="0">
                  <a:pos x="480" y="66"/>
                </a:cxn>
                <a:cxn ang="0">
                  <a:pos x="492" y="54"/>
                </a:cxn>
                <a:cxn ang="0">
                  <a:pos x="504" y="54"/>
                </a:cxn>
                <a:cxn ang="0">
                  <a:pos x="522" y="270"/>
                </a:cxn>
                <a:cxn ang="0">
                  <a:pos x="534" y="144"/>
                </a:cxn>
                <a:cxn ang="0">
                  <a:pos x="546" y="84"/>
                </a:cxn>
                <a:cxn ang="0">
                  <a:pos x="564" y="42"/>
                </a:cxn>
                <a:cxn ang="0">
                  <a:pos x="576" y="132"/>
                </a:cxn>
                <a:cxn ang="0">
                  <a:pos x="588" y="132"/>
                </a:cxn>
                <a:cxn ang="0">
                  <a:pos x="606" y="162"/>
                </a:cxn>
                <a:cxn ang="0">
                  <a:pos x="618" y="1506"/>
                </a:cxn>
              </a:cxnLst>
              <a:rect l="0" t="0" r="r" b="b"/>
              <a:pathLst>
                <a:path w="630" h="1524">
                  <a:moveTo>
                    <a:pt x="6" y="1470"/>
                  </a:moveTo>
                  <a:lnTo>
                    <a:pt x="0" y="1470"/>
                  </a:lnTo>
                  <a:lnTo>
                    <a:pt x="6" y="1470"/>
                  </a:lnTo>
                  <a:lnTo>
                    <a:pt x="12" y="1470"/>
                  </a:lnTo>
                  <a:lnTo>
                    <a:pt x="18" y="1470"/>
                  </a:lnTo>
                  <a:lnTo>
                    <a:pt x="24" y="1470"/>
                  </a:lnTo>
                  <a:lnTo>
                    <a:pt x="30" y="1470"/>
                  </a:lnTo>
                  <a:lnTo>
                    <a:pt x="36" y="1470"/>
                  </a:lnTo>
                  <a:lnTo>
                    <a:pt x="42" y="1470"/>
                  </a:lnTo>
                  <a:lnTo>
                    <a:pt x="48" y="774"/>
                  </a:lnTo>
                  <a:lnTo>
                    <a:pt x="54" y="786"/>
                  </a:lnTo>
                  <a:lnTo>
                    <a:pt x="60" y="756"/>
                  </a:lnTo>
                  <a:lnTo>
                    <a:pt x="60" y="816"/>
                  </a:lnTo>
                  <a:lnTo>
                    <a:pt x="66" y="756"/>
                  </a:lnTo>
                  <a:lnTo>
                    <a:pt x="72" y="816"/>
                  </a:lnTo>
                  <a:lnTo>
                    <a:pt x="78" y="744"/>
                  </a:lnTo>
                  <a:lnTo>
                    <a:pt x="84" y="786"/>
                  </a:lnTo>
                  <a:lnTo>
                    <a:pt x="84" y="762"/>
                  </a:lnTo>
                  <a:lnTo>
                    <a:pt x="90" y="774"/>
                  </a:lnTo>
                  <a:lnTo>
                    <a:pt x="96" y="804"/>
                  </a:lnTo>
                  <a:lnTo>
                    <a:pt x="102" y="810"/>
                  </a:lnTo>
                  <a:lnTo>
                    <a:pt x="108" y="768"/>
                  </a:lnTo>
                  <a:lnTo>
                    <a:pt x="114" y="774"/>
                  </a:lnTo>
                  <a:lnTo>
                    <a:pt x="120" y="750"/>
                  </a:lnTo>
                  <a:lnTo>
                    <a:pt x="126" y="762"/>
                  </a:lnTo>
                  <a:lnTo>
                    <a:pt x="126" y="768"/>
                  </a:lnTo>
                  <a:lnTo>
                    <a:pt x="132" y="774"/>
                  </a:lnTo>
                  <a:lnTo>
                    <a:pt x="138" y="810"/>
                  </a:lnTo>
                  <a:lnTo>
                    <a:pt x="144" y="792"/>
                  </a:lnTo>
                  <a:lnTo>
                    <a:pt x="150" y="792"/>
                  </a:lnTo>
                  <a:lnTo>
                    <a:pt x="150" y="822"/>
                  </a:lnTo>
                  <a:lnTo>
                    <a:pt x="156" y="804"/>
                  </a:lnTo>
                  <a:lnTo>
                    <a:pt x="162" y="804"/>
                  </a:lnTo>
                  <a:lnTo>
                    <a:pt x="168" y="780"/>
                  </a:lnTo>
                  <a:lnTo>
                    <a:pt x="174" y="786"/>
                  </a:lnTo>
                  <a:lnTo>
                    <a:pt x="174" y="762"/>
                  </a:lnTo>
                  <a:lnTo>
                    <a:pt x="180" y="798"/>
                  </a:lnTo>
                  <a:lnTo>
                    <a:pt x="186" y="834"/>
                  </a:lnTo>
                  <a:lnTo>
                    <a:pt x="192" y="780"/>
                  </a:lnTo>
                  <a:lnTo>
                    <a:pt x="192" y="768"/>
                  </a:lnTo>
                  <a:lnTo>
                    <a:pt x="198" y="744"/>
                  </a:lnTo>
                  <a:lnTo>
                    <a:pt x="204" y="822"/>
                  </a:lnTo>
                  <a:lnTo>
                    <a:pt x="210" y="774"/>
                  </a:lnTo>
                  <a:lnTo>
                    <a:pt x="216" y="750"/>
                  </a:lnTo>
                  <a:lnTo>
                    <a:pt x="216" y="816"/>
                  </a:lnTo>
                  <a:lnTo>
                    <a:pt x="222" y="834"/>
                  </a:lnTo>
                  <a:lnTo>
                    <a:pt x="228" y="786"/>
                  </a:lnTo>
                  <a:lnTo>
                    <a:pt x="234" y="804"/>
                  </a:lnTo>
                  <a:lnTo>
                    <a:pt x="240" y="780"/>
                  </a:lnTo>
                  <a:lnTo>
                    <a:pt x="240" y="798"/>
                  </a:lnTo>
                  <a:lnTo>
                    <a:pt x="246" y="732"/>
                  </a:lnTo>
                  <a:lnTo>
                    <a:pt x="252" y="804"/>
                  </a:lnTo>
                  <a:lnTo>
                    <a:pt x="258" y="816"/>
                  </a:lnTo>
                  <a:lnTo>
                    <a:pt x="258" y="780"/>
                  </a:lnTo>
                  <a:lnTo>
                    <a:pt x="264" y="756"/>
                  </a:lnTo>
                  <a:lnTo>
                    <a:pt x="270" y="750"/>
                  </a:lnTo>
                  <a:lnTo>
                    <a:pt x="276" y="804"/>
                  </a:lnTo>
                  <a:lnTo>
                    <a:pt x="282" y="738"/>
                  </a:lnTo>
                  <a:lnTo>
                    <a:pt x="282" y="1482"/>
                  </a:lnTo>
                  <a:lnTo>
                    <a:pt x="288" y="1482"/>
                  </a:lnTo>
                  <a:lnTo>
                    <a:pt x="294" y="1476"/>
                  </a:lnTo>
                  <a:lnTo>
                    <a:pt x="300" y="1476"/>
                  </a:lnTo>
                  <a:lnTo>
                    <a:pt x="306" y="1476"/>
                  </a:lnTo>
                  <a:lnTo>
                    <a:pt x="312" y="1470"/>
                  </a:lnTo>
                  <a:lnTo>
                    <a:pt x="318" y="1470"/>
                  </a:lnTo>
                  <a:lnTo>
                    <a:pt x="324" y="1470"/>
                  </a:lnTo>
                  <a:lnTo>
                    <a:pt x="330" y="1470"/>
                  </a:lnTo>
                  <a:lnTo>
                    <a:pt x="336" y="1470"/>
                  </a:lnTo>
                  <a:lnTo>
                    <a:pt x="342" y="1470"/>
                  </a:lnTo>
                  <a:lnTo>
                    <a:pt x="348" y="1470"/>
                  </a:lnTo>
                  <a:lnTo>
                    <a:pt x="354" y="1470"/>
                  </a:lnTo>
                  <a:lnTo>
                    <a:pt x="360" y="1470"/>
                  </a:lnTo>
                  <a:lnTo>
                    <a:pt x="366" y="1470"/>
                  </a:lnTo>
                  <a:lnTo>
                    <a:pt x="372" y="1470"/>
                  </a:lnTo>
                  <a:lnTo>
                    <a:pt x="378" y="120"/>
                  </a:lnTo>
                  <a:lnTo>
                    <a:pt x="384" y="84"/>
                  </a:lnTo>
                  <a:lnTo>
                    <a:pt x="390" y="126"/>
                  </a:lnTo>
                  <a:lnTo>
                    <a:pt x="390" y="48"/>
                  </a:lnTo>
                  <a:lnTo>
                    <a:pt x="396" y="138"/>
                  </a:lnTo>
                  <a:lnTo>
                    <a:pt x="402" y="162"/>
                  </a:lnTo>
                  <a:lnTo>
                    <a:pt x="408" y="60"/>
                  </a:lnTo>
                  <a:lnTo>
                    <a:pt x="414" y="120"/>
                  </a:lnTo>
                  <a:lnTo>
                    <a:pt x="414" y="54"/>
                  </a:lnTo>
                  <a:lnTo>
                    <a:pt x="420" y="96"/>
                  </a:lnTo>
                  <a:lnTo>
                    <a:pt x="426" y="126"/>
                  </a:lnTo>
                  <a:lnTo>
                    <a:pt x="432" y="162"/>
                  </a:lnTo>
                  <a:lnTo>
                    <a:pt x="438" y="126"/>
                  </a:lnTo>
                  <a:lnTo>
                    <a:pt x="438" y="90"/>
                  </a:lnTo>
                  <a:lnTo>
                    <a:pt x="444" y="108"/>
                  </a:lnTo>
                  <a:lnTo>
                    <a:pt x="450" y="66"/>
                  </a:lnTo>
                  <a:lnTo>
                    <a:pt x="456" y="0"/>
                  </a:lnTo>
                  <a:lnTo>
                    <a:pt x="456" y="54"/>
                  </a:lnTo>
                  <a:lnTo>
                    <a:pt x="462" y="36"/>
                  </a:lnTo>
                  <a:lnTo>
                    <a:pt x="468" y="228"/>
                  </a:lnTo>
                  <a:lnTo>
                    <a:pt x="474" y="36"/>
                  </a:lnTo>
                  <a:lnTo>
                    <a:pt x="480" y="66"/>
                  </a:lnTo>
                  <a:lnTo>
                    <a:pt x="480" y="264"/>
                  </a:lnTo>
                  <a:lnTo>
                    <a:pt x="486" y="54"/>
                  </a:lnTo>
                  <a:lnTo>
                    <a:pt x="492" y="54"/>
                  </a:lnTo>
                  <a:lnTo>
                    <a:pt x="498" y="300"/>
                  </a:lnTo>
                  <a:lnTo>
                    <a:pt x="504" y="150"/>
                  </a:lnTo>
                  <a:lnTo>
                    <a:pt x="504" y="54"/>
                  </a:lnTo>
                  <a:lnTo>
                    <a:pt x="510" y="162"/>
                  </a:lnTo>
                  <a:lnTo>
                    <a:pt x="516" y="0"/>
                  </a:lnTo>
                  <a:lnTo>
                    <a:pt x="522" y="270"/>
                  </a:lnTo>
                  <a:lnTo>
                    <a:pt x="522" y="138"/>
                  </a:lnTo>
                  <a:lnTo>
                    <a:pt x="528" y="66"/>
                  </a:lnTo>
                  <a:lnTo>
                    <a:pt x="534" y="144"/>
                  </a:lnTo>
                  <a:lnTo>
                    <a:pt x="540" y="138"/>
                  </a:lnTo>
                  <a:lnTo>
                    <a:pt x="546" y="132"/>
                  </a:lnTo>
                  <a:lnTo>
                    <a:pt x="546" y="84"/>
                  </a:lnTo>
                  <a:lnTo>
                    <a:pt x="552" y="60"/>
                  </a:lnTo>
                  <a:lnTo>
                    <a:pt x="558" y="78"/>
                  </a:lnTo>
                  <a:lnTo>
                    <a:pt x="564" y="42"/>
                  </a:lnTo>
                  <a:lnTo>
                    <a:pt x="570" y="120"/>
                  </a:lnTo>
                  <a:lnTo>
                    <a:pt x="570" y="78"/>
                  </a:lnTo>
                  <a:lnTo>
                    <a:pt x="576" y="132"/>
                  </a:lnTo>
                  <a:lnTo>
                    <a:pt x="582" y="84"/>
                  </a:lnTo>
                  <a:lnTo>
                    <a:pt x="588" y="246"/>
                  </a:lnTo>
                  <a:lnTo>
                    <a:pt x="588" y="132"/>
                  </a:lnTo>
                  <a:lnTo>
                    <a:pt x="594" y="42"/>
                  </a:lnTo>
                  <a:lnTo>
                    <a:pt x="600" y="168"/>
                  </a:lnTo>
                  <a:lnTo>
                    <a:pt x="606" y="162"/>
                  </a:lnTo>
                  <a:lnTo>
                    <a:pt x="612" y="0"/>
                  </a:lnTo>
                  <a:lnTo>
                    <a:pt x="612" y="1524"/>
                  </a:lnTo>
                  <a:lnTo>
                    <a:pt x="618" y="1506"/>
                  </a:lnTo>
                  <a:lnTo>
                    <a:pt x="624" y="1500"/>
                  </a:lnTo>
                  <a:lnTo>
                    <a:pt x="630" y="149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" name="Freeform 121"/>
            <p:cNvSpPr>
              <a:spLocks/>
            </p:cNvSpPr>
            <p:nvPr/>
          </p:nvSpPr>
          <p:spPr bwMode="auto">
            <a:xfrm>
              <a:off x="3662363" y="3108325"/>
              <a:ext cx="981075" cy="1304925"/>
            </a:xfrm>
            <a:custGeom>
              <a:avLst/>
              <a:gdLst/>
              <a:ahLst/>
              <a:cxnLst>
                <a:cxn ang="0">
                  <a:pos x="6" y="798"/>
                </a:cxn>
                <a:cxn ang="0">
                  <a:pos x="24" y="786"/>
                </a:cxn>
                <a:cxn ang="0">
                  <a:pos x="42" y="786"/>
                </a:cxn>
                <a:cxn ang="0">
                  <a:pos x="60" y="786"/>
                </a:cxn>
                <a:cxn ang="0">
                  <a:pos x="78" y="768"/>
                </a:cxn>
                <a:cxn ang="0">
                  <a:pos x="90" y="786"/>
                </a:cxn>
                <a:cxn ang="0">
                  <a:pos x="108" y="792"/>
                </a:cxn>
                <a:cxn ang="0">
                  <a:pos x="120" y="768"/>
                </a:cxn>
                <a:cxn ang="0">
                  <a:pos x="138" y="672"/>
                </a:cxn>
                <a:cxn ang="0">
                  <a:pos x="150" y="678"/>
                </a:cxn>
                <a:cxn ang="0">
                  <a:pos x="162" y="714"/>
                </a:cxn>
                <a:cxn ang="0">
                  <a:pos x="180" y="732"/>
                </a:cxn>
                <a:cxn ang="0">
                  <a:pos x="192" y="660"/>
                </a:cxn>
                <a:cxn ang="0">
                  <a:pos x="204" y="534"/>
                </a:cxn>
                <a:cxn ang="0">
                  <a:pos x="222" y="666"/>
                </a:cxn>
                <a:cxn ang="0">
                  <a:pos x="234" y="558"/>
                </a:cxn>
                <a:cxn ang="0">
                  <a:pos x="246" y="522"/>
                </a:cxn>
                <a:cxn ang="0">
                  <a:pos x="264" y="528"/>
                </a:cxn>
                <a:cxn ang="0">
                  <a:pos x="276" y="528"/>
                </a:cxn>
                <a:cxn ang="0">
                  <a:pos x="288" y="546"/>
                </a:cxn>
                <a:cxn ang="0">
                  <a:pos x="306" y="504"/>
                </a:cxn>
                <a:cxn ang="0">
                  <a:pos x="318" y="516"/>
                </a:cxn>
                <a:cxn ang="0">
                  <a:pos x="336" y="420"/>
                </a:cxn>
                <a:cxn ang="0">
                  <a:pos x="348" y="360"/>
                </a:cxn>
                <a:cxn ang="0">
                  <a:pos x="360" y="384"/>
                </a:cxn>
                <a:cxn ang="0">
                  <a:pos x="378" y="384"/>
                </a:cxn>
                <a:cxn ang="0">
                  <a:pos x="390" y="372"/>
                </a:cxn>
                <a:cxn ang="0">
                  <a:pos x="402" y="372"/>
                </a:cxn>
                <a:cxn ang="0">
                  <a:pos x="420" y="294"/>
                </a:cxn>
                <a:cxn ang="0">
                  <a:pos x="438" y="234"/>
                </a:cxn>
                <a:cxn ang="0">
                  <a:pos x="450" y="246"/>
                </a:cxn>
                <a:cxn ang="0">
                  <a:pos x="468" y="240"/>
                </a:cxn>
                <a:cxn ang="0">
                  <a:pos x="480" y="210"/>
                </a:cxn>
                <a:cxn ang="0">
                  <a:pos x="492" y="150"/>
                </a:cxn>
                <a:cxn ang="0">
                  <a:pos x="510" y="180"/>
                </a:cxn>
                <a:cxn ang="0">
                  <a:pos x="522" y="180"/>
                </a:cxn>
                <a:cxn ang="0">
                  <a:pos x="534" y="138"/>
                </a:cxn>
                <a:cxn ang="0">
                  <a:pos x="552" y="72"/>
                </a:cxn>
                <a:cxn ang="0">
                  <a:pos x="570" y="78"/>
                </a:cxn>
                <a:cxn ang="0">
                  <a:pos x="582" y="72"/>
                </a:cxn>
                <a:cxn ang="0">
                  <a:pos x="600" y="60"/>
                </a:cxn>
                <a:cxn ang="0">
                  <a:pos x="612" y="36"/>
                </a:cxn>
              </a:cxnLst>
              <a:rect l="0" t="0" r="r" b="b"/>
              <a:pathLst>
                <a:path w="618" h="822">
                  <a:moveTo>
                    <a:pt x="0" y="810"/>
                  </a:moveTo>
                  <a:lnTo>
                    <a:pt x="6" y="810"/>
                  </a:lnTo>
                  <a:lnTo>
                    <a:pt x="6" y="798"/>
                  </a:lnTo>
                  <a:lnTo>
                    <a:pt x="12" y="786"/>
                  </a:lnTo>
                  <a:lnTo>
                    <a:pt x="18" y="786"/>
                  </a:lnTo>
                  <a:lnTo>
                    <a:pt x="24" y="786"/>
                  </a:lnTo>
                  <a:lnTo>
                    <a:pt x="30" y="786"/>
                  </a:lnTo>
                  <a:lnTo>
                    <a:pt x="36" y="786"/>
                  </a:lnTo>
                  <a:lnTo>
                    <a:pt x="42" y="786"/>
                  </a:lnTo>
                  <a:lnTo>
                    <a:pt x="48" y="786"/>
                  </a:lnTo>
                  <a:lnTo>
                    <a:pt x="54" y="786"/>
                  </a:lnTo>
                  <a:lnTo>
                    <a:pt x="60" y="786"/>
                  </a:lnTo>
                  <a:lnTo>
                    <a:pt x="66" y="786"/>
                  </a:lnTo>
                  <a:lnTo>
                    <a:pt x="72" y="786"/>
                  </a:lnTo>
                  <a:lnTo>
                    <a:pt x="78" y="768"/>
                  </a:lnTo>
                  <a:lnTo>
                    <a:pt x="84" y="792"/>
                  </a:lnTo>
                  <a:lnTo>
                    <a:pt x="90" y="774"/>
                  </a:lnTo>
                  <a:lnTo>
                    <a:pt x="90" y="786"/>
                  </a:lnTo>
                  <a:lnTo>
                    <a:pt x="96" y="786"/>
                  </a:lnTo>
                  <a:lnTo>
                    <a:pt x="102" y="738"/>
                  </a:lnTo>
                  <a:lnTo>
                    <a:pt x="108" y="792"/>
                  </a:lnTo>
                  <a:lnTo>
                    <a:pt x="114" y="756"/>
                  </a:lnTo>
                  <a:lnTo>
                    <a:pt x="114" y="768"/>
                  </a:lnTo>
                  <a:lnTo>
                    <a:pt x="120" y="768"/>
                  </a:lnTo>
                  <a:lnTo>
                    <a:pt x="126" y="774"/>
                  </a:lnTo>
                  <a:lnTo>
                    <a:pt x="132" y="732"/>
                  </a:lnTo>
                  <a:lnTo>
                    <a:pt x="138" y="672"/>
                  </a:lnTo>
                  <a:lnTo>
                    <a:pt x="138" y="756"/>
                  </a:lnTo>
                  <a:lnTo>
                    <a:pt x="144" y="750"/>
                  </a:lnTo>
                  <a:lnTo>
                    <a:pt x="150" y="678"/>
                  </a:lnTo>
                  <a:lnTo>
                    <a:pt x="156" y="642"/>
                  </a:lnTo>
                  <a:lnTo>
                    <a:pt x="156" y="696"/>
                  </a:lnTo>
                  <a:lnTo>
                    <a:pt x="162" y="714"/>
                  </a:lnTo>
                  <a:lnTo>
                    <a:pt x="168" y="672"/>
                  </a:lnTo>
                  <a:lnTo>
                    <a:pt x="174" y="696"/>
                  </a:lnTo>
                  <a:lnTo>
                    <a:pt x="180" y="732"/>
                  </a:lnTo>
                  <a:lnTo>
                    <a:pt x="180" y="642"/>
                  </a:lnTo>
                  <a:lnTo>
                    <a:pt x="186" y="690"/>
                  </a:lnTo>
                  <a:lnTo>
                    <a:pt x="192" y="660"/>
                  </a:lnTo>
                  <a:lnTo>
                    <a:pt x="198" y="684"/>
                  </a:lnTo>
                  <a:lnTo>
                    <a:pt x="204" y="672"/>
                  </a:lnTo>
                  <a:lnTo>
                    <a:pt x="204" y="534"/>
                  </a:lnTo>
                  <a:lnTo>
                    <a:pt x="210" y="696"/>
                  </a:lnTo>
                  <a:lnTo>
                    <a:pt x="216" y="558"/>
                  </a:lnTo>
                  <a:lnTo>
                    <a:pt x="222" y="666"/>
                  </a:lnTo>
                  <a:lnTo>
                    <a:pt x="222" y="822"/>
                  </a:lnTo>
                  <a:lnTo>
                    <a:pt x="228" y="642"/>
                  </a:lnTo>
                  <a:lnTo>
                    <a:pt x="234" y="558"/>
                  </a:lnTo>
                  <a:lnTo>
                    <a:pt x="240" y="672"/>
                  </a:lnTo>
                  <a:lnTo>
                    <a:pt x="246" y="510"/>
                  </a:lnTo>
                  <a:lnTo>
                    <a:pt x="246" y="522"/>
                  </a:lnTo>
                  <a:lnTo>
                    <a:pt x="252" y="540"/>
                  </a:lnTo>
                  <a:lnTo>
                    <a:pt x="258" y="534"/>
                  </a:lnTo>
                  <a:lnTo>
                    <a:pt x="264" y="528"/>
                  </a:lnTo>
                  <a:lnTo>
                    <a:pt x="270" y="480"/>
                  </a:lnTo>
                  <a:lnTo>
                    <a:pt x="270" y="588"/>
                  </a:lnTo>
                  <a:lnTo>
                    <a:pt x="276" y="528"/>
                  </a:lnTo>
                  <a:lnTo>
                    <a:pt x="282" y="576"/>
                  </a:lnTo>
                  <a:lnTo>
                    <a:pt x="288" y="426"/>
                  </a:lnTo>
                  <a:lnTo>
                    <a:pt x="288" y="546"/>
                  </a:lnTo>
                  <a:lnTo>
                    <a:pt x="294" y="576"/>
                  </a:lnTo>
                  <a:lnTo>
                    <a:pt x="300" y="516"/>
                  </a:lnTo>
                  <a:lnTo>
                    <a:pt x="306" y="504"/>
                  </a:lnTo>
                  <a:lnTo>
                    <a:pt x="312" y="540"/>
                  </a:lnTo>
                  <a:lnTo>
                    <a:pt x="312" y="432"/>
                  </a:lnTo>
                  <a:lnTo>
                    <a:pt x="318" y="516"/>
                  </a:lnTo>
                  <a:lnTo>
                    <a:pt x="324" y="426"/>
                  </a:lnTo>
                  <a:lnTo>
                    <a:pt x="330" y="324"/>
                  </a:lnTo>
                  <a:lnTo>
                    <a:pt x="336" y="420"/>
                  </a:lnTo>
                  <a:lnTo>
                    <a:pt x="336" y="498"/>
                  </a:lnTo>
                  <a:lnTo>
                    <a:pt x="342" y="444"/>
                  </a:lnTo>
                  <a:lnTo>
                    <a:pt x="348" y="360"/>
                  </a:lnTo>
                  <a:lnTo>
                    <a:pt x="354" y="396"/>
                  </a:lnTo>
                  <a:lnTo>
                    <a:pt x="354" y="348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72" y="342"/>
                  </a:lnTo>
                  <a:lnTo>
                    <a:pt x="378" y="384"/>
                  </a:lnTo>
                  <a:lnTo>
                    <a:pt x="378" y="288"/>
                  </a:lnTo>
                  <a:lnTo>
                    <a:pt x="384" y="366"/>
                  </a:lnTo>
                  <a:lnTo>
                    <a:pt x="390" y="372"/>
                  </a:lnTo>
                  <a:lnTo>
                    <a:pt x="396" y="366"/>
                  </a:lnTo>
                  <a:lnTo>
                    <a:pt x="402" y="288"/>
                  </a:lnTo>
                  <a:lnTo>
                    <a:pt x="402" y="372"/>
                  </a:lnTo>
                  <a:lnTo>
                    <a:pt x="408" y="324"/>
                  </a:lnTo>
                  <a:lnTo>
                    <a:pt x="414" y="288"/>
                  </a:lnTo>
                  <a:lnTo>
                    <a:pt x="420" y="294"/>
                  </a:lnTo>
                  <a:lnTo>
                    <a:pt x="426" y="306"/>
                  </a:lnTo>
                  <a:lnTo>
                    <a:pt x="432" y="258"/>
                  </a:lnTo>
                  <a:lnTo>
                    <a:pt x="438" y="234"/>
                  </a:lnTo>
                  <a:lnTo>
                    <a:pt x="444" y="276"/>
                  </a:lnTo>
                  <a:lnTo>
                    <a:pt x="444" y="246"/>
                  </a:lnTo>
                  <a:lnTo>
                    <a:pt x="450" y="246"/>
                  </a:lnTo>
                  <a:lnTo>
                    <a:pt x="456" y="246"/>
                  </a:lnTo>
                  <a:lnTo>
                    <a:pt x="462" y="216"/>
                  </a:lnTo>
                  <a:lnTo>
                    <a:pt x="468" y="240"/>
                  </a:lnTo>
                  <a:lnTo>
                    <a:pt x="468" y="222"/>
                  </a:lnTo>
                  <a:lnTo>
                    <a:pt x="474" y="222"/>
                  </a:lnTo>
                  <a:lnTo>
                    <a:pt x="480" y="210"/>
                  </a:lnTo>
                  <a:lnTo>
                    <a:pt x="486" y="258"/>
                  </a:lnTo>
                  <a:lnTo>
                    <a:pt x="486" y="234"/>
                  </a:lnTo>
                  <a:lnTo>
                    <a:pt x="492" y="150"/>
                  </a:lnTo>
                  <a:lnTo>
                    <a:pt x="498" y="162"/>
                  </a:lnTo>
                  <a:lnTo>
                    <a:pt x="504" y="186"/>
                  </a:lnTo>
                  <a:lnTo>
                    <a:pt x="510" y="180"/>
                  </a:lnTo>
                  <a:lnTo>
                    <a:pt x="510" y="192"/>
                  </a:lnTo>
                  <a:lnTo>
                    <a:pt x="516" y="72"/>
                  </a:lnTo>
                  <a:lnTo>
                    <a:pt x="522" y="180"/>
                  </a:lnTo>
                  <a:lnTo>
                    <a:pt x="528" y="180"/>
                  </a:lnTo>
                  <a:lnTo>
                    <a:pt x="534" y="72"/>
                  </a:lnTo>
                  <a:lnTo>
                    <a:pt x="534" y="138"/>
                  </a:lnTo>
                  <a:lnTo>
                    <a:pt x="540" y="66"/>
                  </a:lnTo>
                  <a:lnTo>
                    <a:pt x="546" y="132"/>
                  </a:lnTo>
                  <a:lnTo>
                    <a:pt x="552" y="72"/>
                  </a:lnTo>
                  <a:lnTo>
                    <a:pt x="558" y="78"/>
                  </a:lnTo>
                  <a:lnTo>
                    <a:pt x="564" y="126"/>
                  </a:lnTo>
                  <a:lnTo>
                    <a:pt x="570" y="78"/>
                  </a:lnTo>
                  <a:lnTo>
                    <a:pt x="576" y="78"/>
                  </a:lnTo>
                  <a:lnTo>
                    <a:pt x="576" y="96"/>
                  </a:lnTo>
                  <a:lnTo>
                    <a:pt x="582" y="72"/>
                  </a:lnTo>
                  <a:lnTo>
                    <a:pt x="588" y="132"/>
                  </a:lnTo>
                  <a:lnTo>
                    <a:pt x="594" y="108"/>
                  </a:lnTo>
                  <a:lnTo>
                    <a:pt x="600" y="60"/>
                  </a:lnTo>
                  <a:lnTo>
                    <a:pt x="600" y="0"/>
                  </a:lnTo>
                  <a:lnTo>
                    <a:pt x="606" y="12"/>
                  </a:lnTo>
                  <a:lnTo>
                    <a:pt x="612" y="36"/>
                  </a:lnTo>
                  <a:lnTo>
                    <a:pt x="618" y="150"/>
                  </a:lnTo>
                  <a:lnTo>
                    <a:pt x="618" y="3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4643438" y="1984375"/>
              <a:ext cx="1047750" cy="2476500"/>
            </a:xfrm>
            <a:custGeom>
              <a:avLst/>
              <a:gdLst/>
              <a:ahLst/>
              <a:cxnLst>
                <a:cxn ang="0">
                  <a:pos x="12" y="660"/>
                </a:cxn>
                <a:cxn ang="0">
                  <a:pos x="24" y="690"/>
                </a:cxn>
                <a:cxn ang="0">
                  <a:pos x="42" y="654"/>
                </a:cxn>
                <a:cxn ang="0">
                  <a:pos x="54" y="678"/>
                </a:cxn>
                <a:cxn ang="0">
                  <a:pos x="66" y="684"/>
                </a:cxn>
                <a:cxn ang="0">
                  <a:pos x="84" y="648"/>
                </a:cxn>
                <a:cxn ang="0">
                  <a:pos x="96" y="696"/>
                </a:cxn>
                <a:cxn ang="0">
                  <a:pos x="114" y="552"/>
                </a:cxn>
                <a:cxn ang="0">
                  <a:pos x="132" y="492"/>
                </a:cxn>
                <a:cxn ang="0">
                  <a:pos x="144" y="498"/>
                </a:cxn>
                <a:cxn ang="0">
                  <a:pos x="162" y="510"/>
                </a:cxn>
                <a:cxn ang="0">
                  <a:pos x="174" y="402"/>
                </a:cxn>
                <a:cxn ang="0">
                  <a:pos x="192" y="450"/>
                </a:cxn>
                <a:cxn ang="0">
                  <a:pos x="204" y="390"/>
                </a:cxn>
                <a:cxn ang="0">
                  <a:pos x="222" y="366"/>
                </a:cxn>
                <a:cxn ang="0">
                  <a:pos x="234" y="360"/>
                </a:cxn>
                <a:cxn ang="0">
                  <a:pos x="246" y="360"/>
                </a:cxn>
                <a:cxn ang="0">
                  <a:pos x="264" y="330"/>
                </a:cxn>
                <a:cxn ang="0">
                  <a:pos x="276" y="216"/>
                </a:cxn>
                <a:cxn ang="0">
                  <a:pos x="288" y="390"/>
                </a:cxn>
                <a:cxn ang="0">
                  <a:pos x="306" y="240"/>
                </a:cxn>
                <a:cxn ang="0">
                  <a:pos x="318" y="192"/>
                </a:cxn>
                <a:cxn ang="0">
                  <a:pos x="330" y="198"/>
                </a:cxn>
                <a:cxn ang="0">
                  <a:pos x="348" y="204"/>
                </a:cxn>
                <a:cxn ang="0">
                  <a:pos x="360" y="210"/>
                </a:cxn>
                <a:cxn ang="0">
                  <a:pos x="372" y="18"/>
                </a:cxn>
                <a:cxn ang="0">
                  <a:pos x="390" y="264"/>
                </a:cxn>
                <a:cxn ang="0">
                  <a:pos x="402" y="1560"/>
                </a:cxn>
                <a:cxn ang="0">
                  <a:pos x="420" y="1536"/>
                </a:cxn>
                <a:cxn ang="0">
                  <a:pos x="432" y="1494"/>
                </a:cxn>
                <a:cxn ang="0">
                  <a:pos x="450" y="1494"/>
                </a:cxn>
                <a:cxn ang="0">
                  <a:pos x="468" y="1494"/>
                </a:cxn>
                <a:cxn ang="0">
                  <a:pos x="486" y="1494"/>
                </a:cxn>
                <a:cxn ang="0">
                  <a:pos x="504" y="1494"/>
                </a:cxn>
                <a:cxn ang="0">
                  <a:pos x="522" y="1494"/>
                </a:cxn>
                <a:cxn ang="0">
                  <a:pos x="540" y="1494"/>
                </a:cxn>
                <a:cxn ang="0">
                  <a:pos x="558" y="1494"/>
                </a:cxn>
                <a:cxn ang="0">
                  <a:pos x="576" y="1494"/>
                </a:cxn>
                <a:cxn ang="0">
                  <a:pos x="594" y="1494"/>
                </a:cxn>
                <a:cxn ang="0">
                  <a:pos x="612" y="1494"/>
                </a:cxn>
                <a:cxn ang="0">
                  <a:pos x="630" y="1494"/>
                </a:cxn>
                <a:cxn ang="0">
                  <a:pos x="648" y="1494"/>
                </a:cxn>
              </a:cxnLst>
              <a:rect l="0" t="0" r="r" b="b"/>
              <a:pathLst>
                <a:path w="660" h="1560">
                  <a:moveTo>
                    <a:pt x="0" y="744"/>
                  </a:moveTo>
                  <a:lnTo>
                    <a:pt x="6" y="786"/>
                  </a:lnTo>
                  <a:lnTo>
                    <a:pt x="12" y="660"/>
                  </a:lnTo>
                  <a:lnTo>
                    <a:pt x="18" y="744"/>
                  </a:lnTo>
                  <a:lnTo>
                    <a:pt x="24" y="642"/>
                  </a:lnTo>
                  <a:lnTo>
                    <a:pt x="24" y="690"/>
                  </a:lnTo>
                  <a:lnTo>
                    <a:pt x="30" y="642"/>
                  </a:lnTo>
                  <a:lnTo>
                    <a:pt x="36" y="666"/>
                  </a:lnTo>
                  <a:lnTo>
                    <a:pt x="42" y="654"/>
                  </a:lnTo>
                  <a:lnTo>
                    <a:pt x="48" y="708"/>
                  </a:lnTo>
                  <a:lnTo>
                    <a:pt x="48" y="612"/>
                  </a:lnTo>
                  <a:lnTo>
                    <a:pt x="54" y="678"/>
                  </a:lnTo>
                  <a:lnTo>
                    <a:pt x="60" y="630"/>
                  </a:lnTo>
                  <a:lnTo>
                    <a:pt x="66" y="660"/>
                  </a:lnTo>
                  <a:lnTo>
                    <a:pt x="66" y="684"/>
                  </a:lnTo>
                  <a:lnTo>
                    <a:pt x="72" y="636"/>
                  </a:lnTo>
                  <a:lnTo>
                    <a:pt x="78" y="618"/>
                  </a:lnTo>
                  <a:lnTo>
                    <a:pt x="84" y="648"/>
                  </a:lnTo>
                  <a:lnTo>
                    <a:pt x="90" y="444"/>
                  </a:lnTo>
                  <a:lnTo>
                    <a:pt x="90" y="612"/>
                  </a:lnTo>
                  <a:lnTo>
                    <a:pt x="96" y="696"/>
                  </a:lnTo>
                  <a:lnTo>
                    <a:pt x="102" y="576"/>
                  </a:lnTo>
                  <a:lnTo>
                    <a:pt x="108" y="528"/>
                  </a:lnTo>
                  <a:lnTo>
                    <a:pt x="114" y="552"/>
                  </a:lnTo>
                  <a:lnTo>
                    <a:pt x="120" y="510"/>
                  </a:lnTo>
                  <a:lnTo>
                    <a:pt x="126" y="528"/>
                  </a:lnTo>
                  <a:lnTo>
                    <a:pt x="132" y="492"/>
                  </a:lnTo>
                  <a:lnTo>
                    <a:pt x="132" y="540"/>
                  </a:lnTo>
                  <a:lnTo>
                    <a:pt x="138" y="486"/>
                  </a:lnTo>
                  <a:lnTo>
                    <a:pt x="144" y="498"/>
                  </a:lnTo>
                  <a:lnTo>
                    <a:pt x="150" y="480"/>
                  </a:lnTo>
                  <a:lnTo>
                    <a:pt x="156" y="486"/>
                  </a:lnTo>
                  <a:lnTo>
                    <a:pt x="162" y="510"/>
                  </a:lnTo>
                  <a:lnTo>
                    <a:pt x="168" y="444"/>
                  </a:lnTo>
                  <a:lnTo>
                    <a:pt x="174" y="504"/>
                  </a:lnTo>
                  <a:lnTo>
                    <a:pt x="174" y="402"/>
                  </a:lnTo>
                  <a:lnTo>
                    <a:pt x="180" y="420"/>
                  </a:lnTo>
                  <a:lnTo>
                    <a:pt x="186" y="414"/>
                  </a:lnTo>
                  <a:lnTo>
                    <a:pt x="192" y="450"/>
                  </a:lnTo>
                  <a:lnTo>
                    <a:pt x="198" y="378"/>
                  </a:lnTo>
                  <a:lnTo>
                    <a:pt x="198" y="420"/>
                  </a:lnTo>
                  <a:lnTo>
                    <a:pt x="204" y="390"/>
                  </a:lnTo>
                  <a:lnTo>
                    <a:pt x="210" y="330"/>
                  </a:lnTo>
                  <a:lnTo>
                    <a:pt x="216" y="396"/>
                  </a:lnTo>
                  <a:lnTo>
                    <a:pt x="222" y="366"/>
                  </a:lnTo>
                  <a:lnTo>
                    <a:pt x="222" y="378"/>
                  </a:lnTo>
                  <a:lnTo>
                    <a:pt x="228" y="378"/>
                  </a:lnTo>
                  <a:lnTo>
                    <a:pt x="234" y="360"/>
                  </a:lnTo>
                  <a:lnTo>
                    <a:pt x="240" y="372"/>
                  </a:lnTo>
                  <a:lnTo>
                    <a:pt x="240" y="348"/>
                  </a:lnTo>
                  <a:lnTo>
                    <a:pt x="246" y="360"/>
                  </a:lnTo>
                  <a:lnTo>
                    <a:pt x="252" y="342"/>
                  </a:lnTo>
                  <a:lnTo>
                    <a:pt x="258" y="294"/>
                  </a:lnTo>
                  <a:lnTo>
                    <a:pt x="264" y="330"/>
                  </a:lnTo>
                  <a:lnTo>
                    <a:pt x="264" y="390"/>
                  </a:lnTo>
                  <a:lnTo>
                    <a:pt x="270" y="396"/>
                  </a:lnTo>
                  <a:lnTo>
                    <a:pt x="276" y="216"/>
                  </a:lnTo>
                  <a:lnTo>
                    <a:pt x="282" y="378"/>
                  </a:lnTo>
                  <a:lnTo>
                    <a:pt x="288" y="348"/>
                  </a:lnTo>
                  <a:lnTo>
                    <a:pt x="288" y="390"/>
                  </a:lnTo>
                  <a:lnTo>
                    <a:pt x="294" y="342"/>
                  </a:lnTo>
                  <a:lnTo>
                    <a:pt x="300" y="336"/>
                  </a:lnTo>
                  <a:lnTo>
                    <a:pt x="306" y="240"/>
                  </a:lnTo>
                  <a:lnTo>
                    <a:pt x="306" y="270"/>
                  </a:lnTo>
                  <a:lnTo>
                    <a:pt x="312" y="300"/>
                  </a:lnTo>
                  <a:lnTo>
                    <a:pt x="318" y="192"/>
                  </a:lnTo>
                  <a:lnTo>
                    <a:pt x="324" y="252"/>
                  </a:lnTo>
                  <a:lnTo>
                    <a:pt x="330" y="204"/>
                  </a:lnTo>
                  <a:lnTo>
                    <a:pt x="330" y="198"/>
                  </a:lnTo>
                  <a:lnTo>
                    <a:pt x="336" y="264"/>
                  </a:lnTo>
                  <a:lnTo>
                    <a:pt x="342" y="222"/>
                  </a:lnTo>
                  <a:lnTo>
                    <a:pt x="348" y="204"/>
                  </a:lnTo>
                  <a:lnTo>
                    <a:pt x="354" y="192"/>
                  </a:lnTo>
                  <a:lnTo>
                    <a:pt x="354" y="210"/>
                  </a:lnTo>
                  <a:lnTo>
                    <a:pt x="360" y="210"/>
                  </a:lnTo>
                  <a:lnTo>
                    <a:pt x="366" y="222"/>
                  </a:lnTo>
                  <a:lnTo>
                    <a:pt x="372" y="222"/>
                  </a:lnTo>
                  <a:lnTo>
                    <a:pt x="372" y="18"/>
                  </a:lnTo>
                  <a:lnTo>
                    <a:pt x="378" y="234"/>
                  </a:lnTo>
                  <a:lnTo>
                    <a:pt x="384" y="66"/>
                  </a:lnTo>
                  <a:lnTo>
                    <a:pt x="390" y="264"/>
                  </a:lnTo>
                  <a:lnTo>
                    <a:pt x="396" y="0"/>
                  </a:lnTo>
                  <a:lnTo>
                    <a:pt x="396" y="354"/>
                  </a:lnTo>
                  <a:lnTo>
                    <a:pt x="402" y="1560"/>
                  </a:lnTo>
                  <a:lnTo>
                    <a:pt x="408" y="1554"/>
                  </a:lnTo>
                  <a:lnTo>
                    <a:pt x="414" y="1548"/>
                  </a:lnTo>
                  <a:lnTo>
                    <a:pt x="420" y="1536"/>
                  </a:lnTo>
                  <a:lnTo>
                    <a:pt x="420" y="1530"/>
                  </a:lnTo>
                  <a:lnTo>
                    <a:pt x="426" y="1518"/>
                  </a:lnTo>
                  <a:lnTo>
                    <a:pt x="432" y="1494"/>
                  </a:lnTo>
                  <a:lnTo>
                    <a:pt x="438" y="1494"/>
                  </a:lnTo>
                  <a:lnTo>
                    <a:pt x="444" y="1494"/>
                  </a:lnTo>
                  <a:lnTo>
                    <a:pt x="450" y="1494"/>
                  </a:lnTo>
                  <a:lnTo>
                    <a:pt x="456" y="1494"/>
                  </a:lnTo>
                  <a:lnTo>
                    <a:pt x="462" y="1494"/>
                  </a:lnTo>
                  <a:lnTo>
                    <a:pt x="468" y="1494"/>
                  </a:lnTo>
                  <a:lnTo>
                    <a:pt x="474" y="1494"/>
                  </a:lnTo>
                  <a:lnTo>
                    <a:pt x="480" y="1494"/>
                  </a:lnTo>
                  <a:lnTo>
                    <a:pt x="486" y="1494"/>
                  </a:lnTo>
                  <a:lnTo>
                    <a:pt x="492" y="1494"/>
                  </a:lnTo>
                  <a:lnTo>
                    <a:pt x="498" y="1494"/>
                  </a:lnTo>
                  <a:lnTo>
                    <a:pt x="504" y="1494"/>
                  </a:lnTo>
                  <a:lnTo>
                    <a:pt x="510" y="1494"/>
                  </a:lnTo>
                  <a:lnTo>
                    <a:pt x="516" y="1494"/>
                  </a:lnTo>
                  <a:lnTo>
                    <a:pt x="522" y="1494"/>
                  </a:lnTo>
                  <a:lnTo>
                    <a:pt x="528" y="1494"/>
                  </a:lnTo>
                  <a:lnTo>
                    <a:pt x="534" y="1494"/>
                  </a:lnTo>
                  <a:lnTo>
                    <a:pt x="540" y="1494"/>
                  </a:lnTo>
                  <a:lnTo>
                    <a:pt x="546" y="1494"/>
                  </a:lnTo>
                  <a:lnTo>
                    <a:pt x="552" y="1494"/>
                  </a:lnTo>
                  <a:lnTo>
                    <a:pt x="558" y="1494"/>
                  </a:lnTo>
                  <a:lnTo>
                    <a:pt x="564" y="1494"/>
                  </a:lnTo>
                  <a:lnTo>
                    <a:pt x="570" y="1494"/>
                  </a:lnTo>
                  <a:lnTo>
                    <a:pt x="576" y="1494"/>
                  </a:lnTo>
                  <a:lnTo>
                    <a:pt x="582" y="1494"/>
                  </a:lnTo>
                  <a:lnTo>
                    <a:pt x="588" y="1494"/>
                  </a:lnTo>
                  <a:lnTo>
                    <a:pt x="594" y="1494"/>
                  </a:lnTo>
                  <a:lnTo>
                    <a:pt x="600" y="1494"/>
                  </a:lnTo>
                  <a:lnTo>
                    <a:pt x="606" y="1494"/>
                  </a:lnTo>
                  <a:lnTo>
                    <a:pt x="612" y="1494"/>
                  </a:lnTo>
                  <a:lnTo>
                    <a:pt x="618" y="1494"/>
                  </a:lnTo>
                  <a:lnTo>
                    <a:pt x="624" y="1494"/>
                  </a:lnTo>
                  <a:lnTo>
                    <a:pt x="630" y="1494"/>
                  </a:lnTo>
                  <a:lnTo>
                    <a:pt x="636" y="1494"/>
                  </a:lnTo>
                  <a:lnTo>
                    <a:pt x="642" y="1494"/>
                  </a:lnTo>
                  <a:lnTo>
                    <a:pt x="648" y="1494"/>
                  </a:lnTo>
                  <a:lnTo>
                    <a:pt x="654" y="1494"/>
                  </a:lnTo>
                  <a:lnTo>
                    <a:pt x="660" y="149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5691188" y="2212975"/>
              <a:ext cx="1066800" cy="2171700"/>
            </a:xfrm>
            <a:custGeom>
              <a:avLst/>
              <a:gdLst/>
              <a:ahLst/>
              <a:cxnLst>
                <a:cxn ang="0">
                  <a:pos x="12" y="1350"/>
                </a:cxn>
                <a:cxn ang="0">
                  <a:pos x="30" y="1356"/>
                </a:cxn>
                <a:cxn ang="0">
                  <a:pos x="42" y="1302"/>
                </a:cxn>
                <a:cxn ang="0">
                  <a:pos x="60" y="1332"/>
                </a:cxn>
                <a:cxn ang="0">
                  <a:pos x="72" y="1314"/>
                </a:cxn>
                <a:cxn ang="0">
                  <a:pos x="90" y="1290"/>
                </a:cxn>
                <a:cxn ang="0">
                  <a:pos x="102" y="1290"/>
                </a:cxn>
                <a:cxn ang="0">
                  <a:pos x="114" y="1362"/>
                </a:cxn>
                <a:cxn ang="0">
                  <a:pos x="132" y="1242"/>
                </a:cxn>
                <a:cxn ang="0">
                  <a:pos x="144" y="1194"/>
                </a:cxn>
                <a:cxn ang="0">
                  <a:pos x="162" y="1200"/>
                </a:cxn>
                <a:cxn ang="0">
                  <a:pos x="174" y="1182"/>
                </a:cxn>
                <a:cxn ang="0">
                  <a:pos x="192" y="1164"/>
                </a:cxn>
                <a:cxn ang="0">
                  <a:pos x="204" y="1194"/>
                </a:cxn>
                <a:cxn ang="0">
                  <a:pos x="222" y="1092"/>
                </a:cxn>
                <a:cxn ang="0">
                  <a:pos x="234" y="1044"/>
                </a:cxn>
                <a:cxn ang="0">
                  <a:pos x="246" y="1068"/>
                </a:cxn>
                <a:cxn ang="0">
                  <a:pos x="264" y="1080"/>
                </a:cxn>
                <a:cxn ang="0">
                  <a:pos x="276" y="960"/>
                </a:cxn>
                <a:cxn ang="0">
                  <a:pos x="288" y="864"/>
                </a:cxn>
                <a:cxn ang="0">
                  <a:pos x="306" y="780"/>
                </a:cxn>
                <a:cxn ang="0">
                  <a:pos x="318" y="636"/>
                </a:cxn>
                <a:cxn ang="0">
                  <a:pos x="330" y="462"/>
                </a:cxn>
                <a:cxn ang="0">
                  <a:pos x="348" y="372"/>
                </a:cxn>
                <a:cxn ang="0">
                  <a:pos x="360" y="222"/>
                </a:cxn>
                <a:cxn ang="0">
                  <a:pos x="372" y="0"/>
                </a:cxn>
                <a:cxn ang="0">
                  <a:pos x="390" y="1368"/>
                </a:cxn>
                <a:cxn ang="0">
                  <a:pos x="408" y="1356"/>
                </a:cxn>
                <a:cxn ang="0">
                  <a:pos x="426" y="1350"/>
                </a:cxn>
                <a:cxn ang="0">
                  <a:pos x="444" y="1350"/>
                </a:cxn>
                <a:cxn ang="0">
                  <a:pos x="462" y="1350"/>
                </a:cxn>
                <a:cxn ang="0">
                  <a:pos x="480" y="1350"/>
                </a:cxn>
                <a:cxn ang="0">
                  <a:pos x="498" y="1350"/>
                </a:cxn>
                <a:cxn ang="0">
                  <a:pos x="516" y="1350"/>
                </a:cxn>
                <a:cxn ang="0">
                  <a:pos x="534" y="1350"/>
                </a:cxn>
                <a:cxn ang="0">
                  <a:pos x="552" y="1350"/>
                </a:cxn>
                <a:cxn ang="0">
                  <a:pos x="570" y="1350"/>
                </a:cxn>
                <a:cxn ang="0">
                  <a:pos x="588" y="1350"/>
                </a:cxn>
                <a:cxn ang="0">
                  <a:pos x="606" y="1350"/>
                </a:cxn>
                <a:cxn ang="0">
                  <a:pos x="624" y="1350"/>
                </a:cxn>
                <a:cxn ang="0">
                  <a:pos x="642" y="1350"/>
                </a:cxn>
                <a:cxn ang="0">
                  <a:pos x="660" y="1350"/>
                </a:cxn>
              </a:cxnLst>
              <a:rect l="0" t="0" r="r" b="b"/>
              <a:pathLst>
                <a:path w="672" h="1368">
                  <a:moveTo>
                    <a:pt x="0" y="1350"/>
                  </a:moveTo>
                  <a:lnTo>
                    <a:pt x="6" y="1350"/>
                  </a:lnTo>
                  <a:lnTo>
                    <a:pt x="12" y="1350"/>
                  </a:lnTo>
                  <a:lnTo>
                    <a:pt x="18" y="1350"/>
                  </a:lnTo>
                  <a:lnTo>
                    <a:pt x="24" y="1356"/>
                  </a:lnTo>
                  <a:lnTo>
                    <a:pt x="30" y="1356"/>
                  </a:lnTo>
                  <a:lnTo>
                    <a:pt x="36" y="1338"/>
                  </a:lnTo>
                  <a:lnTo>
                    <a:pt x="42" y="1326"/>
                  </a:lnTo>
                  <a:lnTo>
                    <a:pt x="42" y="1302"/>
                  </a:lnTo>
                  <a:lnTo>
                    <a:pt x="48" y="1332"/>
                  </a:lnTo>
                  <a:lnTo>
                    <a:pt x="54" y="1356"/>
                  </a:lnTo>
                  <a:lnTo>
                    <a:pt x="60" y="1332"/>
                  </a:lnTo>
                  <a:lnTo>
                    <a:pt x="66" y="1356"/>
                  </a:lnTo>
                  <a:lnTo>
                    <a:pt x="66" y="1296"/>
                  </a:lnTo>
                  <a:lnTo>
                    <a:pt x="72" y="1314"/>
                  </a:lnTo>
                  <a:lnTo>
                    <a:pt x="78" y="1338"/>
                  </a:lnTo>
                  <a:lnTo>
                    <a:pt x="84" y="1338"/>
                  </a:lnTo>
                  <a:lnTo>
                    <a:pt x="90" y="1290"/>
                  </a:lnTo>
                  <a:lnTo>
                    <a:pt x="90" y="1344"/>
                  </a:lnTo>
                  <a:lnTo>
                    <a:pt x="96" y="1308"/>
                  </a:lnTo>
                  <a:lnTo>
                    <a:pt x="102" y="1290"/>
                  </a:lnTo>
                  <a:lnTo>
                    <a:pt x="108" y="1338"/>
                  </a:lnTo>
                  <a:lnTo>
                    <a:pt x="108" y="1242"/>
                  </a:lnTo>
                  <a:lnTo>
                    <a:pt x="114" y="1362"/>
                  </a:lnTo>
                  <a:lnTo>
                    <a:pt x="120" y="1230"/>
                  </a:lnTo>
                  <a:lnTo>
                    <a:pt x="126" y="1368"/>
                  </a:lnTo>
                  <a:lnTo>
                    <a:pt x="132" y="1242"/>
                  </a:lnTo>
                  <a:lnTo>
                    <a:pt x="132" y="1296"/>
                  </a:lnTo>
                  <a:lnTo>
                    <a:pt x="138" y="1278"/>
                  </a:lnTo>
                  <a:lnTo>
                    <a:pt x="144" y="1194"/>
                  </a:lnTo>
                  <a:lnTo>
                    <a:pt x="150" y="1248"/>
                  </a:lnTo>
                  <a:lnTo>
                    <a:pt x="156" y="1266"/>
                  </a:lnTo>
                  <a:lnTo>
                    <a:pt x="162" y="1200"/>
                  </a:lnTo>
                  <a:lnTo>
                    <a:pt x="168" y="1188"/>
                  </a:lnTo>
                  <a:lnTo>
                    <a:pt x="174" y="1206"/>
                  </a:lnTo>
                  <a:lnTo>
                    <a:pt x="174" y="1182"/>
                  </a:lnTo>
                  <a:lnTo>
                    <a:pt x="180" y="1218"/>
                  </a:lnTo>
                  <a:lnTo>
                    <a:pt x="186" y="1272"/>
                  </a:lnTo>
                  <a:lnTo>
                    <a:pt x="192" y="1164"/>
                  </a:lnTo>
                  <a:lnTo>
                    <a:pt x="198" y="1134"/>
                  </a:lnTo>
                  <a:lnTo>
                    <a:pt x="198" y="1170"/>
                  </a:lnTo>
                  <a:lnTo>
                    <a:pt x="204" y="1194"/>
                  </a:lnTo>
                  <a:lnTo>
                    <a:pt x="210" y="1050"/>
                  </a:lnTo>
                  <a:lnTo>
                    <a:pt x="216" y="1332"/>
                  </a:lnTo>
                  <a:lnTo>
                    <a:pt x="222" y="1092"/>
                  </a:lnTo>
                  <a:lnTo>
                    <a:pt x="222" y="1218"/>
                  </a:lnTo>
                  <a:lnTo>
                    <a:pt x="228" y="1104"/>
                  </a:lnTo>
                  <a:lnTo>
                    <a:pt x="234" y="1044"/>
                  </a:lnTo>
                  <a:lnTo>
                    <a:pt x="240" y="1038"/>
                  </a:lnTo>
                  <a:lnTo>
                    <a:pt x="240" y="1170"/>
                  </a:lnTo>
                  <a:lnTo>
                    <a:pt x="246" y="1068"/>
                  </a:lnTo>
                  <a:lnTo>
                    <a:pt x="252" y="1068"/>
                  </a:lnTo>
                  <a:lnTo>
                    <a:pt x="258" y="1026"/>
                  </a:lnTo>
                  <a:lnTo>
                    <a:pt x="264" y="1080"/>
                  </a:lnTo>
                  <a:lnTo>
                    <a:pt x="264" y="1062"/>
                  </a:lnTo>
                  <a:lnTo>
                    <a:pt x="270" y="948"/>
                  </a:lnTo>
                  <a:lnTo>
                    <a:pt x="276" y="960"/>
                  </a:lnTo>
                  <a:lnTo>
                    <a:pt x="282" y="954"/>
                  </a:lnTo>
                  <a:lnTo>
                    <a:pt x="288" y="882"/>
                  </a:lnTo>
                  <a:lnTo>
                    <a:pt x="288" y="864"/>
                  </a:lnTo>
                  <a:lnTo>
                    <a:pt x="294" y="816"/>
                  </a:lnTo>
                  <a:lnTo>
                    <a:pt x="300" y="786"/>
                  </a:lnTo>
                  <a:lnTo>
                    <a:pt x="306" y="780"/>
                  </a:lnTo>
                  <a:lnTo>
                    <a:pt x="306" y="750"/>
                  </a:lnTo>
                  <a:lnTo>
                    <a:pt x="312" y="696"/>
                  </a:lnTo>
                  <a:lnTo>
                    <a:pt x="318" y="636"/>
                  </a:lnTo>
                  <a:lnTo>
                    <a:pt x="324" y="552"/>
                  </a:lnTo>
                  <a:lnTo>
                    <a:pt x="330" y="582"/>
                  </a:lnTo>
                  <a:lnTo>
                    <a:pt x="330" y="462"/>
                  </a:lnTo>
                  <a:lnTo>
                    <a:pt x="336" y="384"/>
                  </a:lnTo>
                  <a:lnTo>
                    <a:pt x="342" y="408"/>
                  </a:lnTo>
                  <a:lnTo>
                    <a:pt x="348" y="372"/>
                  </a:lnTo>
                  <a:lnTo>
                    <a:pt x="354" y="294"/>
                  </a:lnTo>
                  <a:lnTo>
                    <a:pt x="354" y="234"/>
                  </a:lnTo>
                  <a:lnTo>
                    <a:pt x="360" y="222"/>
                  </a:lnTo>
                  <a:lnTo>
                    <a:pt x="366" y="102"/>
                  </a:lnTo>
                  <a:lnTo>
                    <a:pt x="372" y="156"/>
                  </a:lnTo>
                  <a:lnTo>
                    <a:pt x="372" y="0"/>
                  </a:lnTo>
                  <a:lnTo>
                    <a:pt x="378" y="108"/>
                  </a:lnTo>
                  <a:lnTo>
                    <a:pt x="384" y="1368"/>
                  </a:lnTo>
                  <a:lnTo>
                    <a:pt x="390" y="1368"/>
                  </a:lnTo>
                  <a:lnTo>
                    <a:pt x="396" y="1362"/>
                  </a:lnTo>
                  <a:lnTo>
                    <a:pt x="402" y="1356"/>
                  </a:lnTo>
                  <a:lnTo>
                    <a:pt x="408" y="1356"/>
                  </a:lnTo>
                  <a:lnTo>
                    <a:pt x="414" y="1350"/>
                  </a:lnTo>
                  <a:lnTo>
                    <a:pt x="420" y="1350"/>
                  </a:lnTo>
                  <a:lnTo>
                    <a:pt x="426" y="1350"/>
                  </a:lnTo>
                  <a:lnTo>
                    <a:pt x="432" y="1350"/>
                  </a:lnTo>
                  <a:lnTo>
                    <a:pt x="438" y="1350"/>
                  </a:lnTo>
                  <a:lnTo>
                    <a:pt x="444" y="1350"/>
                  </a:lnTo>
                  <a:lnTo>
                    <a:pt x="450" y="1350"/>
                  </a:lnTo>
                  <a:lnTo>
                    <a:pt x="456" y="1350"/>
                  </a:lnTo>
                  <a:lnTo>
                    <a:pt x="462" y="1350"/>
                  </a:lnTo>
                  <a:lnTo>
                    <a:pt x="468" y="1350"/>
                  </a:lnTo>
                  <a:lnTo>
                    <a:pt x="474" y="1350"/>
                  </a:lnTo>
                  <a:lnTo>
                    <a:pt x="480" y="1350"/>
                  </a:lnTo>
                  <a:lnTo>
                    <a:pt x="486" y="1350"/>
                  </a:lnTo>
                  <a:lnTo>
                    <a:pt x="492" y="1350"/>
                  </a:lnTo>
                  <a:lnTo>
                    <a:pt x="498" y="1350"/>
                  </a:lnTo>
                  <a:lnTo>
                    <a:pt x="504" y="1350"/>
                  </a:lnTo>
                  <a:lnTo>
                    <a:pt x="510" y="1350"/>
                  </a:lnTo>
                  <a:lnTo>
                    <a:pt x="516" y="1350"/>
                  </a:lnTo>
                  <a:lnTo>
                    <a:pt x="522" y="1350"/>
                  </a:lnTo>
                  <a:lnTo>
                    <a:pt x="528" y="1350"/>
                  </a:lnTo>
                  <a:lnTo>
                    <a:pt x="534" y="1350"/>
                  </a:lnTo>
                  <a:lnTo>
                    <a:pt x="540" y="1350"/>
                  </a:lnTo>
                  <a:lnTo>
                    <a:pt x="546" y="1350"/>
                  </a:lnTo>
                  <a:lnTo>
                    <a:pt x="552" y="1350"/>
                  </a:lnTo>
                  <a:lnTo>
                    <a:pt x="558" y="1350"/>
                  </a:lnTo>
                  <a:lnTo>
                    <a:pt x="564" y="1350"/>
                  </a:lnTo>
                  <a:lnTo>
                    <a:pt x="570" y="1350"/>
                  </a:lnTo>
                  <a:lnTo>
                    <a:pt x="576" y="1350"/>
                  </a:lnTo>
                  <a:lnTo>
                    <a:pt x="582" y="1350"/>
                  </a:lnTo>
                  <a:lnTo>
                    <a:pt x="588" y="1350"/>
                  </a:lnTo>
                  <a:lnTo>
                    <a:pt x="594" y="1350"/>
                  </a:lnTo>
                  <a:lnTo>
                    <a:pt x="600" y="1350"/>
                  </a:lnTo>
                  <a:lnTo>
                    <a:pt x="606" y="1350"/>
                  </a:lnTo>
                  <a:lnTo>
                    <a:pt x="612" y="1350"/>
                  </a:lnTo>
                  <a:lnTo>
                    <a:pt x="618" y="1350"/>
                  </a:lnTo>
                  <a:lnTo>
                    <a:pt x="624" y="1350"/>
                  </a:lnTo>
                  <a:lnTo>
                    <a:pt x="630" y="1350"/>
                  </a:lnTo>
                  <a:lnTo>
                    <a:pt x="636" y="1350"/>
                  </a:lnTo>
                  <a:lnTo>
                    <a:pt x="642" y="1350"/>
                  </a:lnTo>
                  <a:lnTo>
                    <a:pt x="648" y="1350"/>
                  </a:lnTo>
                  <a:lnTo>
                    <a:pt x="654" y="1350"/>
                  </a:lnTo>
                  <a:lnTo>
                    <a:pt x="660" y="1350"/>
                  </a:lnTo>
                  <a:lnTo>
                    <a:pt x="666" y="1350"/>
                  </a:lnTo>
                  <a:lnTo>
                    <a:pt x="672" y="135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6757988" y="4356100"/>
              <a:ext cx="285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" name="Freeform 125"/>
            <p:cNvSpPr>
              <a:spLocks/>
            </p:cNvSpPr>
            <p:nvPr/>
          </p:nvSpPr>
          <p:spPr bwMode="auto">
            <a:xfrm>
              <a:off x="2662238" y="1908175"/>
              <a:ext cx="1000125" cy="2476500"/>
            </a:xfrm>
            <a:custGeom>
              <a:avLst/>
              <a:gdLst/>
              <a:ahLst/>
              <a:cxnLst>
                <a:cxn ang="0">
                  <a:pos x="6" y="1542"/>
                </a:cxn>
                <a:cxn ang="0">
                  <a:pos x="24" y="1542"/>
                </a:cxn>
                <a:cxn ang="0">
                  <a:pos x="42" y="1542"/>
                </a:cxn>
                <a:cxn ang="0">
                  <a:pos x="60" y="870"/>
                </a:cxn>
                <a:cxn ang="0">
                  <a:pos x="72" y="894"/>
                </a:cxn>
                <a:cxn ang="0">
                  <a:pos x="84" y="858"/>
                </a:cxn>
                <a:cxn ang="0">
                  <a:pos x="102" y="924"/>
                </a:cxn>
                <a:cxn ang="0">
                  <a:pos x="114" y="882"/>
                </a:cxn>
                <a:cxn ang="0">
                  <a:pos x="126" y="882"/>
                </a:cxn>
                <a:cxn ang="0">
                  <a:pos x="144" y="852"/>
                </a:cxn>
                <a:cxn ang="0">
                  <a:pos x="156" y="834"/>
                </a:cxn>
                <a:cxn ang="0">
                  <a:pos x="174" y="834"/>
                </a:cxn>
                <a:cxn ang="0">
                  <a:pos x="192" y="864"/>
                </a:cxn>
                <a:cxn ang="0">
                  <a:pos x="204" y="870"/>
                </a:cxn>
                <a:cxn ang="0">
                  <a:pos x="216" y="816"/>
                </a:cxn>
                <a:cxn ang="0">
                  <a:pos x="234" y="870"/>
                </a:cxn>
                <a:cxn ang="0">
                  <a:pos x="246" y="846"/>
                </a:cxn>
                <a:cxn ang="0">
                  <a:pos x="258" y="798"/>
                </a:cxn>
                <a:cxn ang="0">
                  <a:pos x="276" y="888"/>
                </a:cxn>
                <a:cxn ang="0">
                  <a:pos x="288" y="1554"/>
                </a:cxn>
                <a:cxn ang="0">
                  <a:pos x="306" y="1548"/>
                </a:cxn>
                <a:cxn ang="0">
                  <a:pos x="324" y="1542"/>
                </a:cxn>
                <a:cxn ang="0">
                  <a:pos x="342" y="1542"/>
                </a:cxn>
                <a:cxn ang="0">
                  <a:pos x="360" y="1542"/>
                </a:cxn>
                <a:cxn ang="0">
                  <a:pos x="378" y="210"/>
                </a:cxn>
                <a:cxn ang="0">
                  <a:pos x="390" y="102"/>
                </a:cxn>
                <a:cxn ang="0">
                  <a:pos x="408" y="108"/>
                </a:cxn>
                <a:cxn ang="0">
                  <a:pos x="420" y="228"/>
                </a:cxn>
                <a:cxn ang="0">
                  <a:pos x="438" y="234"/>
                </a:cxn>
                <a:cxn ang="0">
                  <a:pos x="450" y="108"/>
                </a:cxn>
                <a:cxn ang="0">
                  <a:pos x="462" y="120"/>
                </a:cxn>
                <a:cxn ang="0">
                  <a:pos x="480" y="150"/>
                </a:cxn>
                <a:cxn ang="0">
                  <a:pos x="492" y="174"/>
                </a:cxn>
                <a:cxn ang="0">
                  <a:pos x="504" y="108"/>
                </a:cxn>
                <a:cxn ang="0">
                  <a:pos x="522" y="114"/>
                </a:cxn>
                <a:cxn ang="0">
                  <a:pos x="534" y="204"/>
                </a:cxn>
                <a:cxn ang="0">
                  <a:pos x="546" y="192"/>
                </a:cxn>
                <a:cxn ang="0">
                  <a:pos x="564" y="258"/>
                </a:cxn>
                <a:cxn ang="0">
                  <a:pos x="576" y="210"/>
                </a:cxn>
                <a:cxn ang="0">
                  <a:pos x="588" y="312"/>
                </a:cxn>
                <a:cxn ang="0">
                  <a:pos x="606" y="240"/>
                </a:cxn>
                <a:cxn ang="0">
                  <a:pos x="618" y="1560"/>
                </a:cxn>
              </a:cxnLst>
              <a:rect l="0" t="0" r="r" b="b"/>
              <a:pathLst>
                <a:path w="630" h="1560">
                  <a:moveTo>
                    <a:pt x="6" y="1542"/>
                  </a:moveTo>
                  <a:lnTo>
                    <a:pt x="0" y="1542"/>
                  </a:lnTo>
                  <a:lnTo>
                    <a:pt x="6" y="1542"/>
                  </a:lnTo>
                  <a:lnTo>
                    <a:pt x="12" y="1542"/>
                  </a:lnTo>
                  <a:lnTo>
                    <a:pt x="18" y="1542"/>
                  </a:lnTo>
                  <a:lnTo>
                    <a:pt x="24" y="1542"/>
                  </a:lnTo>
                  <a:lnTo>
                    <a:pt x="30" y="1542"/>
                  </a:lnTo>
                  <a:lnTo>
                    <a:pt x="36" y="1542"/>
                  </a:lnTo>
                  <a:lnTo>
                    <a:pt x="42" y="1542"/>
                  </a:lnTo>
                  <a:lnTo>
                    <a:pt x="48" y="846"/>
                  </a:lnTo>
                  <a:lnTo>
                    <a:pt x="54" y="852"/>
                  </a:lnTo>
                  <a:lnTo>
                    <a:pt x="60" y="870"/>
                  </a:lnTo>
                  <a:lnTo>
                    <a:pt x="60" y="876"/>
                  </a:lnTo>
                  <a:lnTo>
                    <a:pt x="66" y="828"/>
                  </a:lnTo>
                  <a:lnTo>
                    <a:pt x="72" y="894"/>
                  </a:lnTo>
                  <a:lnTo>
                    <a:pt x="78" y="810"/>
                  </a:lnTo>
                  <a:lnTo>
                    <a:pt x="84" y="852"/>
                  </a:lnTo>
                  <a:lnTo>
                    <a:pt x="84" y="858"/>
                  </a:lnTo>
                  <a:lnTo>
                    <a:pt x="90" y="852"/>
                  </a:lnTo>
                  <a:lnTo>
                    <a:pt x="96" y="858"/>
                  </a:lnTo>
                  <a:lnTo>
                    <a:pt x="102" y="924"/>
                  </a:lnTo>
                  <a:lnTo>
                    <a:pt x="108" y="852"/>
                  </a:lnTo>
                  <a:lnTo>
                    <a:pt x="108" y="840"/>
                  </a:lnTo>
                  <a:lnTo>
                    <a:pt x="114" y="882"/>
                  </a:lnTo>
                  <a:lnTo>
                    <a:pt x="120" y="840"/>
                  </a:lnTo>
                  <a:lnTo>
                    <a:pt x="126" y="912"/>
                  </a:lnTo>
                  <a:lnTo>
                    <a:pt x="126" y="882"/>
                  </a:lnTo>
                  <a:lnTo>
                    <a:pt x="132" y="840"/>
                  </a:lnTo>
                  <a:lnTo>
                    <a:pt x="138" y="894"/>
                  </a:lnTo>
                  <a:lnTo>
                    <a:pt x="144" y="852"/>
                  </a:lnTo>
                  <a:lnTo>
                    <a:pt x="150" y="846"/>
                  </a:lnTo>
                  <a:lnTo>
                    <a:pt x="150" y="894"/>
                  </a:lnTo>
                  <a:lnTo>
                    <a:pt x="156" y="834"/>
                  </a:lnTo>
                  <a:lnTo>
                    <a:pt x="162" y="840"/>
                  </a:lnTo>
                  <a:lnTo>
                    <a:pt x="168" y="852"/>
                  </a:lnTo>
                  <a:lnTo>
                    <a:pt x="174" y="834"/>
                  </a:lnTo>
                  <a:lnTo>
                    <a:pt x="180" y="858"/>
                  </a:lnTo>
                  <a:lnTo>
                    <a:pt x="186" y="858"/>
                  </a:lnTo>
                  <a:lnTo>
                    <a:pt x="192" y="864"/>
                  </a:lnTo>
                  <a:lnTo>
                    <a:pt x="192" y="858"/>
                  </a:lnTo>
                  <a:lnTo>
                    <a:pt x="198" y="846"/>
                  </a:lnTo>
                  <a:lnTo>
                    <a:pt x="204" y="870"/>
                  </a:lnTo>
                  <a:lnTo>
                    <a:pt x="210" y="858"/>
                  </a:lnTo>
                  <a:lnTo>
                    <a:pt x="216" y="858"/>
                  </a:lnTo>
                  <a:lnTo>
                    <a:pt x="216" y="816"/>
                  </a:lnTo>
                  <a:lnTo>
                    <a:pt x="222" y="876"/>
                  </a:lnTo>
                  <a:lnTo>
                    <a:pt x="228" y="828"/>
                  </a:lnTo>
                  <a:lnTo>
                    <a:pt x="234" y="870"/>
                  </a:lnTo>
                  <a:lnTo>
                    <a:pt x="246" y="846"/>
                  </a:lnTo>
                  <a:lnTo>
                    <a:pt x="240" y="846"/>
                  </a:lnTo>
                  <a:lnTo>
                    <a:pt x="246" y="846"/>
                  </a:lnTo>
                  <a:lnTo>
                    <a:pt x="252" y="864"/>
                  </a:lnTo>
                  <a:lnTo>
                    <a:pt x="258" y="900"/>
                  </a:lnTo>
                  <a:lnTo>
                    <a:pt x="258" y="798"/>
                  </a:lnTo>
                  <a:lnTo>
                    <a:pt x="264" y="828"/>
                  </a:lnTo>
                  <a:lnTo>
                    <a:pt x="270" y="858"/>
                  </a:lnTo>
                  <a:lnTo>
                    <a:pt x="276" y="888"/>
                  </a:lnTo>
                  <a:lnTo>
                    <a:pt x="282" y="786"/>
                  </a:lnTo>
                  <a:lnTo>
                    <a:pt x="282" y="1560"/>
                  </a:lnTo>
                  <a:lnTo>
                    <a:pt x="288" y="1554"/>
                  </a:lnTo>
                  <a:lnTo>
                    <a:pt x="294" y="1554"/>
                  </a:lnTo>
                  <a:lnTo>
                    <a:pt x="300" y="1554"/>
                  </a:lnTo>
                  <a:lnTo>
                    <a:pt x="306" y="1548"/>
                  </a:lnTo>
                  <a:lnTo>
                    <a:pt x="312" y="1542"/>
                  </a:lnTo>
                  <a:lnTo>
                    <a:pt x="318" y="1542"/>
                  </a:lnTo>
                  <a:lnTo>
                    <a:pt x="324" y="1542"/>
                  </a:lnTo>
                  <a:lnTo>
                    <a:pt x="330" y="1542"/>
                  </a:lnTo>
                  <a:lnTo>
                    <a:pt x="336" y="1542"/>
                  </a:lnTo>
                  <a:lnTo>
                    <a:pt x="342" y="1542"/>
                  </a:lnTo>
                  <a:lnTo>
                    <a:pt x="348" y="1542"/>
                  </a:lnTo>
                  <a:lnTo>
                    <a:pt x="354" y="1542"/>
                  </a:lnTo>
                  <a:lnTo>
                    <a:pt x="360" y="1542"/>
                  </a:lnTo>
                  <a:lnTo>
                    <a:pt x="366" y="1542"/>
                  </a:lnTo>
                  <a:lnTo>
                    <a:pt x="372" y="1542"/>
                  </a:lnTo>
                  <a:lnTo>
                    <a:pt x="378" y="210"/>
                  </a:lnTo>
                  <a:lnTo>
                    <a:pt x="384" y="102"/>
                  </a:lnTo>
                  <a:lnTo>
                    <a:pt x="390" y="138"/>
                  </a:lnTo>
                  <a:lnTo>
                    <a:pt x="390" y="102"/>
                  </a:lnTo>
                  <a:lnTo>
                    <a:pt x="396" y="186"/>
                  </a:lnTo>
                  <a:lnTo>
                    <a:pt x="402" y="288"/>
                  </a:lnTo>
                  <a:lnTo>
                    <a:pt x="408" y="108"/>
                  </a:lnTo>
                  <a:lnTo>
                    <a:pt x="414" y="222"/>
                  </a:lnTo>
                  <a:lnTo>
                    <a:pt x="414" y="126"/>
                  </a:lnTo>
                  <a:lnTo>
                    <a:pt x="420" y="228"/>
                  </a:lnTo>
                  <a:lnTo>
                    <a:pt x="426" y="216"/>
                  </a:lnTo>
                  <a:lnTo>
                    <a:pt x="432" y="102"/>
                  </a:lnTo>
                  <a:lnTo>
                    <a:pt x="438" y="234"/>
                  </a:lnTo>
                  <a:lnTo>
                    <a:pt x="438" y="168"/>
                  </a:lnTo>
                  <a:lnTo>
                    <a:pt x="444" y="186"/>
                  </a:lnTo>
                  <a:lnTo>
                    <a:pt x="450" y="108"/>
                  </a:lnTo>
                  <a:lnTo>
                    <a:pt x="456" y="276"/>
                  </a:lnTo>
                  <a:lnTo>
                    <a:pt x="456" y="138"/>
                  </a:lnTo>
                  <a:lnTo>
                    <a:pt x="462" y="120"/>
                  </a:lnTo>
                  <a:lnTo>
                    <a:pt x="468" y="312"/>
                  </a:lnTo>
                  <a:lnTo>
                    <a:pt x="474" y="126"/>
                  </a:lnTo>
                  <a:lnTo>
                    <a:pt x="480" y="150"/>
                  </a:lnTo>
                  <a:lnTo>
                    <a:pt x="480" y="162"/>
                  </a:lnTo>
                  <a:lnTo>
                    <a:pt x="486" y="132"/>
                  </a:lnTo>
                  <a:lnTo>
                    <a:pt x="492" y="174"/>
                  </a:lnTo>
                  <a:lnTo>
                    <a:pt x="498" y="6"/>
                  </a:lnTo>
                  <a:lnTo>
                    <a:pt x="504" y="132"/>
                  </a:lnTo>
                  <a:lnTo>
                    <a:pt x="504" y="108"/>
                  </a:lnTo>
                  <a:lnTo>
                    <a:pt x="510" y="276"/>
                  </a:lnTo>
                  <a:lnTo>
                    <a:pt x="516" y="90"/>
                  </a:lnTo>
                  <a:lnTo>
                    <a:pt x="522" y="114"/>
                  </a:lnTo>
                  <a:lnTo>
                    <a:pt x="522" y="216"/>
                  </a:lnTo>
                  <a:lnTo>
                    <a:pt x="528" y="84"/>
                  </a:lnTo>
                  <a:lnTo>
                    <a:pt x="534" y="204"/>
                  </a:lnTo>
                  <a:lnTo>
                    <a:pt x="540" y="234"/>
                  </a:lnTo>
                  <a:lnTo>
                    <a:pt x="546" y="222"/>
                  </a:lnTo>
                  <a:lnTo>
                    <a:pt x="546" y="192"/>
                  </a:lnTo>
                  <a:lnTo>
                    <a:pt x="552" y="180"/>
                  </a:lnTo>
                  <a:lnTo>
                    <a:pt x="558" y="168"/>
                  </a:lnTo>
                  <a:lnTo>
                    <a:pt x="564" y="258"/>
                  </a:lnTo>
                  <a:lnTo>
                    <a:pt x="570" y="180"/>
                  </a:lnTo>
                  <a:lnTo>
                    <a:pt x="570" y="0"/>
                  </a:lnTo>
                  <a:lnTo>
                    <a:pt x="576" y="210"/>
                  </a:lnTo>
                  <a:lnTo>
                    <a:pt x="582" y="180"/>
                  </a:lnTo>
                  <a:lnTo>
                    <a:pt x="588" y="180"/>
                  </a:lnTo>
                  <a:lnTo>
                    <a:pt x="588" y="312"/>
                  </a:lnTo>
                  <a:lnTo>
                    <a:pt x="594" y="114"/>
                  </a:lnTo>
                  <a:lnTo>
                    <a:pt x="600" y="246"/>
                  </a:lnTo>
                  <a:lnTo>
                    <a:pt x="606" y="240"/>
                  </a:lnTo>
                  <a:lnTo>
                    <a:pt x="612" y="144"/>
                  </a:lnTo>
                  <a:lnTo>
                    <a:pt x="612" y="1560"/>
                  </a:lnTo>
                  <a:lnTo>
                    <a:pt x="618" y="1560"/>
                  </a:lnTo>
                  <a:lnTo>
                    <a:pt x="624" y="1548"/>
                  </a:lnTo>
                  <a:lnTo>
                    <a:pt x="630" y="154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" name="Freeform 126"/>
            <p:cNvSpPr>
              <a:spLocks/>
            </p:cNvSpPr>
            <p:nvPr/>
          </p:nvSpPr>
          <p:spPr bwMode="auto">
            <a:xfrm>
              <a:off x="3662363" y="2841625"/>
              <a:ext cx="990600" cy="1524000"/>
            </a:xfrm>
            <a:custGeom>
              <a:avLst/>
              <a:gdLst/>
              <a:ahLst/>
              <a:cxnLst>
                <a:cxn ang="0">
                  <a:pos x="12" y="960"/>
                </a:cxn>
                <a:cxn ang="0">
                  <a:pos x="30" y="960"/>
                </a:cxn>
                <a:cxn ang="0">
                  <a:pos x="48" y="960"/>
                </a:cxn>
                <a:cxn ang="0">
                  <a:pos x="66" y="960"/>
                </a:cxn>
                <a:cxn ang="0">
                  <a:pos x="84" y="936"/>
                </a:cxn>
                <a:cxn ang="0">
                  <a:pos x="96" y="924"/>
                </a:cxn>
                <a:cxn ang="0">
                  <a:pos x="114" y="930"/>
                </a:cxn>
                <a:cxn ang="0">
                  <a:pos x="126" y="924"/>
                </a:cxn>
                <a:cxn ang="0">
                  <a:pos x="138" y="930"/>
                </a:cxn>
                <a:cxn ang="0">
                  <a:pos x="156" y="792"/>
                </a:cxn>
                <a:cxn ang="0">
                  <a:pos x="168" y="840"/>
                </a:cxn>
                <a:cxn ang="0">
                  <a:pos x="180" y="876"/>
                </a:cxn>
                <a:cxn ang="0">
                  <a:pos x="198" y="882"/>
                </a:cxn>
                <a:cxn ang="0">
                  <a:pos x="210" y="954"/>
                </a:cxn>
                <a:cxn ang="0">
                  <a:pos x="222" y="684"/>
                </a:cxn>
                <a:cxn ang="0">
                  <a:pos x="240" y="840"/>
                </a:cxn>
                <a:cxn ang="0">
                  <a:pos x="252" y="690"/>
                </a:cxn>
                <a:cxn ang="0">
                  <a:pos x="270" y="642"/>
                </a:cxn>
                <a:cxn ang="0">
                  <a:pos x="282" y="726"/>
                </a:cxn>
                <a:cxn ang="0">
                  <a:pos x="294" y="696"/>
                </a:cxn>
                <a:cxn ang="0">
                  <a:pos x="312" y="702"/>
                </a:cxn>
                <a:cxn ang="0">
                  <a:pos x="324" y="558"/>
                </a:cxn>
                <a:cxn ang="0">
                  <a:pos x="336" y="672"/>
                </a:cxn>
                <a:cxn ang="0">
                  <a:pos x="354" y="570"/>
                </a:cxn>
                <a:cxn ang="0">
                  <a:pos x="366" y="558"/>
                </a:cxn>
                <a:cxn ang="0">
                  <a:pos x="378" y="474"/>
                </a:cxn>
                <a:cxn ang="0">
                  <a:pos x="396" y="522"/>
                </a:cxn>
                <a:cxn ang="0">
                  <a:pos x="408" y="474"/>
                </a:cxn>
                <a:cxn ang="0">
                  <a:pos x="420" y="444"/>
                </a:cxn>
                <a:cxn ang="0">
                  <a:pos x="438" y="420"/>
                </a:cxn>
                <a:cxn ang="0">
                  <a:pos x="450" y="402"/>
                </a:cxn>
                <a:cxn ang="0">
                  <a:pos x="468" y="396"/>
                </a:cxn>
                <a:cxn ang="0">
                  <a:pos x="486" y="390"/>
                </a:cxn>
                <a:cxn ang="0">
                  <a:pos x="498" y="336"/>
                </a:cxn>
                <a:cxn ang="0">
                  <a:pos x="510" y="414"/>
                </a:cxn>
                <a:cxn ang="0">
                  <a:pos x="528" y="348"/>
                </a:cxn>
                <a:cxn ang="0">
                  <a:pos x="540" y="240"/>
                </a:cxn>
                <a:cxn ang="0">
                  <a:pos x="552" y="234"/>
                </a:cxn>
                <a:cxn ang="0">
                  <a:pos x="570" y="276"/>
                </a:cxn>
                <a:cxn ang="0">
                  <a:pos x="588" y="270"/>
                </a:cxn>
                <a:cxn ang="0">
                  <a:pos x="600" y="198"/>
                </a:cxn>
                <a:cxn ang="0">
                  <a:pos x="618" y="252"/>
                </a:cxn>
              </a:cxnLst>
              <a:rect l="0" t="0" r="r" b="b"/>
              <a:pathLst>
                <a:path w="624" h="960">
                  <a:moveTo>
                    <a:pt x="0" y="960"/>
                  </a:moveTo>
                  <a:lnTo>
                    <a:pt x="6" y="960"/>
                  </a:lnTo>
                  <a:lnTo>
                    <a:pt x="12" y="960"/>
                  </a:lnTo>
                  <a:lnTo>
                    <a:pt x="18" y="960"/>
                  </a:lnTo>
                  <a:lnTo>
                    <a:pt x="24" y="960"/>
                  </a:lnTo>
                  <a:lnTo>
                    <a:pt x="30" y="960"/>
                  </a:lnTo>
                  <a:lnTo>
                    <a:pt x="36" y="960"/>
                  </a:lnTo>
                  <a:lnTo>
                    <a:pt x="42" y="960"/>
                  </a:lnTo>
                  <a:lnTo>
                    <a:pt x="48" y="960"/>
                  </a:lnTo>
                  <a:lnTo>
                    <a:pt x="54" y="960"/>
                  </a:lnTo>
                  <a:lnTo>
                    <a:pt x="60" y="960"/>
                  </a:lnTo>
                  <a:lnTo>
                    <a:pt x="66" y="960"/>
                  </a:lnTo>
                  <a:lnTo>
                    <a:pt x="72" y="960"/>
                  </a:lnTo>
                  <a:lnTo>
                    <a:pt x="78" y="960"/>
                  </a:lnTo>
                  <a:lnTo>
                    <a:pt x="84" y="936"/>
                  </a:lnTo>
                  <a:lnTo>
                    <a:pt x="90" y="942"/>
                  </a:lnTo>
                  <a:lnTo>
                    <a:pt x="90" y="960"/>
                  </a:lnTo>
                  <a:lnTo>
                    <a:pt x="96" y="924"/>
                  </a:lnTo>
                  <a:lnTo>
                    <a:pt x="102" y="924"/>
                  </a:lnTo>
                  <a:lnTo>
                    <a:pt x="108" y="924"/>
                  </a:lnTo>
                  <a:lnTo>
                    <a:pt x="114" y="930"/>
                  </a:lnTo>
                  <a:lnTo>
                    <a:pt x="114" y="906"/>
                  </a:lnTo>
                  <a:lnTo>
                    <a:pt x="120" y="906"/>
                  </a:lnTo>
                  <a:lnTo>
                    <a:pt x="126" y="924"/>
                  </a:lnTo>
                  <a:lnTo>
                    <a:pt x="132" y="912"/>
                  </a:lnTo>
                  <a:lnTo>
                    <a:pt x="138" y="870"/>
                  </a:lnTo>
                  <a:lnTo>
                    <a:pt x="138" y="930"/>
                  </a:lnTo>
                  <a:lnTo>
                    <a:pt x="144" y="870"/>
                  </a:lnTo>
                  <a:lnTo>
                    <a:pt x="150" y="858"/>
                  </a:lnTo>
                  <a:lnTo>
                    <a:pt x="156" y="792"/>
                  </a:lnTo>
                  <a:lnTo>
                    <a:pt x="156" y="840"/>
                  </a:lnTo>
                  <a:lnTo>
                    <a:pt x="162" y="864"/>
                  </a:lnTo>
                  <a:lnTo>
                    <a:pt x="168" y="840"/>
                  </a:lnTo>
                  <a:lnTo>
                    <a:pt x="174" y="822"/>
                  </a:lnTo>
                  <a:lnTo>
                    <a:pt x="180" y="846"/>
                  </a:lnTo>
                  <a:lnTo>
                    <a:pt x="180" y="876"/>
                  </a:lnTo>
                  <a:lnTo>
                    <a:pt x="186" y="882"/>
                  </a:lnTo>
                  <a:lnTo>
                    <a:pt x="192" y="780"/>
                  </a:lnTo>
                  <a:lnTo>
                    <a:pt x="198" y="882"/>
                  </a:lnTo>
                  <a:lnTo>
                    <a:pt x="204" y="780"/>
                  </a:lnTo>
                  <a:lnTo>
                    <a:pt x="204" y="726"/>
                  </a:lnTo>
                  <a:lnTo>
                    <a:pt x="210" y="954"/>
                  </a:lnTo>
                  <a:lnTo>
                    <a:pt x="216" y="732"/>
                  </a:lnTo>
                  <a:lnTo>
                    <a:pt x="222" y="810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34" y="780"/>
                  </a:lnTo>
                  <a:lnTo>
                    <a:pt x="240" y="840"/>
                  </a:lnTo>
                  <a:lnTo>
                    <a:pt x="246" y="738"/>
                  </a:lnTo>
                  <a:lnTo>
                    <a:pt x="246" y="642"/>
                  </a:lnTo>
                  <a:lnTo>
                    <a:pt x="252" y="690"/>
                  </a:lnTo>
                  <a:lnTo>
                    <a:pt x="258" y="744"/>
                  </a:lnTo>
                  <a:lnTo>
                    <a:pt x="264" y="702"/>
                  </a:lnTo>
                  <a:lnTo>
                    <a:pt x="270" y="642"/>
                  </a:lnTo>
                  <a:lnTo>
                    <a:pt x="270" y="708"/>
                  </a:lnTo>
                  <a:lnTo>
                    <a:pt x="276" y="654"/>
                  </a:lnTo>
                  <a:lnTo>
                    <a:pt x="282" y="726"/>
                  </a:lnTo>
                  <a:lnTo>
                    <a:pt x="288" y="690"/>
                  </a:lnTo>
                  <a:lnTo>
                    <a:pt x="288" y="714"/>
                  </a:lnTo>
                  <a:lnTo>
                    <a:pt x="294" y="696"/>
                  </a:lnTo>
                  <a:lnTo>
                    <a:pt x="300" y="600"/>
                  </a:lnTo>
                  <a:lnTo>
                    <a:pt x="306" y="660"/>
                  </a:lnTo>
                  <a:lnTo>
                    <a:pt x="312" y="702"/>
                  </a:lnTo>
                  <a:lnTo>
                    <a:pt x="312" y="594"/>
                  </a:lnTo>
                  <a:lnTo>
                    <a:pt x="318" y="744"/>
                  </a:lnTo>
                  <a:lnTo>
                    <a:pt x="324" y="558"/>
                  </a:lnTo>
                  <a:lnTo>
                    <a:pt x="330" y="612"/>
                  </a:lnTo>
                  <a:lnTo>
                    <a:pt x="336" y="534"/>
                  </a:lnTo>
                  <a:lnTo>
                    <a:pt x="336" y="672"/>
                  </a:lnTo>
                  <a:lnTo>
                    <a:pt x="342" y="552"/>
                  </a:lnTo>
                  <a:lnTo>
                    <a:pt x="348" y="540"/>
                  </a:lnTo>
                  <a:lnTo>
                    <a:pt x="354" y="570"/>
                  </a:lnTo>
                  <a:lnTo>
                    <a:pt x="354" y="510"/>
                  </a:lnTo>
                  <a:lnTo>
                    <a:pt x="360" y="540"/>
                  </a:lnTo>
                  <a:lnTo>
                    <a:pt x="366" y="558"/>
                  </a:lnTo>
                  <a:lnTo>
                    <a:pt x="372" y="528"/>
                  </a:lnTo>
                  <a:lnTo>
                    <a:pt x="378" y="516"/>
                  </a:lnTo>
                  <a:lnTo>
                    <a:pt x="378" y="474"/>
                  </a:lnTo>
                  <a:lnTo>
                    <a:pt x="384" y="516"/>
                  </a:lnTo>
                  <a:lnTo>
                    <a:pt x="390" y="546"/>
                  </a:lnTo>
                  <a:lnTo>
                    <a:pt x="396" y="522"/>
                  </a:lnTo>
                  <a:lnTo>
                    <a:pt x="402" y="456"/>
                  </a:lnTo>
                  <a:lnTo>
                    <a:pt x="402" y="540"/>
                  </a:lnTo>
                  <a:lnTo>
                    <a:pt x="408" y="474"/>
                  </a:lnTo>
                  <a:lnTo>
                    <a:pt x="414" y="468"/>
                  </a:lnTo>
                  <a:lnTo>
                    <a:pt x="420" y="492"/>
                  </a:lnTo>
                  <a:lnTo>
                    <a:pt x="420" y="444"/>
                  </a:lnTo>
                  <a:lnTo>
                    <a:pt x="426" y="462"/>
                  </a:lnTo>
                  <a:lnTo>
                    <a:pt x="432" y="414"/>
                  </a:lnTo>
                  <a:lnTo>
                    <a:pt x="438" y="420"/>
                  </a:lnTo>
                  <a:lnTo>
                    <a:pt x="444" y="450"/>
                  </a:lnTo>
                  <a:lnTo>
                    <a:pt x="444" y="402"/>
                  </a:lnTo>
                  <a:lnTo>
                    <a:pt x="450" y="402"/>
                  </a:lnTo>
                  <a:lnTo>
                    <a:pt x="456" y="396"/>
                  </a:lnTo>
                  <a:lnTo>
                    <a:pt x="462" y="390"/>
                  </a:lnTo>
                  <a:lnTo>
                    <a:pt x="468" y="396"/>
                  </a:lnTo>
                  <a:lnTo>
                    <a:pt x="474" y="384"/>
                  </a:lnTo>
                  <a:lnTo>
                    <a:pt x="480" y="38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324"/>
                  </a:lnTo>
                  <a:lnTo>
                    <a:pt x="498" y="336"/>
                  </a:lnTo>
                  <a:lnTo>
                    <a:pt x="504" y="396"/>
                  </a:lnTo>
                  <a:lnTo>
                    <a:pt x="510" y="324"/>
                  </a:lnTo>
                  <a:lnTo>
                    <a:pt x="510" y="414"/>
                  </a:lnTo>
                  <a:lnTo>
                    <a:pt x="516" y="258"/>
                  </a:lnTo>
                  <a:lnTo>
                    <a:pt x="522" y="378"/>
                  </a:lnTo>
                  <a:lnTo>
                    <a:pt x="528" y="348"/>
                  </a:lnTo>
                  <a:lnTo>
                    <a:pt x="534" y="234"/>
                  </a:lnTo>
                  <a:lnTo>
                    <a:pt x="534" y="330"/>
                  </a:lnTo>
                  <a:lnTo>
                    <a:pt x="540" y="240"/>
                  </a:lnTo>
                  <a:lnTo>
                    <a:pt x="546" y="360"/>
                  </a:lnTo>
                  <a:lnTo>
                    <a:pt x="552" y="276"/>
                  </a:lnTo>
                  <a:lnTo>
                    <a:pt x="552" y="234"/>
                  </a:lnTo>
                  <a:lnTo>
                    <a:pt x="558" y="252"/>
                  </a:lnTo>
                  <a:lnTo>
                    <a:pt x="564" y="264"/>
                  </a:lnTo>
                  <a:lnTo>
                    <a:pt x="570" y="276"/>
                  </a:lnTo>
                  <a:lnTo>
                    <a:pt x="576" y="270"/>
                  </a:lnTo>
                  <a:lnTo>
                    <a:pt x="582" y="228"/>
                  </a:lnTo>
                  <a:lnTo>
                    <a:pt x="588" y="270"/>
                  </a:lnTo>
                  <a:lnTo>
                    <a:pt x="594" y="0"/>
                  </a:lnTo>
                  <a:lnTo>
                    <a:pt x="600" y="288"/>
                  </a:lnTo>
                  <a:lnTo>
                    <a:pt x="600" y="198"/>
                  </a:lnTo>
                  <a:lnTo>
                    <a:pt x="606" y="258"/>
                  </a:lnTo>
                  <a:lnTo>
                    <a:pt x="612" y="138"/>
                  </a:lnTo>
                  <a:lnTo>
                    <a:pt x="618" y="252"/>
                  </a:lnTo>
                  <a:lnTo>
                    <a:pt x="618" y="210"/>
                  </a:lnTo>
                  <a:lnTo>
                    <a:pt x="624" y="27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4652963" y="1974850"/>
              <a:ext cx="1028700" cy="2447925"/>
            </a:xfrm>
            <a:custGeom>
              <a:avLst/>
              <a:gdLst/>
              <a:ahLst/>
              <a:cxnLst>
                <a:cxn ang="0">
                  <a:pos x="12" y="690"/>
                </a:cxn>
                <a:cxn ang="0">
                  <a:pos x="24" y="666"/>
                </a:cxn>
                <a:cxn ang="0">
                  <a:pos x="42" y="714"/>
                </a:cxn>
                <a:cxn ang="0">
                  <a:pos x="54" y="648"/>
                </a:cxn>
                <a:cxn ang="0">
                  <a:pos x="66" y="654"/>
                </a:cxn>
                <a:cxn ang="0">
                  <a:pos x="84" y="564"/>
                </a:cxn>
                <a:cxn ang="0">
                  <a:pos x="96" y="516"/>
                </a:cxn>
                <a:cxn ang="0">
                  <a:pos x="108" y="522"/>
                </a:cxn>
                <a:cxn ang="0">
                  <a:pos x="126" y="492"/>
                </a:cxn>
                <a:cxn ang="0">
                  <a:pos x="138" y="516"/>
                </a:cxn>
                <a:cxn ang="0">
                  <a:pos x="150" y="486"/>
                </a:cxn>
                <a:cxn ang="0">
                  <a:pos x="168" y="558"/>
                </a:cxn>
                <a:cxn ang="0">
                  <a:pos x="180" y="390"/>
                </a:cxn>
                <a:cxn ang="0">
                  <a:pos x="192" y="456"/>
                </a:cxn>
                <a:cxn ang="0">
                  <a:pos x="210" y="390"/>
                </a:cxn>
                <a:cxn ang="0">
                  <a:pos x="222" y="354"/>
                </a:cxn>
                <a:cxn ang="0">
                  <a:pos x="234" y="342"/>
                </a:cxn>
                <a:cxn ang="0">
                  <a:pos x="252" y="354"/>
                </a:cxn>
                <a:cxn ang="0">
                  <a:pos x="264" y="378"/>
                </a:cxn>
                <a:cxn ang="0">
                  <a:pos x="282" y="282"/>
                </a:cxn>
                <a:cxn ang="0">
                  <a:pos x="294" y="324"/>
                </a:cxn>
                <a:cxn ang="0">
                  <a:pos x="306" y="246"/>
                </a:cxn>
                <a:cxn ang="0">
                  <a:pos x="324" y="204"/>
                </a:cxn>
                <a:cxn ang="0">
                  <a:pos x="336" y="240"/>
                </a:cxn>
                <a:cxn ang="0">
                  <a:pos x="348" y="144"/>
                </a:cxn>
                <a:cxn ang="0">
                  <a:pos x="366" y="222"/>
                </a:cxn>
                <a:cxn ang="0">
                  <a:pos x="378" y="78"/>
                </a:cxn>
                <a:cxn ang="0">
                  <a:pos x="390" y="288"/>
                </a:cxn>
                <a:cxn ang="0">
                  <a:pos x="408" y="1530"/>
                </a:cxn>
                <a:cxn ang="0">
                  <a:pos x="420" y="1506"/>
                </a:cxn>
                <a:cxn ang="0">
                  <a:pos x="438" y="1500"/>
                </a:cxn>
                <a:cxn ang="0">
                  <a:pos x="456" y="1500"/>
                </a:cxn>
                <a:cxn ang="0">
                  <a:pos x="474" y="1500"/>
                </a:cxn>
                <a:cxn ang="0">
                  <a:pos x="492" y="1500"/>
                </a:cxn>
                <a:cxn ang="0">
                  <a:pos x="510" y="1500"/>
                </a:cxn>
                <a:cxn ang="0">
                  <a:pos x="528" y="1500"/>
                </a:cxn>
                <a:cxn ang="0">
                  <a:pos x="546" y="1500"/>
                </a:cxn>
                <a:cxn ang="0">
                  <a:pos x="564" y="1500"/>
                </a:cxn>
                <a:cxn ang="0">
                  <a:pos x="582" y="1500"/>
                </a:cxn>
                <a:cxn ang="0">
                  <a:pos x="600" y="1500"/>
                </a:cxn>
                <a:cxn ang="0">
                  <a:pos x="618" y="1500"/>
                </a:cxn>
                <a:cxn ang="0">
                  <a:pos x="636" y="1500"/>
                </a:cxn>
              </a:cxnLst>
              <a:rect l="0" t="0" r="r" b="b"/>
              <a:pathLst>
                <a:path w="648" h="1542">
                  <a:moveTo>
                    <a:pt x="0" y="822"/>
                  </a:moveTo>
                  <a:lnTo>
                    <a:pt x="6" y="726"/>
                  </a:lnTo>
                  <a:lnTo>
                    <a:pt x="12" y="690"/>
                  </a:lnTo>
                  <a:lnTo>
                    <a:pt x="18" y="708"/>
                  </a:lnTo>
                  <a:lnTo>
                    <a:pt x="18" y="714"/>
                  </a:lnTo>
                  <a:lnTo>
                    <a:pt x="24" y="666"/>
                  </a:lnTo>
                  <a:lnTo>
                    <a:pt x="30" y="654"/>
                  </a:lnTo>
                  <a:lnTo>
                    <a:pt x="36" y="660"/>
                  </a:lnTo>
                  <a:lnTo>
                    <a:pt x="42" y="714"/>
                  </a:lnTo>
                  <a:lnTo>
                    <a:pt x="42" y="576"/>
                  </a:lnTo>
                  <a:lnTo>
                    <a:pt x="48" y="672"/>
                  </a:lnTo>
                  <a:lnTo>
                    <a:pt x="54" y="648"/>
                  </a:lnTo>
                  <a:lnTo>
                    <a:pt x="60" y="648"/>
                  </a:lnTo>
                  <a:lnTo>
                    <a:pt x="60" y="636"/>
                  </a:lnTo>
                  <a:lnTo>
                    <a:pt x="66" y="654"/>
                  </a:lnTo>
                  <a:lnTo>
                    <a:pt x="72" y="636"/>
                  </a:lnTo>
                  <a:lnTo>
                    <a:pt x="78" y="570"/>
                  </a:lnTo>
                  <a:lnTo>
                    <a:pt x="84" y="564"/>
                  </a:lnTo>
                  <a:lnTo>
                    <a:pt x="84" y="672"/>
                  </a:lnTo>
                  <a:lnTo>
                    <a:pt x="90" y="558"/>
                  </a:lnTo>
                  <a:lnTo>
                    <a:pt x="96" y="516"/>
                  </a:lnTo>
                  <a:lnTo>
                    <a:pt x="102" y="540"/>
                  </a:lnTo>
                  <a:lnTo>
                    <a:pt x="102" y="564"/>
                  </a:lnTo>
                  <a:lnTo>
                    <a:pt x="108" y="522"/>
                  </a:lnTo>
                  <a:lnTo>
                    <a:pt x="114" y="528"/>
                  </a:lnTo>
                  <a:lnTo>
                    <a:pt x="120" y="516"/>
                  </a:lnTo>
                  <a:lnTo>
                    <a:pt x="126" y="492"/>
                  </a:lnTo>
                  <a:lnTo>
                    <a:pt x="126" y="498"/>
                  </a:lnTo>
                  <a:lnTo>
                    <a:pt x="132" y="492"/>
                  </a:lnTo>
                  <a:lnTo>
                    <a:pt x="138" y="516"/>
                  </a:lnTo>
                  <a:lnTo>
                    <a:pt x="144" y="516"/>
                  </a:lnTo>
                  <a:lnTo>
                    <a:pt x="150" y="480"/>
                  </a:lnTo>
                  <a:lnTo>
                    <a:pt x="150" y="486"/>
                  </a:lnTo>
                  <a:lnTo>
                    <a:pt x="156" y="510"/>
                  </a:lnTo>
                  <a:lnTo>
                    <a:pt x="162" y="426"/>
                  </a:lnTo>
                  <a:lnTo>
                    <a:pt x="168" y="558"/>
                  </a:lnTo>
                  <a:lnTo>
                    <a:pt x="168" y="438"/>
                  </a:lnTo>
                  <a:lnTo>
                    <a:pt x="174" y="468"/>
                  </a:lnTo>
                  <a:lnTo>
                    <a:pt x="180" y="390"/>
                  </a:lnTo>
                  <a:lnTo>
                    <a:pt x="186" y="432"/>
                  </a:lnTo>
                  <a:lnTo>
                    <a:pt x="192" y="378"/>
                  </a:lnTo>
                  <a:lnTo>
                    <a:pt x="192" y="456"/>
                  </a:lnTo>
                  <a:lnTo>
                    <a:pt x="198" y="420"/>
                  </a:lnTo>
                  <a:lnTo>
                    <a:pt x="204" y="348"/>
                  </a:lnTo>
                  <a:lnTo>
                    <a:pt x="210" y="390"/>
                  </a:lnTo>
                  <a:lnTo>
                    <a:pt x="216" y="396"/>
                  </a:lnTo>
                  <a:lnTo>
                    <a:pt x="216" y="378"/>
                  </a:lnTo>
                  <a:lnTo>
                    <a:pt x="222" y="354"/>
                  </a:lnTo>
                  <a:lnTo>
                    <a:pt x="228" y="372"/>
                  </a:lnTo>
                  <a:lnTo>
                    <a:pt x="234" y="360"/>
                  </a:lnTo>
                  <a:lnTo>
                    <a:pt x="234" y="342"/>
                  </a:lnTo>
                  <a:lnTo>
                    <a:pt x="240" y="354"/>
                  </a:lnTo>
                  <a:lnTo>
                    <a:pt x="246" y="318"/>
                  </a:lnTo>
                  <a:lnTo>
                    <a:pt x="252" y="354"/>
                  </a:lnTo>
                  <a:lnTo>
                    <a:pt x="258" y="324"/>
                  </a:lnTo>
                  <a:lnTo>
                    <a:pt x="258" y="306"/>
                  </a:lnTo>
                  <a:lnTo>
                    <a:pt x="264" y="378"/>
                  </a:lnTo>
                  <a:lnTo>
                    <a:pt x="270" y="360"/>
                  </a:lnTo>
                  <a:lnTo>
                    <a:pt x="276" y="360"/>
                  </a:lnTo>
                  <a:lnTo>
                    <a:pt x="282" y="282"/>
                  </a:lnTo>
                  <a:lnTo>
                    <a:pt x="282" y="324"/>
                  </a:lnTo>
                  <a:lnTo>
                    <a:pt x="288" y="390"/>
                  </a:lnTo>
                  <a:lnTo>
                    <a:pt x="294" y="324"/>
                  </a:lnTo>
                  <a:lnTo>
                    <a:pt x="300" y="180"/>
                  </a:lnTo>
                  <a:lnTo>
                    <a:pt x="300" y="336"/>
                  </a:lnTo>
                  <a:lnTo>
                    <a:pt x="306" y="246"/>
                  </a:lnTo>
                  <a:lnTo>
                    <a:pt x="312" y="174"/>
                  </a:lnTo>
                  <a:lnTo>
                    <a:pt x="318" y="270"/>
                  </a:lnTo>
                  <a:lnTo>
                    <a:pt x="324" y="204"/>
                  </a:lnTo>
                  <a:lnTo>
                    <a:pt x="324" y="228"/>
                  </a:lnTo>
                  <a:lnTo>
                    <a:pt x="330" y="372"/>
                  </a:lnTo>
                  <a:lnTo>
                    <a:pt x="336" y="240"/>
                  </a:lnTo>
                  <a:lnTo>
                    <a:pt x="342" y="216"/>
                  </a:lnTo>
                  <a:lnTo>
                    <a:pt x="348" y="204"/>
                  </a:lnTo>
                  <a:lnTo>
                    <a:pt x="348" y="144"/>
                  </a:lnTo>
                  <a:lnTo>
                    <a:pt x="354" y="228"/>
                  </a:lnTo>
                  <a:lnTo>
                    <a:pt x="360" y="264"/>
                  </a:lnTo>
                  <a:lnTo>
                    <a:pt x="366" y="222"/>
                  </a:lnTo>
                  <a:lnTo>
                    <a:pt x="366" y="0"/>
                  </a:lnTo>
                  <a:lnTo>
                    <a:pt x="372" y="246"/>
                  </a:lnTo>
                  <a:lnTo>
                    <a:pt x="378" y="78"/>
                  </a:lnTo>
                  <a:lnTo>
                    <a:pt x="384" y="258"/>
                  </a:lnTo>
                  <a:lnTo>
                    <a:pt x="390" y="90"/>
                  </a:lnTo>
                  <a:lnTo>
                    <a:pt x="390" y="288"/>
                  </a:lnTo>
                  <a:lnTo>
                    <a:pt x="396" y="1542"/>
                  </a:lnTo>
                  <a:lnTo>
                    <a:pt x="402" y="1536"/>
                  </a:lnTo>
                  <a:lnTo>
                    <a:pt x="408" y="1530"/>
                  </a:lnTo>
                  <a:lnTo>
                    <a:pt x="414" y="1518"/>
                  </a:lnTo>
                  <a:lnTo>
                    <a:pt x="414" y="1512"/>
                  </a:lnTo>
                  <a:lnTo>
                    <a:pt x="420" y="1506"/>
                  </a:lnTo>
                  <a:lnTo>
                    <a:pt x="426" y="1500"/>
                  </a:lnTo>
                  <a:lnTo>
                    <a:pt x="432" y="1500"/>
                  </a:lnTo>
                  <a:lnTo>
                    <a:pt x="438" y="1500"/>
                  </a:lnTo>
                  <a:lnTo>
                    <a:pt x="444" y="1500"/>
                  </a:lnTo>
                  <a:lnTo>
                    <a:pt x="450" y="1500"/>
                  </a:lnTo>
                  <a:lnTo>
                    <a:pt x="456" y="1500"/>
                  </a:lnTo>
                  <a:lnTo>
                    <a:pt x="462" y="1500"/>
                  </a:lnTo>
                  <a:lnTo>
                    <a:pt x="468" y="1500"/>
                  </a:lnTo>
                  <a:lnTo>
                    <a:pt x="474" y="1500"/>
                  </a:lnTo>
                  <a:lnTo>
                    <a:pt x="480" y="1500"/>
                  </a:lnTo>
                  <a:lnTo>
                    <a:pt x="486" y="1500"/>
                  </a:lnTo>
                  <a:lnTo>
                    <a:pt x="492" y="1500"/>
                  </a:lnTo>
                  <a:lnTo>
                    <a:pt x="498" y="1500"/>
                  </a:lnTo>
                  <a:lnTo>
                    <a:pt x="504" y="1500"/>
                  </a:lnTo>
                  <a:lnTo>
                    <a:pt x="510" y="1500"/>
                  </a:lnTo>
                  <a:lnTo>
                    <a:pt x="516" y="1500"/>
                  </a:lnTo>
                  <a:lnTo>
                    <a:pt x="522" y="1500"/>
                  </a:lnTo>
                  <a:lnTo>
                    <a:pt x="528" y="1500"/>
                  </a:lnTo>
                  <a:lnTo>
                    <a:pt x="534" y="1500"/>
                  </a:lnTo>
                  <a:lnTo>
                    <a:pt x="540" y="1500"/>
                  </a:lnTo>
                  <a:lnTo>
                    <a:pt x="546" y="1500"/>
                  </a:lnTo>
                  <a:lnTo>
                    <a:pt x="552" y="1500"/>
                  </a:lnTo>
                  <a:lnTo>
                    <a:pt x="558" y="1500"/>
                  </a:lnTo>
                  <a:lnTo>
                    <a:pt x="564" y="1500"/>
                  </a:lnTo>
                  <a:lnTo>
                    <a:pt x="570" y="1500"/>
                  </a:lnTo>
                  <a:lnTo>
                    <a:pt x="576" y="1500"/>
                  </a:lnTo>
                  <a:lnTo>
                    <a:pt x="582" y="1500"/>
                  </a:lnTo>
                  <a:lnTo>
                    <a:pt x="588" y="1500"/>
                  </a:lnTo>
                  <a:lnTo>
                    <a:pt x="594" y="1500"/>
                  </a:lnTo>
                  <a:lnTo>
                    <a:pt x="600" y="1500"/>
                  </a:lnTo>
                  <a:lnTo>
                    <a:pt x="606" y="1500"/>
                  </a:lnTo>
                  <a:lnTo>
                    <a:pt x="612" y="1500"/>
                  </a:lnTo>
                  <a:lnTo>
                    <a:pt x="618" y="1500"/>
                  </a:lnTo>
                  <a:lnTo>
                    <a:pt x="624" y="1500"/>
                  </a:lnTo>
                  <a:lnTo>
                    <a:pt x="630" y="1500"/>
                  </a:lnTo>
                  <a:lnTo>
                    <a:pt x="636" y="1500"/>
                  </a:lnTo>
                  <a:lnTo>
                    <a:pt x="642" y="1500"/>
                  </a:lnTo>
                  <a:lnTo>
                    <a:pt x="648" y="150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5681663" y="2212975"/>
              <a:ext cx="1057275" cy="2171700"/>
            </a:xfrm>
            <a:custGeom>
              <a:avLst/>
              <a:gdLst/>
              <a:ahLst/>
              <a:cxnLst>
                <a:cxn ang="0">
                  <a:pos x="12" y="1350"/>
                </a:cxn>
                <a:cxn ang="0">
                  <a:pos x="30" y="1356"/>
                </a:cxn>
                <a:cxn ang="0">
                  <a:pos x="48" y="1332"/>
                </a:cxn>
                <a:cxn ang="0">
                  <a:pos x="60" y="1350"/>
                </a:cxn>
                <a:cxn ang="0">
                  <a:pos x="72" y="1308"/>
                </a:cxn>
                <a:cxn ang="0">
                  <a:pos x="90" y="1326"/>
                </a:cxn>
                <a:cxn ang="0">
                  <a:pos x="102" y="1308"/>
                </a:cxn>
                <a:cxn ang="0">
                  <a:pos x="114" y="1188"/>
                </a:cxn>
                <a:cxn ang="0">
                  <a:pos x="132" y="1356"/>
                </a:cxn>
                <a:cxn ang="0">
                  <a:pos x="144" y="1272"/>
                </a:cxn>
                <a:cxn ang="0">
                  <a:pos x="162" y="1272"/>
                </a:cxn>
                <a:cxn ang="0">
                  <a:pos x="174" y="1212"/>
                </a:cxn>
                <a:cxn ang="0">
                  <a:pos x="186" y="1212"/>
                </a:cxn>
                <a:cxn ang="0">
                  <a:pos x="204" y="1122"/>
                </a:cxn>
                <a:cxn ang="0">
                  <a:pos x="216" y="1086"/>
                </a:cxn>
                <a:cxn ang="0">
                  <a:pos x="228" y="1290"/>
                </a:cxn>
                <a:cxn ang="0">
                  <a:pos x="246" y="1140"/>
                </a:cxn>
                <a:cxn ang="0">
                  <a:pos x="258" y="1086"/>
                </a:cxn>
                <a:cxn ang="0">
                  <a:pos x="270" y="1014"/>
                </a:cxn>
                <a:cxn ang="0">
                  <a:pos x="288" y="924"/>
                </a:cxn>
                <a:cxn ang="0">
                  <a:pos x="300" y="804"/>
                </a:cxn>
                <a:cxn ang="0">
                  <a:pos x="312" y="942"/>
                </a:cxn>
                <a:cxn ang="0">
                  <a:pos x="330" y="582"/>
                </a:cxn>
                <a:cxn ang="0">
                  <a:pos x="342" y="378"/>
                </a:cxn>
                <a:cxn ang="0">
                  <a:pos x="360" y="288"/>
                </a:cxn>
                <a:cxn ang="0">
                  <a:pos x="372" y="108"/>
                </a:cxn>
                <a:cxn ang="0">
                  <a:pos x="384" y="0"/>
                </a:cxn>
                <a:cxn ang="0">
                  <a:pos x="402" y="1356"/>
                </a:cxn>
                <a:cxn ang="0">
                  <a:pos x="420" y="1356"/>
                </a:cxn>
                <a:cxn ang="0">
                  <a:pos x="438" y="1356"/>
                </a:cxn>
                <a:cxn ang="0">
                  <a:pos x="456" y="1356"/>
                </a:cxn>
                <a:cxn ang="0">
                  <a:pos x="474" y="1356"/>
                </a:cxn>
                <a:cxn ang="0">
                  <a:pos x="492" y="1356"/>
                </a:cxn>
                <a:cxn ang="0">
                  <a:pos x="510" y="1356"/>
                </a:cxn>
                <a:cxn ang="0">
                  <a:pos x="528" y="1356"/>
                </a:cxn>
                <a:cxn ang="0">
                  <a:pos x="546" y="1356"/>
                </a:cxn>
                <a:cxn ang="0">
                  <a:pos x="564" y="1356"/>
                </a:cxn>
                <a:cxn ang="0">
                  <a:pos x="582" y="1356"/>
                </a:cxn>
                <a:cxn ang="0">
                  <a:pos x="600" y="1356"/>
                </a:cxn>
                <a:cxn ang="0">
                  <a:pos x="618" y="1356"/>
                </a:cxn>
                <a:cxn ang="0">
                  <a:pos x="636" y="1356"/>
                </a:cxn>
                <a:cxn ang="0">
                  <a:pos x="654" y="1356"/>
                </a:cxn>
              </a:cxnLst>
              <a:rect l="0" t="0" r="r" b="b"/>
              <a:pathLst>
                <a:path w="666" h="1368">
                  <a:moveTo>
                    <a:pt x="0" y="1350"/>
                  </a:moveTo>
                  <a:lnTo>
                    <a:pt x="6" y="1350"/>
                  </a:lnTo>
                  <a:lnTo>
                    <a:pt x="12" y="1350"/>
                  </a:lnTo>
                  <a:lnTo>
                    <a:pt x="18" y="1350"/>
                  </a:lnTo>
                  <a:lnTo>
                    <a:pt x="24" y="1350"/>
                  </a:lnTo>
                  <a:lnTo>
                    <a:pt x="30" y="1356"/>
                  </a:lnTo>
                  <a:lnTo>
                    <a:pt x="36" y="1350"/>
                  </a:lnTo>
                  <a:lnTo>
                    <a:pt x="42" y="1350"/>
                  </a:lnTo>
                  <a:lnTo>
                    <a:pt x="48" y="1332"/>
                  </a:lnTo>
                  <a:lnTo>
                    <a:pt x="48" y="1350"/>
                  </a:lnTo>
                  <a:lnTo>
                    <a:pt x="54" y="1338"/>
                  </a:lnTo>
                  <a:lnTo>
                    <a:pt x="60" y="1350"/>
                  </a:lnTo>
                  <a:lnTo>
                    <a:pt x="66" y="1350"/>
                  </a:lnTo>
                  <a:lnTo>
                    <a:pt x="72" y="1326"/>
                  </a:lnTo>
                  <a:lnTo>
                    <a:pt x="72" y="1308"/>
                  </a:lnTo>
                  <a:lnTo>
                    <a:pt x="78" y="1320"/>
                  </a:lnTo>
                  <a:lnTo>
                    <a:pt x="84" y="1308"/>
                  </a:lnTo>
                  <a:lnTo>
                    <a:pt x="90" y="1326"/>
                  </a:lnTo>
                  <a:lnTo>
                    <a:pt x="96" y="1296"/>
                  </a:lnTo>
                  <a:lnTo>
                    <a:pt x="96" y="1332"/>
                  </a:lnTo>
                  <a:lnTo>
                    <a:pt x="102" y="1308"/>
                  </a:lnTo>
                  <a:lnTo>
                    <a:pt x="108" y="1290"/>
                  </a:lnTo>
                  <a:lnTo>
                    <a:pt x="114" y="1368"/>
                  </a:lnTo>
                  <a:lnTo>
                    <a:pt x="114" y="1188"/>
                  </a:lnTo>
                  <a:lnTo>
                    <a:pt x="120" y="1362"/>
                  </a:lnTo>
                  <a:lnTo>
                    <a:pt x="126" y="1248"/>
                  </a:lnTo>
                  <a:lnTo>
                    <a:pt x="132" y="1356"/>
                  </a:lnTo>
                  <a:lnTo>
                    <a:pt x="138" y="1290"/>
                  </a:lnTo>
                  <a:lnTo>
                    <a:pt x="138" y="1284"/>
                  </a:lnTo>
                  <a:lnTo>
                    <a:pt x="144" y="1272"/>
                  </a:lnTo>
                  <a:lnTo>
                    <a:pt x="150" y="1302"/>
                  </a:lnTo>
                  <a:lnTo>
                    <a:pt x="156" y="1254"/>
                  </a:lnTo>
                  <a:lnTo>
                    <a:pt x="162" y="1272"/>
                  </a:lnTo>
                  <a:lnTo>
                    <a:pt x="162" y="1224"/>
                  </a:lnTo>
                  <a:lnTo>
                    <a:pt x="168" y="1194"/>
                  </a:lnTo>
                  <a:lnTo>
                    <a:pt x="174" y="1212"/>
                  </a:lnTo>
                  <a:lnTo>
                    <a:pt x="180" y="1230"/>
                  </a:lnTo>
                  <a:lnTo>
                    <a:pt x="180" y="1182"/>
                  </a:lnTo>
                  <a:lnTo>
                    <a:pt x="186" y="1212"/>
                  </a:lnTo>
                  <a:lnTo>
                    <a:pt x="192" y="1224"/>
                  </a:lnTo>
                  <a:lnTo>
                    <a:pt x="198" y="1170"/>
                  </a:lnTo>
                  <a:lnTo>
                    <a:pt x="204" y="1122"/>
                  </a:lnTo>
                  <a:lnTo>
                    <a:pt x="204" y="1236"/>
                  </a:lnTo>
                  <a:lnTo>
                    <a:pt x="210" y="1236"/>
                  </a:lnTo>
                  <a:lnTo>
                    <a:pt x="216" y="1086"/>
                  </a:lnTo>
                  <a:lnTo>
                    <a:pt x="222" y="1350"/>
                  </a:lnTo>
                  <a:lnTo>
                    <a:pt x="228" y="1062"/>
                  </a:lnTo>
                  <a:lnTo>
                    <a:pt x="228" y="1290"/>
                  </a:lnTo>
                  <a:lnTo>
                    <a:pt x="234" y="1128"/>
                  </a:lnTo>
                  <a:lnTo>
                    <a:pt x="240" y="1116"/>
                  </a:lnTo>
                  <a:lnTo>
                    <a:pt x="246" y="1140"/>
                  </a:lnTo>
                  <a:lnTo>
                    <a:pt x="246" y="1218"/>
                  </a:lnTo>
                  <a:lnTo>
                    <a:pt x="252" y="1050"/>
                  </a:lnTo>
                  <a:lnTo>
                    <a:pt x="258" y="1086"/>
                  </a:lnTo>
                  <a:lnTo>
                    <a:pt x="264" y="942"/>
                  </a:lnTo>
                  <a:lnTo>
                    <a:pt x="270" y="1092"/>
                  </a:lnTo>
                  <a:lnTo>
                    <a:pt x="270" y="1014"/>
                  </a:lnTo>
                  <a:lnTo>
                    <a:pt x="276" y="942"/>
                  </a:lnTo>
                  <a:lnTo>
                    <a:pt x="282" y="948"/>
                  </a:lnTo>
                  <a:lnTo>
                    <a:pt x="288" y="924"/>
                  </a:lnTo>
                  <a:lnTo>
                    <a:pt x="294" y="876"/>
                  </a:lnTo>
                  <a:lnTo>
                    <a:pt x="294" y="846"/>
                  </a:lnTo>
                  <a:lnTo>
                    <a:pt x="300" y="804"/>
                  </a:lnTo>
                  <a:lnTo>
                    <a:pt x="306" y="786"/>
                  </a:lnTo>
                  <a:lnTo>
                    <a:pt x="312" y="792"/>
                  </a:lnTo>
                  <a:lnTo>
                    <a:pt x="312" y="942"/>
                  </a:lnTo>
                  <a:lnTo>
                    <a:pt x="318" y="660"/>
                  </a:lnTo>
                  <a:lnTo>
                    <a:pt x="324" y="648"/>
                  </a:lnTo>
                  <a:lnTo>
                    <a:pt x="330" y="582"/>
                  </a:lnTo>
                  <a:lnTo>
                    <a:pt x="336" y="594"/>
                  </a:lnTo>
                  <a:lnTo>
                    <a:pt x="336" y="456"/>
                  </a:lnTo>
                  <a:lnTo>
                    <a:pt x="342" y="378"/>
                  </a:lnTo>
                  <a:lnTo>
                    <a:pt x="348" y="396"/>
                  </a:lnTo>
                  <a:lnTo>
                    <a:pt x="354" y="318"/>
                  </a:lnTo>
                  <a:lnTo>
                    <a:pt x="360" y="288"/>
                  </a:lnTo>
                  <a:lnTo>
                    <a:pt x="360" y="198"/>
                  </a:lnTo>
                  <a:lnTo>
                    <a:pt x="366" y="192"/>
                  </a:lnTo>
                  <a:lnTo>
                    <a:pt x="372" y="108"/>
                  </a:lnTo>
                  <a:lnTo>
                    <a:pt x="378" y="174"/>
                  </a:lnTo>
                  <a:lnTo>
                    <a:pt x="378" y="12"/>
                  </a:lnTo>
                  <a:lnTo>
                    <a:pt x="384" y="0"/>
                  </a:lnTo>
                  <a:lnTo>
                    <a:pt x="390" y="1362"/>
                  </a:lnTo>
                  <a:lnTo>
                    <a:pt x="396" y="1362"/>
                  </a:lnTo>
                  <a:lnTo>
                    <a:pt x="402" y="1356"/>
                  </a:lnTo>
                  <a:lnTo>
                    <a:pt x="408" y="1356"/>
                  </a:lnTo>
                  <a:lnTo>
                    <a:pt x="414" y="1356"/>
                  </a:lnTo>
                  <a:lnTo>
                    <a:pt x="420" y="1356"/>
                  </a:lnTo>
                  <a:lnTo>
                    <a:pt x="426" y="1356"/>
                  </a:lnTo>
                  <a:lnTo>
                    <a:pt x="432" y="1356"/>
                  </a:lnTo>
                  <a:lnTo>
                    <a:pt x="438" y="1356"/>
                  </a:lnTo>
                  <a:lnTo>
                    <a:pt x="444" y="1356"/>
                  </a:lnTo>
                  <a:lnTo>
                    <a:pt x="450" y="1356"/>
                  </a:lnTo>
                  <a:lnTo>
                    <a:pt x="456" y="1356"/>
                  </a:lnTo>
                  <a:lnTo>
                    <a:pt x="462" y="1356"/>
                  </a:lnTo>
                  <a:lnTo>
                    <a:pt x="468" y="1356"/>
                  </a:lnTo>
                  <a:lnTo>
                    <a:pt x="474" y="1356"/>
                  </a:lnTo>
                  <a:lnTo>
                    <a:pt x="480" y="1356"/>
                  </a:lnTo>
                  <a:lnTo>
                    <a:pt x="486" y="1356"/>
                  </a:lnTo>
                  <a:lnTo>
                    <a:pt x="492" y="1356"/>
                  </a:lnTo>
                  <a:lnTo>
                    <a:pt x="498" y="1356"/>
                  </a:lnTo>
                  <a:lnTo>
                    <a:pt x="504" y="1356"/>
                  </a:lnTo>
                  <a:lnTo>
                    <a:pt x="510" y="1356"/>
                  </a:lnTo>
                  <a:lnTo>
                    <a:pt x="516" y="1356"/>
                  </a:lnTo>
                  <a:lnTo>
                    <a:pt x="522" y="1356"/>
                  </a:lnTo>
                  <a:lnTo>
                    <a:pt x="528" y="1356"/>
                  </a:lnTo>
                  <a:lnTo>
                    <a:pt x="534" y="1356"/>
                  </a:lnTo>
                  <a:lnTo>
                    <a:pt x="540" y="1356"/>
                  </a:lnTo>
                  <a:lnTo>
                    <a:pt x="546" y="1356"/>
                  </a:lnTo>
                  <a:lnTo>
                    <a:pt x="552" y="1356"/>
                  </a:lnTo>
                  <a:lnTo>
                    <a:pt x="558" y="1356"/>
                  </a:lnTo>
                  <a:lnTo>
                    <a:pt x="564" y="1356"/>
                  </a:lnTo>
                  <a:lnTo>
                    <a:pt x="570" y="1356"/>
                  </a:lnTo>
                  <a:lnTo>
                    <a:pt x="576" y="1356"/>
                  </a:lnTo>
                  <a:lnTo>
                    <a:pt x="582" y="1356"/>
                  </a:lnTo>
                  <a:lnTo>
                    <a:pt x="588" y="1356"/>
                  </a:lnTo>
                  <a:lnTo>
                    <a:pt x="594" y="1356"/>
                  </a:lnTo>
                  <a:lnTo>
                    <a:pt x="600" y="1356"/>
                  </a:lnTo>
                  <a:lnTo>
                    <a:pt x="606" y="1356"/>
                  </a:lnTo>
                  <a:lnTo>
                    <a:pt x="612" y="1356"/>
                  </a:lnTo>
                  <a:lnTo>
                    <a:pt x="618" y="1356"/>
                  </a:lnTo>
                  <a:lnTo>
                    <a:pt x="624" y="1356"/>
                  </a:lnTo>
                  <a:lnTo>
                    <a:pt x="630" y="1356"/>
                  </a:lnTo>
                  <a:lnTo>
                    <a:pt x="636" y="1356"/>
                  </a:lnTo>
                  <a:lnTo>
                    <a:pt x="642" y="1356"/>
                  </a:lnTo>
                  <a:lnTo>
                    <a:pt x="648" y="1356"/>
                  </a:lnTo>
                  <a:lnTo>
                    <a:pt x="654" y="1356"/>
                  </a:lnTo>
                  <a:lnTo>
                    <a:pt x="660" y="1356"/>
                  </a:lnTo>
                  <a:lnTo>
                    <a:pt x="666" y="135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6738938" y="4365625"/>
              <a:ext cx="476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2662238" y="2003425"/>
              <a:ext cx="1000125" cy="2390775"/>
            </a:xfrm>
            <a:custGeom>
              <a:avLst/>
              <a:gdLst/>
              <a:ahLst/>
              <a:cxnLst>
                <a:cxn ang="0">
                  <a:pos x="6" y="1482"/>
                </a:cxn>
                <a:cxn ang="0">
                  <a:pos x="24" y="1482"/>
                </a:cxn>
                <a:cxn ang="0">
                  <a:pos x="42" y="1488"/>
                </a:cxn>
                <a:cxn ang="0">
                  <a:pos x="60" y="756"/>
                </a:cxn>
                <a:cxn ang="0">
                  <a:pos x="72" y="780"/>
                </a:cxn>
                <a:cxn ang="0">
                  <a:pos x="84" y="774"/>
                </a:cxn>
                <a:cxn ang="0">
                  <a:pos x="102" y="780"/>
                </a:cxn>
                <a:cxn ang="0">
                  <a:pos x="114" y="822"/>
                </a:cxn>
                <a:cxn ang="0">
                  <a:pos x="126" y="822"/>
                </a:cxn>
                <a:cxn ang="0">
                  <a:pos x="144" y="780"/>
                </a:cxn>
                <a:cxn ang="0">
                  <a:pos x="156" y="828"/>
                </a:cxn>
                <a:cxn ang="0">
                  <a:pos x="174" y="840"/>
                </a:cxn>
                <a:cxn ang="0">
                  <a:pos x="186" y="762"/>
                </a:cxn>
                <a:cxn ang="0">
                  <a:pos x="198" y="768"/>
                </a:cxn>
                <a:cxn ang="0">
                  <a:pos x="216" y="774"/>
                </a:cxn>
                <a:cxn ang="0">
                  <a:pos x="228" y="798"/>
                </a:cxn>
                <a:cxn ang="0">
                  <a:pos x="246" y="744"/>
                </a:cxn>
                <a:cxn ang="0">
                  <a:pos x="258" y="750"/>
                </a:cxn>
                <a:cxn ang="0">
                  <a:pos x="276" y="828"/>
                </a:cxn>
                <a:cxn ang="0">
                  <a:pos x="288" y="1494"/>
                </a:cxn>
                <a:cxn ang="0">
                  <a:pos x="306" y="1488"/>
                </a:cxn>
                <a:cxn ang="0">
                  <a:pos x="324" y="1482"/>
                </a:cxn>
                <a:cxn ang="0">
                  <a:pos x="342" y="1482"/>
                </a:cxn>
                <a:cxn ang="0">
                  <a:pos x="360" y="1482"/>
                </a:cxn>
                <a:cxn ang="0">
                  <a:pos x="378" y="42"/>
                </a:cxn>
                <a:cxn ang="0">
                  <a:pos x="390" y="114"/>
                </a:cxn>
                <a:cxn ang="0">
                  <a:pos x="408" y="0"/>
                </a:cxn>
                <a:cxn ang="0">
                  <a:pos x="420" y="126"/>
                </a:cxn>
                <a:cxn ang="0">
                  <a:pos x="438" y="96"/>
                </a:cxn>
                <a:cxn ang="0">
                  <a:pos x="450" y="54"/>
                </a:cxn>
                <a:cxn ang="0">
                  <a:pos x="462" y="114"/>
                </a:cxn>
                <a:cxn ang="0">
                  <a:pos x="480" y="42"/>
                </a:cxn>
                <a:cxn ang="0">
                  <a:pos x="492" y="42"/>
                </a:cxn>
                <a:cxn ang="0">
                  <a:pos x="504" y="54"/>
                </a:cxn>
                <a:cxn ang="0">
                  <a:pos x="522" y="72"/>
                </a:cxn>
                <a:cxn ang="0">
                  <a:pos x="534" y="168"/>
                </a:cxn>
                <a:cxn ang="0">
                  <a:pos x="546" y="126"/>
                </a:cxn>
                <a:cxn ang="0">
                  <a:pos x="564" y="198"/>
                </a:cxn>
                <a:cxn ang="0">
                  <a:pos x="576" y="132"/>
                </a:cxn>
                <a:cxn ang="0">
                  <a:pos x="588" y="114"/>
                </a:cxn>
                <a:cxn ang="0">
                  <a:pos x="606" y="90"/>
                </a:cxn>
                <a:cxn ang="0">
                  <a:pos x="618" y="1506"/>
                </a:cxn>
              </a:cxnLst>
              <a:rect l="0" t="0" r="r" b="b"/>
              <a:pathLst>
                <a:path w="630" h="1506">
                  <a:moveTo>
                    <a:pt x="6" y="1482"/>
                  </a:moveTo>
                  <a:lnTo>
                    <a:pt x="0" y="1482"/>
                  </a:lnTo>
                  <a:lnTo>
                    <a:pt x="6" y="1482"/>
                  </a:lnTo>
                  <a:lnTo>
                    <a:pt x="12" y="1482"/>
                  </a:lnTo>
                  <a:lnTo>
                    <a:pt x="18" y="1482"/>
                  </a:lnTo>
                  <a:lnTo>
                    <a:pt x="24" y="1482"/>
                  </a:lnTo>
                  <a:lnTo>
                    <a:pt x="30" y="1488"/>
                  </a:lnTo>
                  <a:lnTo>
                    <a:pt x="36" y="1488"/>
                  </a:lnTo>
                  <a:lnTo>
                    <a:pt x="42" y="1488"/>
                  </a:lnTo>
                  <a:lnTo>
                    <a:pt x="48" y="762"/>
                  </a:lnTo>
                  <a:lnTo>
                    <a:pt x="54" y="768"/>
                  </a:lnTo>
                  <a:lnTo>
                    <a:pt x="60" y="756"/>
                  </a:lnTo>
                  <a:lnTo>
                    <a:pt x="60" y="840"/>
                  </a:lnTo>
                  <a:lnTo>
                    <a:pt x="66" y="756"/>
                  </a:lnTo>
                  <a:lnTo>
                    <a:pt x="72" y="780"/>
                  </a:lnTo>
                  <a:lnTo>
                    <a:pt x="78" y="798"/>
                  </a:lnTo>
                  <a:lnTo>
                    <a:pt x="84" y="762"/>
                  </a:lnTo>
                  <a:lnTo>
                    <a:pt x="84" y="774"/>
                  </a:lnTo>
                  <a:lnTo>
                    <a:pt x="90" y="762"/>
                  </a:lnTo>
                  <a:lnTo>
                    <a:pt x="96" y="834"/>
                  </a:lnTo>
                  <a:lnTo>
                    <a:pt x="102" y="780"/>
                  </a:lnTo>
                  <a:lnTo>
                    <a:pt x="108" y="750"/>
                  </a:lnTo>
                  <a:lnTo>
                    <a:pt x="108" y="768"/>
                  </a:lnTo>
                  <a:lnTo>
                    <a:pt x="114" y="822"/>
                  </a:lnTo>
                  <a:lnTo>
                    <a:pt x="120" y="780"/>
                  </a:lnTo>
                  <a:lnTo>
                    <a:pt x="126" y="840"/>
                  </a:lnTo>
                  <a:lnTo>
                    <a:pt x="126" y="822"/>
                  </a:lnTo>
                  <a:lnTo>
                    <a:pt x="132" y="810"/>
                  </a:lnTo>
                  <a:lnTo>
                    <a:pt x="138" y="852"/>
                  </a:lnTo>
                  <a:lnTo>
                    <a:pt x="144" y="780"/>
                  </a:lnTo>
                  <a:lnTo>
                    <a:pt x="150" y="798"/>
                  </a:lnTo>
                  <a:lnTo>
                    <a:pt x="150" y="786"/>
                  </a:lnTo>
                  <a:lnTo>
                    <a:pt x="156" y="828"/>
                  </a:lnTo>
                  <a:lnTo>
                    <a:pt x="162" y="768"/>
                  </a:lnTo>
                  <a:lnTo>
                    <a:pt x="168" y="750"/>
                  </a:lnTo>
                  <a:lnTo>
                    <a:pt x="174" y="840"/>
                  </a:lnTo>
                  <a:lnTo>
                    <a:pt x="174" y="816"/>
                  </a:lnTo>
                  <a:lnTo>
                    <a:pt x="180" y="774"/>
                  </a:lnTo>
                  <a:lnTo>
                    <a:pt x="186" y="762"/>
                  </a:lnTo>
                  <a:lnTo>
                    <a:pt x="192" y="756"/>
                  </a:lnTo>
                  <a:lnTo>
                    <a:pt x="192" y="822"/>
                  </a:lnTo>
                  <a:lnTo>
                    <a:pt x="198" y="768"/>
                  </a:lnTo>
                  <a:lnTo>
                    <a:pt x="204" y="792"/>
                  </a:lnTo>
                  <a:lnTo>
                    <a:pt x="210" y="768"/>
                  </a:lnTo>
                  <a:lnTo>
                    <a:pt x="216" y="774"/>
                  </a:lnTo>
                  <a:lnTo>
                    <a:pt x="216" y="786"/>
                  </a:lnTo>
                  <a:lnTo>
                    <a:pt x="222" y="762"/>
                  </a:lnTo>
                  <a:lnTo>
                    <a:pt x="228" y="798"/>
                  </a:lnTo>
                  <a:lnTo>
                    <a:pt x="234" y="804"/>
                  </a:lnTo>
                  <a:lnTo>
                    <a:pt x="240" y="780"/>
                  </a:lnTo>
                  <a:lnTo>
                    <a:pt x="246" y="744"/>
                  </a:lnTo>
                  <a:lnTo>
                    <a:pt x="252" y="810"/>
                  </a:lnTo>
                  <a:lnTo>
                    <a:pt x="258" y="852"/>
                  </a:lnTo>
                  <a:lnTo>
                    <a:pt x="258" y="750"/>
                  </a:lnTo>
                  <a:lnTo>
                    <a:pt x="264" y="774"/>
                  </a:lnTo>
                  <a:lnTo>
                    <a:pt x="270" y="762"/>
                  </a:lnTo>
                  <a:lnTo>
                    <a:pt x="276" y="828"/>
                  </a:lnTo>
                  <a:lnTo>
                    <a:pt x="282" y="780"/>
                  </a:lnTo>
                  <a:lnTo>
                    <a:pt x="282" y="1494"/>
                  </a:lnTo>
                  <a:lnTo>
                    <a:pt x="288" y="1494"/>
                  </a:lnTo>
                  <a:lnTo>
                    <a:pt x="294" y="1494"/>
                  </a:lnTo>
                  <a:lnTo>
                    <a:pt x="300" y="1488"/>
                  </a:lnTo>
                  <a:lnTo>
                    <a:pt x="306" y="1488"/>
                  </a:lnTo>
                  <a:lnTo>
                    <a:pt x="312" y="1482"/>
                  </a:lnTo>
                  <a:lnTo>
                    <a:pt x="318" y="1482"/>
                  </a:lnTo>
                  <a:lnTo>
                    <a:pt x="324" y="1482"/>
                  </a:lnTo>
                  <a:lnTo>
                    <a:pt x="330" y="1482"/>
                  </a:lnTo>
                  <a:lnTo>
                    <a:pt x="336" y="1482"/>
                  </a:lnTo>
                  <a:lnTo>
                    <a:pt x="342" y="1482"/>
                  </a:lnTo>
                  <a:lnTo>
                    <a:pt x="348" y="1482"/>
                  </a:lnTo>
                  <a:lnTo>
                    <a:pt x="354" y="1482"/>
                  </a:lnTo>
                  <a:lnTo>
                    <a:pt x="360" y="1482"/>
                  </a:lnTo>
                  <a:lnTo>
                    <a:pt x="366" y="1482"/>
                  </a:lnTo>
                  <a:lnTo>
                    <a:pt x="372" y="1482"/>
                  </a:lnTo>
                  <a:lnTo>
                    <a:pt x="378" y="42"/>
                  </a:lnTo>
                  <a:lnTo>
                    <a:pt x="384" y="36"/>
                  </a:lnTo>
                  <a:lnTo>
                    <a:pt x="390" y="90"/>
                  </a:lnTo>
                  <a:lnTo>
                    <a:pt x="390" y="114"/>
                  </a:lnTo>
                  <a:lnTo>
                    <a:pt x="396" y="60"/>
                  </a:lnTo>
                  <a:lnTo>
                    <a:pt x="402" y="138"/>
                  </a:lnTo>
                  <a:lnTo>
                    <a:pt x="408" y="0"/>
                  </a:lnTo>
                  <a:lnTo>
                    <a:pt x="414" y="246"/>
                  </a:lnTo>
                  <a:lnTo>
                    <a:pt x="414" y="102"/>
                  </a:lnTo>
                  <a:lnTo>
                    <a:pt x="420" y="126"/>
                  </a:lnTo>
                  <a:lnTo>
                    <a:pt x="426" y="144"/>
                  </a:lnTo>
                  <a:lnTo>
                    <a:pt x="432" y="48"/>
                  </a:lnTo>
                  <a:lnTo>
                    <a:pt x="438" y="96"/>
                  </a:lnTo>
                  <a:lnTo>
                    <a:pt x="438" y="60"/>
                  </a:lnTo>
                  <a:lnTo>
                    <a:pt x="444" y="60"/>
                  </a:lnTo>
                  <a:lnTo>
                    <a:pt x="450" y="54"/>
                  </a:lnTo>
                  <a:lnTo>
                    <a:pt x="456" y="180"/>
                  </a:lnTo>
                  <a:lnTo>
                    <a:pt x="456" y="78"/>
                  </a:lnTo>
                  <a:lnTo>
                    <a:pt x="462" y="114"/>
                  </a:lnTo>
                  <a:lnTo>
                    <a:pt x="468" y="132"/>
                  </a:lnTo>
                  <a:lnTo>
                    <a:pt x="474" y="54"/>
                  </a:lnTo>
                  <a:lnTo>
                    <a:pt x="480" y="42"/>
                  </a:lnTo>
                  <a:lnTo>
                    <a:pt x="480" y="108"/>
                  </a:lnTo>
                  <a:lnTo>
                    <a:pt x="486" y="48"/>
                  </a:lnTo>
                  <a:lnTo>
                    <a:pt x="492" y="42"/>
                  </a:lnTo>
                  <a:lnTo>
                    <a:pt x="498" y="240"/>
                  </a:lnTo>
                  <a:lnTo>
                    <a:pt x="504" y="180"/>
                  </a:lnTo>
                  <a:lnTo>
                    <a:pt x="504" y="54"/>
                  </a:lnTo>
                  <a:lnTo>
                    <a:pt x="510" y="36"/>
                  </a:lnTo>
                  <a:lnTo>
                    <a:pt x="516" y="96"/>
                  </a:lnTo>
                  <a:lnTo>
                    <a:pt x="522" y="72"/>
                  </a:lnTo>
                  <a:lnTo>
                    <a:pt x="522" y="84"/>
                  </a:lnTo>
                  <a:lnTo>
                    <a:pt x="528" y="102"/>
                  </a:lnTo>
                  <a:lnTo>
                    <a:pt x="534" y="168"/>
                  </a:lnTo>
                  <a:lnTo>
                    <a:pt x="540" y="72"/>
                  </a:lnTo>
                  <a:lnTo>
                    <a:pt x="546" y="18"/>
                  </a:lnTo>
                  <a:lnTo>
                    <a:pt x="546" y="126"/>
                  </a:lnTo>
                  <a:lnTo>
                    <a:pt x="552" y="180"/>
                  </a:lnTo>
                  <a:lnTo>
                    <a:pt x="558" y="24"/>
                  </a:lnTo>
                  <a:lnTo>
                    <a:pt x="564" y="198"/>
                  </a:lnTo>
                  <a:lnTo>
                    <a:pt x="570" y="60"/>
                  </a:lnTo>
                  <a:lnTo>
                    <a:pt x="570" y="48"/>
                  </a:lnTo>
                  <a:lnTo>
                    <a:pt x="576" y="132"/>
                  </a:lnTo>
                  <a:lnTo>
                    <a:pt x="582" y="108"/>
                  </a:lnTo>
                  <a:lnTo>
                    <a:pt x="588" y="30"/>
                  </a:lnTo>
                  <a:lnTo>
                    <a:pt x="588" y="114"/>
                  </a:lnTo>
                  <a:lnTo>
                    <a:pt x="594" y="60"/>
                  </a:lnTo>
                  <a:lnTo>
                    <a:pt x="600" y="120"/>
                  </a:lnTo>
                  <a:lnTo>
                    <a:pt x="606" y="90"/>
                  </a:lnTo>
                  <a:lnTo>
                    <a:pt x="612" y="72"/>
                  </a:lnTo>
                  <a:lnTo>
                    <a:pt x="612" y="1506"/>
                  </a:lnTo>
                  <a:lnTo>
                    <a:pt x="618" y="1506"/>
                  </a:lnTo>
                  <a:lnTo>
                    <a:pt x="624" y="1500"/>
                  </a:lnTo>
                  <a:lnTo>
                    <a:pt x="630" y="149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3662363" y="3032125"/>
              <a:ext cx="990600" cy="1343025"/>
            </a:xfrm>
            <a:custGeom>
              <a:avLst/>
              <a:gdLst/>
              <a:ahLst/>
              <a:cxnLst>
                <a:cxn ang="0">
                  <a:pos x="12" y="840"/>
                </a:cxn>
                <a:cxn ang="0">
                  <a:pos x="30" y="840"/>
                </a:cxn>
                <a:cxn ang="0">
                  <a:pos x="48" y="840"/>
                </a:cxn>
                <a:cxn ang="0">
                  <a:pos x="66" y="840"/>
                </a:cxn>
                <a:cxn ang="0">
                  <a:pos x="84" y="840"/>
                </a:cxn>
                <a:cxn ang="0">
                  <a:pos x="96" y="786"/>
                </a:cxn>
                <a:cxn ang="0">
                  <a:pos x="114" y="828"/>
                </a:cxn>
                <a:cxn ang="0">
                  <a:pos x="126" y="792"/>
                </a:cxn>
                <a:cxn ang="0">
                  <a:pos x="138" y="804"/>
                </a:cxn>
                <a:cxn ang="0">
                  <a:pos x="156" y="762"/>
                </a:cxn>
                <a:cxn ang="0">
                  <a:pos x="168" y="726"/>
                </a:cxn>
                <a:cxn ang="0">
                  <a:pos x="180" y="726"/>
                </a:cxn>
                <a:cxn ang="0">
                  <a:pos x="198" y="720"/>
                </a:cxn>
                <a:cxn ang="0">
                  <a:pos x="210" y="762"/>
                </a:cxn>
                <a:cxn ang="0">
                  <a:pos x="228" y="666"/>
                </a:cxn>
                <a:cxn ang="0">
                  <a:pos x="246" y="582"/>
                </a:cxn>
                <a:cxn ang="0">
                  <a:pos x="258" y="588"/>
                </a:cxn>
                <a:cxn ang="0">
                  <a:pos x="270" y="552"/>
                </a:cxn>
                <a:cxn ang="0">
                  <a:pos x="288" y="450"/>
                </a:cxn>
                <a:cxn ang="0">
                  <a:pos x="300" y="498"/>
                </a:cxn>
                <a:cxn ang="0">
                  <a:pos x="312" y="432"/>
                </a:cxn>
                <a:cxn ang="0">
                  <a:pos x="330" y="600"/>
                </a:cxn>
                <a:cxn ang="0">
                  <a:pos x="342" y="414"/>
                </a:cxn>
                <a:cxn ang="0">
                  <a:pos x="354" y="408"/>
                </a:cxn>
                <a:cxn ang="0">
                  <a:pos x="372" y="414"/>
                </a:cxn>
                <a:cxn ang="0">
                  <a:pos x="384" y="402"/>
                </a:cxn>
                <a:cxn ang="0">
                  <a:pos x="402" y="360"/>
                </a:cxn>
                <a:cxn ang="0">
                  <a:pos x="414" y="300"/>
                </a:cxn>
                <a:cxn ang="0">
                  <a:pos x="426" y="354"/>
                </a:cxn>
                <a:cxn ang="0">
                  <a:pos x="444" y="306"/>
                </a:cxn>
                <a:cxn ang="0">
                  <a:pos x="462" y="258"/>
                </a:cxn>
                <a:cxn ang="0">
                  <a:pos x="474" y="288"/>
                </a:cxn>
                <a:cxn ang="0">
                  <a:pos x="486" y="252"/>
                </a:cxn>
                <a:cxn ang="0">
                  <a:pos x="504" y="252"/>
                </a:cxn>
                <a:cxn ang="0">
                  <a:pos x="516" y="66"/>
                </a:cxn>
                <a:cxn ang="0">
                  <a:pos x="534" y="126"/>
                </a:cxn>
                <a:cxn ang="0">
                  <a:pos x="546" y="132"/>
                </a:cxn>
                <a:cxn ang="0">
                  <a:pos x="558" y="126"/>
                </a:cxn>
                <a:cxn ang="0">
                  <a:pos x="576" y="174"/>
                </a:cxn>
                <a:cxn ang="0">
                  <a:pos x="588" y="138"/>
                </a:cxn>
                <a:cxn ang="0">
                  <a:pos x="600" y="126"/>
                </a:cxn>
                <a:cxn ang="0">
                  <a:pos x="618" y="36"/>
                </a:cxn>
              </a:cxnLst>
              <a:rect l="0" t="0" r="r" b="b"/>
              <a:pathLst>
                <a:path w="624" h="846">
                  <a:moveTo>
                    <a:pt x="0" y="846"/>
                  </a:moveTo>
                  <a:lnTo>
                    <a:pt x="6" y="846"/>
                  </a:lnTo>
                  <a:lnTo>
                    <a:pt x="12" y="840"/>
                  </a:lnTo>
                  <a:lnTo>
                    <a:pt x="18" y="840"/>
                  </a:lnTo>
                  <a:lnTo>
                    <a:pt x="24" y="840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72" y="840"/>
                  </a:lnTo>
                  <a:lnTo>
                    <a:pt x="78" y="840"/>
                  </a:lnTo>
                  <a:lnTo>
                    <a:pt x="84" y="840"/>
                  </a:lnTo>
                  <a:lnTo>
                    <a:pt x="90" y="834"/>
                  </a:lnTo>
                  <a:lnTo>
                    <a:pt x="90" y="816"/>
                  </a:lnTo>
                  <a:lnTo>
                    <a:pt x="96" y="786"/>
                  </a:lnTo>
                  <a:lnTo>
                    <a:pt x="102" y="786"/>
                  </a:lnTo>
                  <a:lnTo>
                    <a:pt x="108" y="840"/>
                  </a:lnTo>
                  <a:lnTo>
                    <a:pt x="114" y="828"/>
                  </a:lnTo>
                  <a:lnTo>
                    <a:pt x="114" y="768"/>
                  </a:lnTo>
                  <a:lnTo>
                    <a:pt x="120" y="768"/>
                  </a:lnTo>
                  <a:lnTo>
                    <a:pt x="126" y="792"/>
                  </a:lnTo>
                  <a:lnTo>
                    <a:pt x="132" y="774"/>
                  </a:lnTo>
                  <a:lnTo>
                    <a:pt x="138" y="714"/>
                  </a:lnTo>
                  <a:lnTo>
                    <a:pt x="138" y="804"/>
                  </a:lnTo>
                  <a:lnTo>
                    <a:pt x="144" y="726"/>
                  </a:lnTo>
                  <a:lnTo>
                    <a:pt x="150" y="726"/>
                  </a:lnTo>
                  <a:lnTo>
                    <a:pt x="156" y="762"/>
                  </a:lnTo>
                  <a:lnTo>
                    <a:pt x="156" y="696"/>
                  </a:lnTo>
                  <a:lnTo>
                    <a:pt x="162" y="768"/>
                  </a:lnTo>
                  <a:lnTo>
                    <a:pt x="168" y="726"/>
                  </a:lnTo>
                  <a:lnTo>
                    <a:pt x="174" y="696"/>
                  </a:lnTo>
                  <a:lnTo>
                    <a:pt x="180" y="708"/>
                  </a:lnTo>
                  <a:lnTo>
                    <a:pt x="180" y="726"/>
                  </a:lnTo>
                  <a:lnTo>
                    <a:pt x="186" y="702"/>
                  </a:lnTo>
                  <a:lnTo>
                    <a:pt x="192" y="714"/>
                  </a:lnTo>
                  <a:lnTo>
                    <a:pt x="198" y="720"/>
                  </a:lnTo>
                  <a:lnTo>
                    <a:pt x="204" y="720"/>
                  </a:lnTo>
                  <a:lnTo>
                    <a:pt x="204" y="642"/>
                  </a:lnTo>
                  <a:lnTo>
                    <a:pt x="210" y="762"/>
                  </a:lnTo>
                  <a:lnTo>
                    <a:pt x="216" y="660"/>
                  </a:lnTo>
                  <a:lnTo>
                    <a:pt x="222" y="672"/>
                  </a:lnTo>
                  <a:lnTo>
                    <a:pt x="228" y="666"/>
                  </a:lnTo>
                  <a:lnTo>
                    <a:pt x="234" y="516"/>
                  </a:lnTo>
                  <a:lnTo>
                    <a:pt x="240" y="660"/>
                  </a:lnTo>
                  <a:lnTo>
                    <a:pt x="246" y="582"/>
                  </a:lnTo>
                  <a:lnTo>
                    <a:pt x="246" y="594"/>
                  </a:lnTo>
                  <a:lnTo>
                    <a:pt x="252" y="552"/>
                  </a:lnTo>
                  <a:lnTo>
                    <a:pt x="258" y="588"/>
                  </a:lnTo>
                  <a:lnTo>
                    <a:pt x="264" y="594"/>
                  </a:lnTo>
                  <a:lnTo>
                    <a:pt x="270" y="546"/>
                  </a:lnTo>
                  <a:lnTo>
                    <a:pt x="270" y="552"/>
                  </a:lnTo>
                  <a:lnTo>
                    <a:pt x="276" y="594"/>
                  </a:lnTo>
                  <a:lnTo>
                    <a:pt x="282" y="618"/>
                  </a:lnTo>
                  <a:lnTo>
                    <a:pt x="288" y="450"/>
                  </a:lnTo>
                  <a:lnTo>
                    <a:pt x="288" y="594"/>
                  </a:lnTo>
                  <a:lnTo>
                    <a:pt x="294" y="552"/>
                  </a:lnTo>
                  <a:lnTo>
                    <a:pt x="300" y="498"/>
                  </a:lnTo>
                  <a:lnTo>
                    <a:pt x="306" y="492"/>
                  </a:lnTo>
                  <a:lnTo>
                    <a:pt x="312" y="600"/>
                  </a:lnTo>
                  <a:lnTo>
                    <a:pt x="312" y="432"/>
                  </a:lnTo>
                  <a:lnTo>
                    <a:pt x="318" y="534"/>
                  </a:lnTo>
                  <a:lnTo>
                    <a:pt x="324" y="414"/>
                  </a:lnTo>
                  <a:lnTo>
                    <a:pt x="330" y="600"/>
                  </a:lnTo>
                  <a:lnTo>
                    <a:pt x="336" y="450"/>
                  </a:lnTo>
                  <a:lnTo>
                    <a:pt x="336" y="438"/>
                  </a:lnTo>
                  <a:lnTo>
                    <a:pt x="342" y="414"/>
                  </a:lnTo>
                  <a:lnTo>
                    <a:pt x="348" y="438"/>
                  </a:lnTo>
                  <a:lnTo>
                    <a:pt x="354" y="390"/>
                  </a:lnTo>
                  <a:lnTo>
                    <a:pt x="354" y="408"/>
                  </a:lnTo>
                  <a:lnTo>
                    <a:pt x="360" y="426"/>
                  </a:lnTo>
                  <a:lnTo>
                    <a:pt x="366" y="390"/>
                  </a:lnTo>
                  <a:lnTo>
                    <a:pt x="372" y="414"/>
                  </a:lnTo>
                  <a:lnTo>
                    <a:pt x="378" y="384"/>
                  </a:lnTo>
                  <a:lnTo>
                    <a:pt x="378" y="396"/>
                  </a:lnTo>
                  <a:lnTo>
                    <a:pt x="384" y="402"/>
                  </a:lnTo>
                  <a:lnTo>
                    <a:pt x="390" y="408"/>
                  </a:lnTo>
                  <a:lnTo>
                    <a:pt x="396" y="348"/>
                  </a:lnTo>
                  <a:lnTo>
                    <a:pt x="402" y="360"/>
                  </a:lnTo>
                  <a:lnTo>
                    <a:pt x="402" y="396"/>
                  </a:lnTo>
                  <a:lnTo>
                    <a:pt x="408" y="414"/>
                  </a:lnTo>
                  <a:lnTo>
                    <a:pt x="414" y="300"/>
                  </a:lnTo>
                  <a:lnTo>
                    <a:pt x="420" y="504"/>
                  </a:lnTo>
                  <a:lnTo>
                    <a:pt x="420" y="330"/>
                  </a:lnTo>
                  <a:lnTo>
                    <a:pt x="426" y="354"/>
                  </a:lnTo>
                  <a:lnTo>
                    <a:pt x="432" y="336"/>
                  </a:lnTo>
                  <a:lnTo>
                    <a:pt x="438" y="270"/>
                  </a:lnTo>
                  <a:lnTo>
                    <a:pt x="444" y="306"/>
                  </a:lnTo>
                  <a:lnTo>
                    <a:pt x="450" y="264"/>
                  </a:lnTo>
                  <a:lnTo>
                    <a:pt x="456" y="264"/>
                  </a:lnTo>
                  <a:lnTo>
                    <a:pt x="462" y="258"/>
                  </a:lnTo>
                  <a:lnTo>
                    <a:pt x="468" y="282"/>
                  </a:lnTo>
                  <a:lnTo>
                    <a:pt x="468" y="258"/>
                  </a:lnTo>
                  <a:lnTo>
                    <a:pt x="474" y="288"/>
                  </a:lnTo>
                  <a:lnTo>
                    <a:pt x="480" y="240"/>
                  </a:lnTo>
                  <a:lnTo>
                    <a:pt x="486" y="270"/>
                  </a:lnTo>
                  <a:lnTo>
                    <a:pt x="486" y="252"/>
                  </a:lnTo>
                  <a:lnTo>
                    <a:pt x="492" y="264"/>
                  </a:lnTo>
                  <a:lnTo>
                    <a:pt x="498" y="270"/>
                  </a:lnTo>
                  <a:lnTo>
                    <a:pt x="504" y="252"/>
                  </a:lnTo>
                  <a:lnTo>
                    <a:pt x="510" y="204"/>
                  </a:lnTo>
                  <a:lnTo>
                    <a:pt x="510" y="240"/>
                  </a:lnTo>
                  <a:lnTo>
                    <a:pt x="516" y="66"/>
                  </a:lnTo>
                  <a:lnTo>
                    <a:pt x="522" y="366"/>
                  </a:lnTo>
                  <a:lnTo>
                    <a:pt x="528" y="186"/>
                  </a:lnTo>
                  <a:lnTo>
                    <a:pt x="534" y="126"/>
                  </a:lnTo>
                  <a:lnTo>
                    <a:pt x="534" y="234"/>
                  </a:lnTo>
                  <a:lnTo>
                    <a:pt x="540" y="114"/>
                  </a:lnTo>
                  <a:lnTo>
                    <a:pt x="546" y="132"/>
                  </a:lnTo>
                  <a:lnTo>
                    <a:pt x="552" y="96"/>
                  </a:lnTo>
                  <a:lnTo>
                    <a:pt x="552" y="132"/>
                  </a:lnTo>
                  <a:lnTo>
                    <a:pt x="558" y="126"/>
                  </a:lnTo>
                  <a:lnTo>
                    <a:pt x="564" y="108"/>
                  </a:lnTo>
                  <a:lnTo>
                    <a:pt x="570" y="144"/>
                  </a:lnTo>
                  <a:lnTo>
                    <a:pt x="576" y="174"/>
                  </a:lnTo>
                  <a:lnTo>
                    <a:pt x="576" y="132"/>
                  </a:lnTo>
                  <a:lnTo>
                    <a:pt x="582" y="150"/>
                  </a:lnTo>
                  <a:lnTo>
                    <a:pt x="588" y="138"/>
                  </a:lnTo>
                  <a:lnTo>
                    <a:pt x="594" y="48"/>
                  </a:lnTo>
                  <a:lnTo>
                    <a:pt x="600" y="210"/>
                  </a:lnTo>
                  <a:lnTo>
                    <a:pt x="600" y="126"/>
                  </a:lnTo>
                  <a:lnTo>
                    <a:pt x="606" y="162"/>
                  </a:lnTo>
                  <a:lnTo>
                    <a:pt x="612" y="144"/>
                  </a:lnTo>
                  <a:lnTo>
                    <a:pt x="618" y="36"/>
                  </a:lnTo>
                  <a:lnTo>
                    <a:pt x="618" y="30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4652963" y="1993900"/>
              <a:ext cx="1038225" cy="2447925"/>
            </a:xfrm>
            <a:custGeom>
              <a:avLst/>
              <a:gdLst/>
              <a:ahLst/>
              <a:cxnLst>
                <a:cxn ang="0">
                  <a:pos x="12" y="666"/>
                </a:cxn>
                <a:cxn ang="0">
                  <a:pos x="24" y="600"/>
                </a:cxn>
                <a:cxn ang="0">
                  <a:pos x="42" y="618"/>
                </a:cxn>
                <a:cxn ang="0">
                  <a:pos x="54" y="624"/>
                </a:cxn>
                <a:cxn ang="0">
                  <a:pos x="66" y="732"/>
                </a:cxn>
                <a:cxn ang="0">
                  <a:pos x="84" y="468"/>
                </a:cxn>
                <a:cxn ang="0">
                  <a:pos x="96" y="474"/>
                </a:cxn>
                <a:cxn ang="0">
                  <a:pos x="108" y="480"/>
                </a:cxn>
                <a:cxn ang="0">
                  <a:pos x="126" y="474"/>
                </a:cxn>
                <a:cxn ang="0">
                  <a:pos x="138" y="486"/>
                </a:cxn>
                <a:cxn ang="0">
                  <a:pos x="150" y="468"/>
                </a:cxn>
                <a:cxn ang="0">
                  <a:pos x="168" y="492"/>
                </a:cxn>
                <a:cxn ang="0">
                  <a:pos x="180" y="348"/>
                </a:cxn>
                <a:cxn ang="0">
                  <a:pos x="192" y="426"/>
                </a:cxn>
                <a:cxn ang="0">
                  <a:pos x="210" y="408"/>
                </a:cxn>
                <a:cxn ang="0">
                  <a:pos x="222" y="360"/>
                </a:cxn>
                <a:cxn ang="0">
                  <a:pos x="234" y="324"/>
                </a:cxn>
                <a:cxn ang="0">
                  <a:pos x="252" y="324"/>
                </a:cxn>
                <a:cxn ang="0">
                  <a:pos x="270" y="318"/>
                </a:cxn>
                <a:cxn ang="0">
                  <a:pos x="282" y="270"/>
                </a:cxn>
                <a:cxn ang="0">
                  <a:pos x="300" y="276"/>
                </a:cxn>
                <a:cxn ang="0">
                  <a:pos x="312" y="516"/>
                </a:cxn>
                <a:cxn ang="0">
                  <a:pos x="324" y="294"/>
                </a:cxn>
                <a:cxn ang="0">
                  <a:pos x="342" y="264"/>
                </a:cxn>
                <a:cxn ang="0">
                  <a:pos x="354" y="168"/>
                </a:cxn>
                <a:cxn ang="0">
                  <a:pos x="366" y="24"/>
                </a:cxn>
                <a:cxn ang="0">
                  <a:pos x="384" y="336"/>
                </a:cxn>
                <a:cxn ang="0">
                  <a:pos x="396" y="1542"/>
                </a:cxn>
                <a:cxn ang="0">
                  <a:pos x="414" y="1512"/>
                </a:cxn>
                <a:cxn ang="0">
                  <a:pos x="426" y="1494"/>
                </a:cxn>
                <a:cxn ang="0">
                  <a:pos x="444" y="1494"/>
                </a:cxn>
                <a:cxn ang="0">
                  <a:pos x="462" y="1494"/>
                </a:cxn>
                <a:cxn ang="0">
                  <a:pos x="480" y="1494"/>
                </a:cxn>
                <a:cxn ang="0">
                  <a:pos x="498" y="1494"/>
                </a:cxn>
                <a:cxn ang="0">
                  <a:pos x="516" y="1494"/>
                </a:cxn>
                <a:cxn ang="0">
                  <a:pos x="534" y="1494"/>
                </a:cxn>
                <a:cxn ang="0">
                  <a:pos x="552" y="1494"/>
                </a:cxn>
                <a:cxn ang="0">
                  <a:pos x="570" y="1494"/>
                </a:cxn>
                <a:cxn ang="0">
                  <a:pos x="588" y="1494"/>
                </a:cxn>
                <a:cxn ang="0">
                  <a:pos x="606" y="1494"/>
                </a:cxn>
                <a:cxn ang="0">
                  <a:pos x="624" y="1494"/>
                </a:cxn>
                <a:cxn ang="0">
                  <a:pos x="642" y="1494"/>
                </a:cxn>
              </a:cxnLst>
              <a:rect l="0" t="0" r="r" b="b"/>
              <a:pathLst>
                <a:path w="654" h="1542">
                  <a:moveTo>
                    <a:pt x="0" y="654"/>
                  </a:moveTo>
                  <a:lnTo>
                    <a:pt x="6" y="708"/>
                  </a:lnTo>
                  <a:lnTo>
                    <a:pt x="12" y="666"/>
                  </a:lnTo>
                  <a:lnTo>
                    <a:pt x="18" y="600"/>
                  </a:lnTo>
                  <a:lnTo>
                    <a:pt x="18" y="660"/>
                  </a:lnTo>
                  <a:lnTo>
                    <a:pt x="24" y="600"/>
                  </a:lnTo>
                  <a:lnTo>
                    <a:pt x="30" y="624"/>
                  </a:lnTo>
                  <a:lnTo>
                    <a:pt x="36" y="696"/>
                  </a:lnTo>
                  <a:lnTo>
                    <a:pt x="42" y="618"/>
                  </a:lnTo>
                  <a:lnTo>
                    <a:pt x="42" y="636"/>
                  </a:lnTo>
                  <a:lnTo>
                    <a:pt x="48" y="678"/>
                  </a:lnTo>
                  <a:lnTo>
                    <a:pt x="54" y="624"/>
                  </a:lnTo>
                  <a:lnTo>
                    <a:pt x="60" y="636"/>
                  </a:lnTo>
                  <a:lnTo>
                    <a:pt x="60" y="564"/>
                  </a:lnTo>
                  <a:lnTo>
                    <a:pt x="66" y="732"/>
                  </a:lnTo>
                  <a:lnTo>
                    <a:pt x="72" y="630"/>
                  </a:lnTo>
                  <a:lnTo>
                    <a:pt x="78" y="612"/>
                  </a:lnTo>
                  <a:lnTo>
                    <a:pt x="84" y="468"/>
                  </a:lnTo>
                  <a:lnTo>
                    <a:pt x="84" y="648"/>
                  </a:lnTo>
                  <a:lnTo>
                    <a:pt x="90" y="576"/>
                  </a:lnTo>
                  <a:lnTo>
                    <a:pt x="96" y="474"/>
                  </a:lnTo>
                  <a:lnTo>
                    <a:pt x="102" y="534"/>
                  </a:lnTo>
                  <a:lnTo>
                    <a:pt x="102" y="474"/>
                  </a:lnTo>
                  <a:lnTo>
                    <a:pt x="108" y="480"/>
                  </a:lnTo>
                  <a:lnTo>
                    <a:pt x="114" y="546"/>
                  </a:lnTo>
                  <a:lnTo>
                    <a:pt x="120" y="456"/>
                  </a:lnTo>
                  <a:lnTo>
                    <a:pt x="126" y="474"/>
                  </a:lnTo>
                  <a:lnTo>
                    <a:pt x="126" y="486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44" y="462"/>
                  </a:lnTo>
                  <a:lnTo>
                    <a:pt x="150" y="510"/>
                  </a:lnTo>
                  <a:lnTo>
                    <a:pt x="150" y="468"/>
                  </a:lnTo>
                  <a:lnTo>
                    <a:pt x="156" y="432"/>
                  </a:lnTo>
                  <a:lnTo>
                    <a:pt x="162" y="456"/>
                  </a:lnTo>
                  <a:lnTo>
                    <a:pt x="168" y="492"/>
                  </a:lnTo>
                  <a:lnTo>
                    <a:pt x="168" y="414"/>
                  </a:lnTo>
                  <a:lnTo>
                    <a:pt x="174" y="450"/>
                  </a:lnTo>
                  <a:lnTo>
                    <a:pt x="180" y="348"/>
                  </a:lnTo>
                  <a:lnTo>
                    <a:pt x="186" y="498"/>
                  </a:lnTo>
                  <a:lnTo>
                    <a:pt x="192" y="378"/>
                  </a:lnTo>
                  <a:lnTo>
                    <a:pt x="192" y="426"/>
                  </a:lnTo>
                  <a:lnTo>
                    <a:pt x="198" y="372"/>
                  </a:lnTo>
                  <a:lnTo>
                    <a:pt x="204" y="348"/>
                  </a:lnTo>
                  <a:lnTo>
                    <a:pt x="210" y="408"/>
                  </a:lnTo>
                  <a:lnTo>
                    <a:pt x="216" y="354"/>
                  </a:lnTo>
                  <a:lnTo>
                    <a:pt x="216" y="342"/>
                  </a:lnTo>
                  <a:lnTo>
                    <a:pt x="222" y="360"/>
                  </a:lnTo>
                  <a:lnTo>
                    <a:pt x="228" y="360"/>
                  </a:lnTo>
                  <a:lnTo>
                    <a:pt x="234" y="348"/>
                  </a:lnTo>
                  <a:lnTo>
                    <a:pt x="234" y="324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52" y="324"/>
                  </a:lnTo>
                  <a:lnTo>
                    <a:pt x="258" y="348"/>
                  </a:lnTo>
                  <a:lnTo>
                    <a:pt x="264" y="324"/>
                  </a:lnTo>
                  <a:lnTo>
                    <a:pt x="270" y="318"/>
                  </a:lnTo>
                  <a:lnTo>
                    <a:pt x="276" y="288"/>
                  </a:lnTo>
                  <a:lnTo>
                    <a:pt x="282" y="228"/>
                  </a:lnTo>
                  <a:lnTo>
                    <a:pt x="282" y="270"/>
                  </a:lnTo>
                  <a:lnTo>
                    <a:pt x="288" y="342"/>
                  </a:lnTo>
                  <a:lnTo>
                    <a:pt x="294" y="276"/>
                  </a:lnTo>
                  <a:lnTo>
                    <a:pt x="300" y="276"/>
                  </a:lnTo>
                  <a:lnTo>
                    <a:pt x="300" y="312"/>
                  </a:lnTo>
                  <a:lnTo>
                    <a:pt x="306" y="234"/>
                  </a:lnTo>
                  <a:lnTo>
                    <a:pt x="312" y="516"/>
                  </a:lnTo>
                  <a:lnTo>
                    <a:pt x="318" y="288"/>
                  </a:lnTo>
                  <a:lnTo>
                    <a:pt x="324" y="156"/>
                  </a:lnTo>
                  <a:lnTo>
                    <a:pt x="324" y="294"/>
                  </a:lnTo>
                  <a:lnTo>
                    <a:pt x="330" y="210"/>
                  </a:lnTo>
                  <a:lnTo>
                    <a:pt x="336" y="306"/>
                  </a:lnTo>
                  <a:lnTo>
                    <a:pt x="342" y="264"/>
                  </a:lnTo>
                  <a:lnTo>
                    <a:pt x="348" y="156"/>
                  </a:lnTo>
                  <a:lnTo>
                    <a:pt x="348" y="186"/>
                  </a:lnTo>
                  <a:lnTo>
                    <a:pt x="354" y="168"/>
                  </a:lnTo>
                  <a:lnTo>
                    <a:pt x="360" y="114"/>
                  </a:lnTo>
                  <a:lnTo>
                    <a:pt x="366" y="204"/>
                  </a:lnTo>
                  <a:lnTo>
                    <a:pt x="366" y="24"/>
                  </a:lnTo>
                  <a:lnTo>
                    <a:pt x="372" y="228"/>
                  </a:lnTo>
                  <a:lnTo>
                    <a:pt x="378" y="0"/>
                  </a:lnTo>
                  <a:lnTo>
                    <a:pt x="384" y="336"/>
                  </a:lnTo>
                  <a:lnTo>
                    <a:pt x="390" y="54"/>
                  </a:lnTo>
                  <a:lnTo>
                    <a:pt x="390" y="96"/>
                  </a:lnTo>
                  <a:lnTo>
                    <a:pt x="396" y="1542"/>
                  </a:lnTo>
                  <a:lnTo>
                    <a:pt x="402" y="1536"/>
                  </a:lnTo>
                  <a:lnTo>
                    <a:pt x="408" y="1530"/>
                  </a:lnTo>
                  <a:lnTo>
                    <a:pt x="414" y="1512"/>
                  </a:lnTo>
                  <a:lnTo>
                    <a:pt x="414" y="1500"/>
                  </a:lnTo>
                  <a:lnTo>
                    <a:pt x="420" y="1494"/>
                  </a:lnTo>
                  <a:lnTo>
                    <a:pt x="426" y="1494"/>
                  </a:lnTo>
                  <a:lnTo>
                    <a:pt x="432" y="1494"/>
                  </a:lnTo>
                  <a:lnTo>
                    <a:pt x="438" y="1494"/>
                  </a:lnTo>
                  <a:lnTo>
                    <a:pt x="444" y="1494"/>
                  </a:lnTo>
                  <a:lnTo>
                    <a:pt x="450" y="1494"/>
                  </a:lnTo>
                  <a:lnTo>
                    <a:pt x="456" y="1494"/>
                  </a:lnTo>
                  <a:lnTo>
                    <a:pt x="462" y="1494"/>
                  </a:lnTo>
                  <a:lnTo>
                    <a:pt x="468" y="1494"/>
                  </a:lnTo>
                  <a:lnTo>
                    <a:pt x="474" y="1494"/>
                  </a:lnTo>
                  <a:lnTo>
                    <a:pt x="480" y="1494"/>
                  </a:lnTo>
                  <a:lnTo>
                    <a:pt x="486" y="1494"/>
                  </a:lnTo>
                  <a:lnTo>
                    <a:pt x="492" y="1494"/>
                  </a:lnTo>
                  <a:lnTo>
                    <a:pt x="498" y="1494"/>
                  </a:lnTo>
                  <a:lnTo>
                    <a:pt x="504" y="1494"/>
                  </a:lnTo>
                  <a:lnTo>
                    <a:pt x="510" y="1494"/>
                  </a:lnTo>
                  <a:lnTo>
                    <a:pt x="516" y="1494"/>
                  </a:lnTo>
                  <a:lnTo>
                    <a:pt x="522" y="1494"/>
                  </a:lnTo>
                  <a:lnTo>
                    <a:pt x="528" y="1494"/>
                  </a:lnTo>
                  <a:lnTo>
                    <a:pt x="534" y="1494"/>
                  </a:lnTo>
                  <a:lnTo>
                    <a:pt x="540" y="1494"/>
                  </a:lnTo>
                  <a:lnTo>
                    <a:pt x="546" y="1494"/>
                  </a:lnTo>
                  <a:lnTo>
                    <a:pt x="552" y="1494"/>
                  </a:lnTo>
                  <a:lnTo>
                    <a:pt x="558" y="1494"/>
                  </a:lnTo>
                  <a:lnTo>
                    <a:pt x="564" y="1494"/>
                  </a:lnTo>
                  <a:lnTo>
                    <a:pt x="570" y="1494"/>
                  </a:lnTo>
                  <a:lnTo>
                    <a:pt x="576" y="1494"/>
                  </a:lnTo>
                  <a:lnTo>
                    <a:pt x="582" y="1494"/>
                  </a:lnTo>
                  <a:lnTo>
                    <a:pt x="588" y="1494"/>
                  </a:lnTo>
                  <a:lnTo>
                    <a:pt x="594" y="1494"/>
                  </a:lnTo>
                  <a:lnTo>
                    <a:pt x="600" y="1494"/>
                  </a:lnTo>
                  <a:lnTo>
                    <a:pt x="606" y="1494"/>
                  </a:lnTo>
                  <a:lnTo>
                    <a:pt x="612" y="1494"/>
                  </a:lnTo>
                  <a:lnTo>
                    <a:pt x="618" y="1494"/>
                  </a:lnTo>
                  <a:lnTo>
                    <a:pt x="624" y="1494"/>
                  </a:lnTo>
                  <a:lnTo>
                    <a:pt x="630" y="1494"/>
                  </a:lnTo>
                  <a:lnTo>
                    <a:pt x="636" y="1494"/>
                  </a:lnTo>
                  <a:lnTo>
                    <a:pt x="642" y="1494"/>
                  </a:lnTo>
                  <a:lnTo>
                    <a:pt x="648" y="1494"/>
                  </a:lnTo>
                  <a:lnTo>
                    <a:pt x="654" y="149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5691188" y="2136775"/>
              <a:ext cx="1076325" cy="2257425"/>
            </a:xfrm>
            <a:custGeom>
              <a:avLst/>
              <a:gdLst/>
              <a:ahLst/>
              <a:cxnLst>
                <a:cxn ang="0">
                  <a:pos x="12" y="1404"/>
                </a:cxn>
                <a:cxn ang="0">
                  <a:pos x="30" y="1404"/>
                </a:cxn>
                <a:cxn ang="0">
                  <a:pos x="48" y="1374"/>
                </a:cxn>
                <a:cxn ang="0">
                  <a:pos x="66" y="1398"/>
                </a:cxn>
                <a:cxn ang="0">
                  <a:pos x="78" y="1368"/>
                </a:cxn>
                <a:cxn ang="0">
                  <a:pos x="90" y="1380"/>
                </a:cxn>
                <a:cxn ang="0">
                  <a:pos x="108" y="1338"/>
                </a:cxn>
                <a:cxn ang="0">
                  <a:pos x="120" y="1332"/>
                </a:cxn>
                <a:cxn ang="0">
                  <a:pos x="132" y="1392"/>
                </a:cxn>
                <a:cxn ang="0">
                  <a:pos x="150" y="1296"/>
                </a:cxn>
                <a:cxn ang="0">
                  <a:pos x="162" y="1278"/>
                </a:cxn>
                <a:cxn ang="0">
                  <a:pos x="174" y="1248"/>
                </a:cxn>
                <a:cxn ang="0">
                  <a:pos x="192" y="1314"/>
                </a:cxn>
                <a:cxn ang="0">
                  <a:pos x="204" y="1308"/>
                </a:cxn>
                <a:cxn ang="0">
                  <a:pos x="222" y="1224"/>
                </a:cxn>
                <a:cxn ang="0">
                  <a:pos x="240" y="1170"/>
                </a:cxn>
                <a:cxn ang="0">
                  <a:pos x="252" y="1188"/>
                </a:cxn>
                <a:cxn ang="0">
                  <a:pos x="264" y="1038"/>
                </a:cxn>
                <a:cxn ang="0">
                  <a:pos x="282" y="966"/>
                </a:cxn>
                <a:cxn ang="0">
                  <a:pos x="294" y="882"/>
                </a:cxn>
                <a:cxn ang="0">
                  <a:pos x="306" y="774"/>
                </a:cxn>
                <a:cxn ang="0">
                  <a:pos x="324" y="792"/>
                </a:cxn>
                <a:cxn ang="0">
                  <a:pos x="336" y="456"/>
                </a:cxn>
                <a:cxn ang="0">
                  <a:pos x="354" y="294"/>
                </a:cxn>
                <a:cxn ang="0">
                  <a:pos x="366" y="132"/>
                </a:cxn>
                <a:cxn ang="0">
                  <a:pos x="378" y="0"/>
                </a:cxn>
                <a:cxn ang="0">
                  <a:pos x="396" y="1416"/>
                </a:cxn>
                <a:cxn ang="0">
                  <a:pos x="414" y="1398"/>
                </a:cxn>
                <a:cxn ang="0">
                  <a:pos x="432" y="1398"/>
                </a:cxn>
                <a:cxn ang="0">
                  <a:pos x="450" y="1398"/>
                </a:cxn>
                <a:cxn ang="0">
                  <a:pos x="468" y="1398"/>
                </a:cxn>
                <a:cxn ang="0">
                  <a:pos x="486" y="1398"/>
                </a:cxn>
                <a:cxn ang="0">
                  <a:pos x="504" y="1398"/>
                </a:cxn>
                <a:cxn ang="0">
                  <a:pos x="522" y="1398"/>
                </a:cxn>
                <a:cxn ang="0">
                  <a:pos x="540" y="1398"/>
                </a:cxn>
                <a:cxn ang="0">
                  <a:pos x="558" y="1398"/>
                </a:cxn>
                <a:cxn ang="0">
                  <a:pos x="576" y="1398"/>
                </a:cxn>
                <a:cxn ang="0">
                  <a:pos x="594" y="1398"/>
                </a:cxn>
                <a:cxn ang="0">
                  <a:pos x="612" y="1398"/>
                </a:cxn>
                <a:cxn ang="0">
                  <a:pos x="630" y="1398"/>
                </a:cxn>
                <a:cxn ang="0">
                  <a:pos x="648" y="1398"/>
                </a:cxn>
                <a:cxn ang="0">
                  <a:pos x="666" y="1398"/>
                </a:cxn>
              </a:cxnLst>
              <a:rect l="0" t="0" r="r" b="b"/>
              <a:pathLst>
                <a:path w="678" h="1422">
                  <a:moveTo>
                    <a:pt x="0" y="1404"/>
                  </a:moveTo>
                  <a:lnTo>
                    <a:pt x="6" y="1404"/>
                  </a:lnTo>
                  <a:lnTo>
                    <a:pt x="12" y="1404"/>
                  </a:lnTo>
                  <a:lnTo>
                    <a:pt x="18" y="1404"/>
                  </a:lnTo>
                  <a:lnTo>
                    <a:pt x="24" y="1404"/>
                  </a:lnTo>
                  <a:lnTo>
                    <a:pt x="30" y="1404"/>
                  </a:lnTo>
                  <a:lnTo>
                    <a:pt x="36" y="1380"/>
                  </a:lnTo>
                  <a:lnTo>
                    <a:pt x="42" y="1398"/>
                  </a:lnTo>
                  <a:lnTo>
                    <a:pt x="48" y="1374"/>
                  </a:lnTo>
                  <a:lnTo>
                    <a:pt x="54" y="1398"/>
                  </a:lnTo>
                  <a:lnTo>
                    <a:pt x="60" y="1398"/>
                  </a:lnTo>
                  <a:lnTo>
                    <a:pt x="66" y="1398"/>
                  </a:lnTo>
                  <a:lnTo>
                    <a:pt x="66" y="1380"/>
                  </a:lnTo>
                  <a:lnTo>
                    <a:pt x="72" y="1404"/>
                  </a:lnTo>
                  <a:lnTo>
                    <a:pt x="78" y="1368"/>
                  </a:lnTo>
                  <a:lnTo>
                    <a:pt x="84" y="1350"/>
                  </a:lnTo>
                  <a:lnTo>
                    <a:pt x="90" y="1338"/>
                  </a:lnTo>
                  <a:lnTo>
                    <a:pt x="90" y="1380"/>
                  </a:lnTo>
                  <a:lnTo>
                    <a:pt x="96" y="1392"/>
                  </a:lnTo>
                  <a:lnTo>
                    <a:pt x="102" y="1320"/>
                  </a:lnTo>
                  <a:lnTo>
                    <a:pt x="108" y="1338"/>
                  </a:lnTo>
                  <a:lnTo>
                    <a:pt x="108" y="1404"/>
                  </a:lnTo>
                  <a:lnTo>
                    <a:pt x="114" y="1350"/>
                  </a:lnTo>
                  <a:lnTo>
                    <a:pt x="120" y="1332"/>
                  </a:lnTo>
                  <a:lnTo>
                    <a:pt x="126" y="1386"/>
                  </a:lnTo>
                  <a:lnTo>
                    <a:pt x="132" y="1332"/>
                  </a:lnTo>
                  <a:lnTo>
                    <a:pt x="132" y="1392"/>
                  </a:lnTo>
                  <a:lnTo>
                    <a:pt x="138" y="1308"/>
                  </a:lnTo>
                  <a:lnTo>
                    <a:pt x="144" y="1326"/>
                  </a:lnTo>
                  <a:lnTo>
                    <a:pt x="150" y="1296"/>
                  </a:lnTo>
                  <a:lnTo>
                    <a:pt x="156" y="1332"/>
                  </a:lnTo>
                  <a:lnTo>
                    <a:pt x="156" y="1308"/>
                  </a:lnTo>
                  <a:lnTo>
                    <a:pt x="162" y="1278"/>
                  </a:lnTo>
                  <a:lnTo>
                    <a:pt x="168" y="1272"/>
                  </a:lnTo>
                  <a:lnTo>
                    <a:pt x="174" y="1350"/>
                  </a:lnTo>
                  <a:lnTo>
                    <a:pt x="174" y="1248"/>
                  </a:lnTo>
                  <a:lnTo>
                    <a:pt x="180" y="1236"/>
                  </a:lnTo>
                  <a:lnTo>
                    <a:pt x="186" y="1278"/>
                  </a:lnTo>
                  <a:lnTo>
                    <a:pt x="192" y="1314"/>
                  </a:lnTo>
                  <a:lnTo>
                    <a:pt x="198" y="1182"/>
                  </a:lnTo>
                  <a:lnTo>
                    <a:pt x="198" y="1344"/>
                  </a:lnTo>
                  <a:lnTo>
                    <a:pt x="204" y="1308"/>
                  </a:lnTo>
                  <a:lnTo>
                    <a:pt x="210" y="1116"/>
                  </a:lnTo>
                  <a:lnTo>
                    <a:pt x="216" y="1314"/>
                  </a:lnTo>
                  <a:lnTo>
                    <a:pt x="222" y="1224"/>
                  </a:lnTo>
                  <a:lnTo>
                    <a:pt x="228" y="1236"/>
                  </a:lnTo>
                  <a:lnTo>
                    <a:pt x="234" y="1152"/>
                  </a:lnTo>
                  <a:lnTo>
                    <a:pt x="240" y="1170"/>
                  </a:lnTo>
                  <a:lnTo>
                    <a:pt x="240" y="1212"/>
                  </a:lnTo>
                  <a:lnTo>
                    <a:pt x="246" y="1092"/>
                  </a:lnTo>
                  <a:lnTo>
                    <a:pt x="252" y="1188"/>
                  </a:lnTo>
                  <a:lnTo>
                    <a:pt x="258" y="1044"/>
                  </a:lnTo>
                  <a:lnTo>
                    <a:pt x="264" y="1176"/>
                  </a:lnTo>
                  <a:lnTo>
                    <a:pt x="264" y="1038"/>
                  </a:lnTo>
                  <a:lnTo>
                    <a:pt x="270" y="1038"/>
                  </a:lnTo>
                  <a:lnTo>
                    <a:pt x="276" y="1014"/>
                  </a:lnTo>
                  <a:lnTo>
                    <a:pt x="282" y="966"/>
                  </a:lnTo>
                  <a:lnTo>
                    <a:pt x="288" y="936"/>
                  </a:lnTo>
                  <a:lnTo>
                    <a:pt x="288" y="876"/>
                  </a:lnTo>
                  <a:lnTo>
                    <a:pt x="294" y="882"/>
                  </a:lnTo>
                  <a:lnTo>
                    <a:pt x="300" y="822"/>
                  </a:lnTo>
                  <a:lnTo>
                    <a:pt x="306" y="816"/>
                  </a:lnTo>
                  <a:lnTo>
                    <a:pt x="306" y="774"/>
                  </a:lnTo>
                  <a:lnTo>
                    <a:pt x="312" y="738"/>
                  </a:lnTo>
                  <a:lnTo>
                    <a:pt x="318" y="744"/>
                  </a:lnTo>
                  <a:lnTo>
                    <a:pt x="324" y="792"/>
                  </a:lnTo>
                  <a:lnTo>
                    <a:pt x="330" y="666"/>
                  </a:lnTo>
                  <a:lnTo>
                    <a:pt x="330" y="474"/>
                  </a:lnTo>
                  <a:lnTo>
                    <a:pt x="336" y="456"/>
                  </a:lnTo>
                  <a:lnTo>
                    <a:pt x="342" y="426"/>
                  </a:lnTo>
                  <a:lnTo>
                    <a:pt x="348" y="408"/>
                  </a:lnTo>
                  <a:lnTo>
                    <a:pt x="354" y="294"/>
                  </a:lnTo>
                  <a:lnTo>
                    <a:pt x="354" y="306"/>
                  </a:lnTo>
                  <a:lnTo>
                    <a:pt x="360" y="216"/>
                  </a:lnTo>
                  <a:lnTo>
                    <a:pt x="366" y="132"/>
                  </a:lnTo>
                  <a:lnTo>
                    <a:pt x="372" y="180"/>
                  </a:lnTo>
                  <a:lnTo>
                    <a:pt x="372" y="108"/>
                  </a:lnTo>
                  <a:lnTo>
                    <a:pt x="378" y="0"/>
                  </a:lnTo>
                  <a:lnTo>
                    <a:pt x="384" y="1422"/>
                  </a:lnTo>
                  <a:lnTo>
                    <a:pt x="390" y="1422"/>
                  </a:lnTo>
                  <a:lnTo>
                    <a:pt x="396" y="1416"/>
                  </a:lnTo>
                  <a:lnTo>
                    <a:pt x="402" y="1410"/>
                  </a:lnTo>
                  <a:lnTo>
                    <a:pt x="408" y="1404"/>
                  </a:lnTo>
                  <a:lnTo>
                    <a:pt x="414" y="1398"/>
                  </a:lnTo>
                  <a:lnTo>
                    <a:pt x="420" y="1398"/>
                  </a:lnTo>
                  <a:lnTo>
                    <a:pt x="426" y="1398"/>
                  </a:lnTo>
                  <a:lnTo>
                    <a:pt x="432" y="1398"/>
                  </a:lnTo>
                  <a:lnTo>
                    <a:pt x="438" y="1398"/>
                  </a:lnTo>
                  <a:lnTo>
                    <a:pt x="444" y="1398"/>
                  </a:lnTo>
                  <a:lnTo>
                    <a:pt x="450" y="1398"/>
                  </a:lnTo>
                  <a:lnTo>
                    <a:pt x="456" y="1398"/>
                  </a:lnTo>
                  <a:lnTo>
                    <a:pt x="462" y="1398"/>
                  </a:lnTo>
                  <a:lnTo>
                    <a:pt x="468" y="1398"/>
                  </a:lnTo>
                  <a:lnTo>
                    <a:pt x="474" y="1398"/>
                  </a:lnTo>
                  <a:lnTo>
                    <a:pt x="480" y="1398"/>
                  </a:lnTo>
                  <a:lnTo>
                    <a:pt x="486" y="1398"/>
                  </a:lnTo>
                  <a:lnTo>
                    <a:pt x="492" y="1398"/>
                  </a:lnTo>
                  <a:lnTo>
                    <a:pt x="498" y="1398"/>
                  </a:lnTo>
                  <a:lnTo>
                    <a:pt x="504" y="1398"/>
                  </a:lnTo>
                  <a:lnTo>
                    <a:pt x="510" y="1398"/>
                  </a:lnTo>
                  <a:lnTo>
                    <a:pt x="516" y="1398"/>
                  </a:lnTo>
                  <a:lnTo>
                    <a:pt x="522" y="1398"/>
                  </a:lnTo>
                  <a:lnTo>
                    <a:pt x="528" y="1398"/>
                  </a:lnTo>
                  <a:lnTo>
                    <a:pt x="534" y="1398"/>
                  </a:lnTo>
                  <a:lnTo>
                    <a:pt x="540" y="1398"/>
                  </a:lnTo>
                  <a:lnTo>
                    <a:pt x="546" y="1398"/>
                  </a:lnTo>
                  <a:lnTo>
                    <a:pt x="552" y="1398"/>
                  </a:lnTo>
                  <a:lnTo>
                    <a:pt x="558" y="1398"/>
                  </a:lnTo>
                  <a:lnTo>
                    <a:pt x="564" y="1398"/>
                  </a:lnTo>
                  <a:lnTo>
                    <a:pt x="570" y="1398"/>
                  </a:lnTo>
                  <a:lnTo>
                    <a:pt x="576" y="1398"/>
                  </a:lnTo>
                  <a:lnTo>
                    <a:pt x="582" y="1398"/>
                  </a:lnTo>
                  <a:lnTo>
                    <a:pt x="588" y="1398"/>
                  </a:lnTo>
                  <a:lnTo>
                    <a:pt x="594" y="1398"/>
                  </a:lnTo>
                  <a:lnTo>
                    <a:pt x="600" y="1398"/>
                  </a:lnTo>
                  <a:lnTo>
                    <a:pt x="606" y="1398"/>
                  </a:lnTo>
                  <a:lnTo>
                    <a:pt x="612" y="1398"/>
                  </a:lnTo>
                  <a:lnTo>
                    <a:pt x="618" y="1398"/>
                  </a:lnTo>
                  <a:lnTo>
                    <a:pt x="624" y="1398"/>
                  </a:lnTo>
                  <a:lnTo>
                    <a:pt x="630" y="1398"/>
                  </a:lnTo>
                  <a:lnTo>
                    <a:pt x="636" y="1398"/>
                  </a:lnTo>
                  <a:lnTo>
                    <a:pt x="642" y="1398"/>
                  </a:lnTo>
                  <a:lnTo>
                    <a:pt x="648" y="1398"/>
                  </a:lnTo>
                  <a:lnTo>
                    <a:pt x="654" y="1398"/>
                  </a:lnTo>
                  <a:lnTo>
                    <a:pt x="660" y="1398"/>
                  </a:lnTo>
                  <a:lnTo>
                    <a:pt x="666" y="1398"/>
                  </a:lnTo>
                  <a:lnTo>
                    <a:pt x="672" y="1398"/>
                  </a:lnTo>
                  <a:lnTo>
                    <a:pt x="678" y="139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6767513" y="4356100"/>
              <a:ext cx="190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4357688" y="5080000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8" name="Rectangle 136"/>
            <p:cNvSpPr>
              <a:spLocks noChangeArrowheads="1"/>
            </p:cNvSpPr>
            <p:nvPr/>
          </p:nvSpPr>
          <p:spPr bwMode="auto">
            <a:xfrm rot="16200000">
              <a:off x="1471613" y="3079750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x-velocity [m/s]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9" name="Rectangle 137"/>
            <p:cNvSpPr>
              <a:spLocks noChangeArrowheads="1"/>
            </p:cNvSpPr>
            <p:nvPr/>
          </p:nvSpPr>
          <p:spPr bwMode="auto">
            <a:xfrm>
              <a:off x="3014663" y="1622425"/>
              <a:ext cx="3705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IS;UND=Segmented Amorphous;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" name="Rectangle 138"/>
            <p:cNvSpPr>
              <a:spLocks noChangeArrowheads="1"/>
            </p:cNvSpPr>
            <p:nvPr/>
          </p:nvSpPr>
          <p:spPr bwMode="auto">
            <a:xfrm>
              <a:off x="3643313" y="1831975"/>
              <a:ext cx="2324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FR=80 FPS;ALGO=COOF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1" name="Rectangle 139"/>
            <p:cNvSpPr>
              <a:spLocks noChangeArrowheads="1"/>
            </p:cNvSpPr>
            <p:nvPr/>
          </p:nvSpPr>
          <p:spPr bwMode="auto">
            <a:xfrm>
              <a:off x="2643188" y="4756150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uppieren 201"/>
          <p:cNvGrpSpPr/>
          <p:nvPr/>
        </p:nvGrpSpPr>
        <p:grpSpPr>
          <a:xfrm>
            <a:off x="2052639" y="1417638"/>
            <a:ext cx="5286374" cy="4114800"/>
            <a:chOff x="2052639" y="1417638"/>
            <a:chExt cx="5286374" cy="4114800"/>
          </a:xfrm>
        </p:grpSpPr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2462213" y="5046663"/>
              <a:ext cx="4410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2462213" y="1665288"/>
              <a:ext cx="1588" cy="3381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2462213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2414588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3271838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224213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4071938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024313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4872038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4824413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5672138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5624513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6472238" y="499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6424613" y="5075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2462213" y="50466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2328863" y="49418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2462213" y="45608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2328863" y="44561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2462213" y="40751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2328863" y="39703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2462213" y="35893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2328863" y="34845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2462213" y="31130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2328863" y="30083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462213" y="26273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2328863" y="25225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2462213" y="21415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2328863" y="20367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2462213" y="16652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2328863" y="15605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2471738" y="2008188"/>
              <a:ext cx="1200150" cy="3038475"/>
            </a:xfrm>
            <a:custGeom>
              <a:avLst/>
              <a:gdLst/>
              <a:ahLst/>
              <a:cxnLst>
                <a:cxn ang="0">
                  <a:pos x="12" y="1914"/>
                </a:cxn>
                <a:cxn ang="0">
                  <a:pos x="30" y="1914"/>
                </a:cxn>
                <a:cxn ang="0">
                  <a:pos x="48" y="954"/>
                </a:cxn>
                <a:cxn ang="0">
                  <a:pos x="66" y="954"/>
                </a:cxn>
                <a:cxn ang="0">
                  <a:pos x="84" y="954"/>
                </a:cxn>
                <a:cxn ang="0">
                  <a:pos x="102" y="954"/>
                </a:cxn>
                <a:cxn ang="0">
                  <a:pos x="120" y="954"/>
                </a:cxn>
                <a:cxn ang="0">
                  <a:pos x="138" y="954"/>
                </a:cxn>
                <a:cxn ang="0">
                  <a:pos x="156" y="954"/>
                </a:cxn>
                <a:cxn ang="0">
                  <a:pos x="174" y="954"/>
                </a:cxn>
                <a:cxn ang="0">
                  <a:pos x="192" y="954"/>
                </a:cxn>
                <a:cxn ang="0">
                  <a:pos x="210" y="954"/>
                </a:cxn>
                <a:cxn ang="0">
                  <a:pos x="228" y="954"/>
                </a:cxn>
                <a:cxn ang="0">
                  <a:pos x="246" y="954"/>
                </a:cxn>
                <a:cxn ang="0">
                  <a:pos x="264" y="954"/>
                </a:cxn>
                <a:cxn ang="0">
                  <a:pos x="282" y="954"/>
                </a:cxn>
                <a:cxn ang="0">
                  <a:pos x="300" y="1914"/>
                </a:cxn>
                <a:cxn ang="0">
                  <a:pos x="318" y="1914"/>
                </a:cxn>
                <a:cxn ang="0">
                  <a:pos x="336" y="1914"/>
                </a:cxn>
                <a:cxn ang="0">
                  <a:pos x="354" y="1914"/>
                </a:cxn>
                <a:cxn ang="0">
                  <a:pos x="372" y="1914"/>
                </a:cxn>
                <a:cxn ang="0">
                  <a:pos x="390" y="1914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1914"/>
                </a:cxn>
                <a:cxn ang="0">
                  <a:pos x="678" y="1914"/>
                </a:cxn>
                <a:cxn ang="0">
                  <a:pos x="696" y="1914"/>
                </a:cxn>
                <a:cxn ang="0">
                  <a:pos x="714" y="1914"/>
                </a:cxn>
                <a:cxn ang="0">
                  <a:pos x="732" y="1914"/>
                </a:cxn>
                <a:cxn ang="0">
                  <a:pos x="750" y="1914"/>
                </a:cxn>
              </a:cxnLst>
              <a:rect l="0" t="0" r="r" b="b"/>
              <a:pathLst>
                <a:path w="756" h="1914">
                  <a:moveTo>
                    <a:pt x="0" y="1914"/>
                  </a:moveTo>
                  <a:lnTo>
                    <a:pt x="6" y="1914"/>
                  </a:lnTo>
                  <a:lnTo>
                    <a:pt x="12" y="1914"/>
                  </a:lnTo>
                  <a:lnTo>
                    <a:pt x="18" y="1914"/>
                  </a:lnTo>
                  <a:lnTo>
                    <a:pt x="24" y="1914"/>
                  </a:lnTo>
                  <a:lnTo>
                    <a:pt x="30" y="1914"/>
                  </a:lnTo>
                  <a:lnTo>
                    <a:pt x="36" y="1914"/>
                  </a:lnTo>
                  <a:lnTo>
                    <a:pt x="42" y="1914"/>
                  </a:lnTo>
                  <a:lnTo>
                    <a:pt x="48" y="954"/>
                  </a:lnTo>
                  <a:lnTo>
                    <a:pt x="54" y="954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2" y="954"/>
                  </a:lnTo>
                  <a:lnTo>
                    <a:pt x="78" y="954"/>
                  </a:lnTo>
                  <a:lnTo>
                    <a:pt x="84" y="954"/>
                  </a:lnTo>
                  <a:lnTo>
                    <a:pt x="90" y="954"/>
                  </a:lnTo>
                  <a:lnTo>
                    <a:pt x="96" y="954"/>
                  </a:lnTo>
                  <a:lnTo>
                    <a:pt x="102" y="954"/>
                  </a:lnTo>
                  <a:lnTo>
                    <a:pt x="108" y="954"/>
                  </a:lnTo>
                  <a:lnTo>
                    <a:pt x="114" y="954"/>
                  </a:lnTo>
                  <a:lnTo>
                    <a:pt x="120" y="954"/>
                  </a:lnTo>
                  <a:lnTo>
                    <a:pt x="126" y="954"/>
                  </a:lnTo>
                  <a:lnTo>
                    <a:pt x="132" y="954"/>
                  </a:lnTo>
                  <a:lnTo>
                    <a:pt x="138" y="954"/>
                  </a:lnTo>
                  <a:lnTo>
                    <a:pt x="144" y="954"/>
                  </a:lnTo>
                  <a:lnTo>
                    <a:pt x="150" y="954"/>
                  </a:lnTo>
                  <a:lnTo>
                    <a:pt x="156" y="954"/>
                  </a:lnTo>
                  <a:lnTo>
                    <a:pt x="162" y="954"/>
                  </a:lnTo>
                  <a:lnTo>
                    <a:pt x="168" y="954"/>
                  </a:lnTo>
                  <a:lnTo>
                    <a:pt x="174" y="954"/>
                  </a:lnTo>
                  <a:lnTo>
                    <a:pt x="180" y="954"/>
                  </a:lnTo>
                  <a:lnTo>
                    <a:pt x="186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4" y="954"/>
                  </a:lnTo>
                  <a:lnTo>
                    <a:pt x="210" y="954"/>
                  </a:lnTo>
                  <a:lnTo>
                    <a:pt x="216" y="954"/>
                  </a:lnTo>
                  <a:lnTo>
                    <a:pt x="222" y="954"/>
                  </a:lnTo>
                  <a:lnTo>
                    <a:pt x="228" y="954"/>
                  </a:lnTo>
                  <a:lnTo>
                    <a:pt x="234" y="954"/>
                  </a:lnTo>
                  <a:lnTo>
                    <a:pt x="240" y="954"/>
                  </a:lnTo>
                  <a:lnTo>
                    <a:pt x="246" y="954"/>
                  </a:lnTo>
                  <a:lnTo>
                    <a:pt x="252" y="954"/>
                  </a:lnTo>
                  <a:lnTo>
                    <a:pt x="258" y="954"/>
                  </a:lnTo>
                  <a:lnTo>
                    <a:pt x="264" y="954"/>
                  </a:lnTo>
                  <a:lnTo>
                    <a:pt x="270" y="954"/>
                  </a:lnTo>
                  <a:lnTo>
                    <a:pt x="276" y="954"/>
                  </a:lnTo>
                  <a:lnTo>
                    <a:pt x="282" y="954"/>
                  </a:lnTo>
                  <a:lnTo>
                    <a:pt x="288" y="954"/>
                  </a:lnTo>
                  <a:lnTo>
                    <a:pt x="294" y="954"/>
                  </a:lnTo>
                  <a:lnTo>
                    <a:pt x="300" y="1914"/>
                  </a:lnTo>
                  <a:lnTo>
                    <a:pt x="306" y="1914"/>
                  </a:lnTo>
                  <a:lnTo>
                    <a:pt x="312" y="1914"/>
                  </a:lnTo>
                  <a:lnTo>
                    <a:pt x="318" y="1914"/>
                  </a:lnTo>
                  <a:lnTo>
                    <a:pt x="324" y="1914"/>
                  </a:lnTo>
                  <a:lnTo>
                    <a:pt x="330" y="1914"/>
                  </a:lnTo>
                  <a:lnTo>
                    <a:pt x="336" y="1914"/>
                  </a:lnTo>
                  <a:lnTo>
                    <a:pt x="342" y="1914"/>
                  </a:lnTo>
                  <a:lnTo>
                    <a:pt x="348" y="1914"/>
                  </a:lnTo>
                  <a:lnTo>
                    <a:pt x="354" y="1914"/>
                  </a:lnTo>
                  <a:lnTo>
                    <a:pt x="360" y="1914"/>
                  </a:lnTo>
                  <a:lnTo>
                    <a:pt x="366" y="1914"/>
                  </a:lnTo>
                  <a:lnTo>
                    <a:pt x="372" y="1914"/>
                  </a:lnTo>
                  <a:lnTo>
                    <a:pt x="378" y="1914"/>
                  </a:lnTo>
                  <a:lnTo>
                    <a:pt x="384" y="1914"/>
                  </a:lnTo>
                  <a:lnTo>
                    <a:pt x="390" y="1914"/>
                  </a:lnTo>
                  <a:lnTo>
                    <a:pt x="396" y="1914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1914"/>
                  </a:lnTo>
                  <a:lnTo>
                    <a:pt x="660" y="1914"/>
                  </a:lnTo>
                  <a:lnTo>
                    <a:pt x="666" y="1914"/>
                  </a:lnTo>
                  <a:lnTo>
                    <a:pt x="672" y="1914"/>
                  </a:lnTo>
                  <a:lnTo>
                    <a:pt x="678" y="1914"/>
                  </a:lnTo>
                  <a:lnTo>
                    <a:pt x="684" y="1914"/>
                  </a:lnTo>
                  <a:lnTo>
                    <a:pt x="690" y="1914"/>
                  </a:lnTo>
                  <a:lnTo>
                    <a:pt x="696" y="1914"/>
                  </a:lnTo>
                  <a:lnTo>
                    <a:pt x="702" y="1914"/>
                  </a:lnTo>
                  <a:lnTo>
                    <a:pt x="708" y="1914"/>
                  </a:lnTo>
                  <a:lnTo>
                    <a:pt x="714" y="1914"/>
                  </a:lnTo>
                  <a:lnTo>
                    <a:pt x="720" y="1914"/>
                  </a:lnTo>
                  <a:lnTo>
                    <a:pt x="726" y="1914"/>
                  </a:lnTo>
                  <a:lnTo>
                    <a:pt x="732" y="1914"/>
                  </a:lnTo>
                  <a:lnTo>
                    <a:pt x="738" y="1914"/>
                  </a:lnTo>
                  <a:lnTo>
                    <a:pt x="744" y="1914"/>
                  </a:lnTo>
                  <a:lnTo>
                    <a:pt x="750" y="1914"/>
                  </a:lnTo>
                  <a:lnTo>
                    <a:pt x="756" y="1914"/>
                  </a:lnTo>
                  <a:lnTo>
                    <a:pt x="756" y="19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3671888" y="3103563"/>
              <a:ext cx="1019175" cy="1924050"/>
            </a:xfrm>
            <a:custGeom>
              <a:avLst/>
              <a:gdLst/>
              <a:ahLst/>
              <a:cxnLst>
                <a:cxn ang="0">
                  <a:pos x="12" y="1194"/>
                </a:cxn>
                <a:cxn ang="0">
                  <a:pos x="30" y="1164"/>
                </a:cxn>
                <a:cxn ang="0">
                  <a:pos x="42" y="1134"/>
                </a:cxn>
                <a:cxn ang="0">
                  <a:pos x="60" y="1104"/>
                </a:cxn>
                <a:cxn ang="0">
                  <a:pos x="72" y="1080"/>
                </a:cxn>
                <a:cxn ang="0">
                  <a:pos x="90" y="1050"/>
                </a:cxn>
                <a:cxn ang="0">
                  <a:pos x="102" y="1020"/>
                </a:cxn>
                <a:cxn ang="0">
                  <a:pos x="120" y="990"/>
                </a:cxn>
                <a:cxn ang="0">
                  <a:pos x="132" y="966"/>
                </a:cxn>
                <a:cxn ang="0">
                  <a:pos x="150" y="936"/>
                </a:cxn>
                <a:cxn ang="0">
                  <a:pos x="162" y="906"/>
                </a:cxn>
                <a:cxn ang="0">
                  <a:pos x="180" y="876"/>
                </a:cxn>
                <a:cxn ang="0">
                  <a:pos x="192" y="846"/>
                </a:cxn>
                <a:cxn ang="0">
                  <a:pos x="210" y="822"/>
                </a:cxn>
                <a:cxn ang="0">
                  <a:pos x="222" y="792"/>
                </a:cxn>
                <a:cxn ang="0">
                  <a:pos x="240" y="762"/>
                </a:cxn>
                <a:cxn ang="0">
                  <a:pos x="252" y="732"/>
                </a:cxn>
                <a:cxn ang="0">
                  <a:pos x="270" y="708"/>
                </a:cxn>
                <a:cxn ang="0">
                  <a:pos x="282" y="678"/>
                </a:cxn>
                <a:cxn ang="0">
                  <a:pos x="300" y="648"/>
                </a:cxn>
                <a:cxn ang="0">
                  <a:pos x="312" y="618"/>
                </a:cxn>
                <a:cxn ang="0">
                  <a:pos x="330" y="588"/>
                </a:cxn>
                <a:cxn ang="0">
                  <a:pos x="342" y="564"/>
                </a:cxn>
                <a:cxn ang="0">
                  <a:pos x="360" y="534"/>
                </a:cxn>
                <a:cxn ang="0">
                  <a:pos x="378" y="504"/>
                </a:cxn>
                <a:cxn ang="0">
                  <a:pos x="390" y="474"/>
                </a:cxn>
                <a:cxn ang="0">
                  <a:pos x="408" y="450"/>
                </a:cxn>
                <a:cxn ang="0">
                  <a:pos x="420" y="420"/>
                </a:cxn>
                <a:cxn ang="0">
                  <a:pos x="438" y="390"/>
                </a:cxn>
                <a:cxn ang="0">
                  <a:pos x="450" y="360"/>
                </a:cxn>
                <a:cxn ang="0">
                  <a:pos x="468" y="330"/>
                </a:cxn>
                <a:cxn ang="0">
                  <a:pos x="480" y="306"/>
                </a:cxn>
                <a:cxn ang="0">
                  <a:pos x="498" y="276"/>
                </a:cxn>
                <a:cxn ang="0">
                  <a:pos x="510" y="246"/>
                </a:cxn>
                <a:cxn ang="0">
                  <a:pos x="528" y="216"/>
                </a:cxn>
                <a:cxn ang="0">
                  <a:pos x="540" y="192"/>
                </a:cxn>
                <a:cxn ang="0">
                  <a:pos x="558" y="162"/>
                </a:cxn>
                <a:cxn ang="0">
                  <a:pos x="570" y="132"/>
                </a:cxn>
                <a:cxn ang="0">
                  <a:pos x="588" y="102"/>
                </a:cxn>
                <a:cxn ang="0">
                  <a:pos x="600" y="72"/>
                </a:cxn>
                <a:cxn ang="0">
                  <a:pos x="618" y="48"/>
                </a:cxn>
                <a:cxn ang="0">
                  <a:pos x="630" y="18"/>
                </a:cxn>
              </a:cxnLst>
              <a:rect l="0" t="0" r="r" b="b"/>
              <a:pathLst>
                <a:path w="642" h="1212">
                  <a:moveTo>
                    <a:pt x="0" y="1212"/>
                  </a:moveTo>
                  <a:lnTo>
                    <a:pt x="6" y="1200"/>
                  </a:lnTo>
                  <a:lnTo>
                    <a:pt x="12" y="1194"/>
                  </a:lnTo>
                  <a:lnTo>
                    <a:pt x="18" y="1182"/>
                  </a:lnTo>
                  <a:lnTo>
                    <a:pt x="24" y="1176"/>
                  </a:lnTo>
                  <a:lnTo>
                    <a:pt x="30" y="1164"/>
                  </a:lnTo>
                  <a:lnTo>
                    <a:pt x="30" y="1152"/>
                  </a:lnTo>
                  <a:lnTo>
                    <a:pt x="36" y="1146"/>
                  </a:lnTo>
                  <a:lnTo>
                    <a:pt x="42" y="1134"/>
                  </a:lnTo>
                  <a:lnTo>
                    <a:pt x="48" y="1128"/>
                  </a:lnTo>
                  <a:lnTo>
                    <a:pt x="54" y="1116"/>
                  </a:lnTo>
                  <a:lnTo>
                    <a:pt x="60" y="1104"/>
                  </a:lnTo>
                  <a:lnTo>
                    <a:pt x="60" y="1098"/>
                  </a:lnTo>
                  <a:lnTo>
                    <a:pt x="66" y="1086"/>
                  </a:lnTo>
                  <a:lnTo>
                    <a:pt x="72" y="1080"/>
                  </a:lnTo>
                  <a:lnTo>
                    <a:pt x="78" y="1068"/>
                  </a:lnTo>
                  <a:lnTo>
                    <a:pt x="84" y="1056"/>
                  </a:lnTo>
                  <a:lnTo>
                    <a:pt x="90" y="1050"/>
                  </a:lnTo>
                  <a:lnTo>
                    <a:pt x="90" y="1038"/>
                  </a:lnTo>
                  <a:lnTo>
                    <a:pt x="96" y="1032"/>
                  </a:lnTo>
                  <a:lnTo>
                    <a:pt x="102" y="1020"/>
                  </a:lnTo>
                  <a:lnTo>
                    <a:pt x="108" y="1008"/>
                  </a:lnTo>
                  <a:lnTo>
                    <a:pt x="114" y="1002"/>
                  </a:lnTo>
                  <a:lnTo>
                    <a:pt x="120" y="990"/>
                  </a:lnTo>
                  <a:lnTo>
                    <a:pt x="126" y="984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38" y="954"/>
                  </a:lnTo>
                  <a:lnTo>
                    <a:pt x="144" y="942"/>
                  </a:lnTo>
                  <a:lnTo>
                    <a:pt x="150" y="936"/>
                  </a:lnTo>
                  <a:lnTo>
                    <a:pt x="156" y="924"/>
                  </a:lnTo>
                  <a:lnTo>
                    <a:pt x="156" y="918"/>
                  </a:lnTo>
                  <a:lnTo>
                    <a:pt x="162" y="906"/>
                  </a:lnTo>
                  <a:lnTo>
                    <a:pt x="168" y="894"/>
                  </a:lnTo>
                  <a:lnTo>
                    <a:pt x="174" y="888"/>
                  </a:lnTo>
                  <a:lnTo>
                    <a:pt x="180" y="876"/>
                  </a:lnTo>
                  <a:lnTo>
                    <a:pt x="186" y="870"/>
                  </a:lnTo>
                  <a:lnTo>
                    <a:pt x="186" y="858"/>
                  </a:lnTo>
                  <a:lnTo>
                    <a:pt x="192" y="846"/>
                  </a:lnTo>
                  <a:lnTo>
                    <a:pt x="198" y="840"/>
                  </a:lnTo>
                  <a:lnTo>
                    <a:pt x="204" y="828"/>
                  </a:lnTo>
                  <a:lnTo>
                    <a:pt x="210" y="822"/>
                  </a:lnTo>
                  <a:lnTo>
                    <a:pt x="216" y="810"/>
                  </a:lnTo>
                  <a:lnTo>
                    <a:pt x="216" y="798"/>
                  </a:lnTo>
                  <a:lnTo>
                    <a:pt x="222" y="792"/>
                  </a:lnTo>
                  <a:lnTo>
                    <a:pt x="228" y="780"/>
                  </a:lnTo>
                  <a:lnTo>
                    <a:pt x="234" y="774"/>
                  </a:lnTo>
                  <a:lnTo>
                    <a:pt x="240" y="762"/>
                  </a:lnTo>
                  <a:lnTo>
                    <a:pt x="246" y="750"/>
                  </a:lnTo>
                  <a:lnTo>
                    <a:pt x="252" y="744"/>
                  </a:lnTo>
                  <a:lnTo>
                    <a:pt x="252" y="732"/>
                  </a:lnTo>
                  <a:lnTo>
                    <a:pt x="258" y="726"/>
                  </a:lnTo>
                  <a:lnTo>
                    <a:pt x="264" y="714"/>
                  </a:lnTo>
                  <a:lnTo>
                    <a:pt x="270" y="708"/>
                  </a:lnTo>
                  <a:lnTo>
                    <a:pt x="276" y="696"/>
                  </a:lnTo>
                  <a:lnTo>
                    <a:pt x="282" y="684"/>
                  </a:lnTo>
                  <a:lnTo>
                    <a:pt x="282" y="678"/>
                  </a:lnTo>
                  <a:lnTo>
                    <a:pt x="288" y="666"/>
                  </a:lnTo>
                  <a:lnTo>
                    <a:pt x="294" y="660"/>
                  </a:lnTo>
                  <a:lnTo>
                    <a:pt x="300" y="648"/>
                  </a:lnTo>
                  <a:lnTo>
                    <a:pt x="306" y="636"/>
                  </a:lnTo>
                  <a:lnTo>
                    <a:pt x="312" y="630"/>
                  </a:lnTo>
                  <a:lnTo>
                    <a:pt x="312" y="618"/>
                  </a:lnTo>
                  <a:lnTo>
                    <a:pt x="318" y="612"/>
                  </a:lnTo>
                  <a:lnTo>
                    <a:pt x="324" y="600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42" y="570"/>
                  </a:lnTo>
                  <a:lnTo>
                    <a:pt x="342" y="564"/>
                  </a:lnTo>
                  <a:lnTo>
                    <a:pt x="348" y="552"/>
                  </a:lnTo>
                  <a:lnTo>
                    <a:pt x="354" y="540"/>
                  </a:lnTo>
                  <a:lnTo>
                    <a:pt x="360" y="534"/>
                  </a:lnTo>
                  <a:lnTo>
                    <a:pt x="366" y="522"/>
                  </a:lnTo>
                  <a:lnTo>
                    <a:pt x="372" y="516"/>
                  </a:lnTo>
                  <a:lnTo>
                    <a:pt x="378" y="504"/>
                  </a:lnTo>
                  <a:lnTo>
                    <a:pt x="378" y="492"/>
                  </a:lnTo>
                  <a:lnTo>
                    <a:pt x="384" y="486"/>
                  </a:lnTo>
                  <a:lnTo>
                    <a:pt x="390" y="474"/>
                  </a:lnTo>
                  <a:lnTo>
                    <a:pt x="396" y="468"/>
                  </a:lnTo>
                  <a:lnTo>
                    <a:pt x="402" y="456"/>
                  </a:lnTo>
                  <a:lnTo>
                    <a:pt x="408" y="450"/>
                  </a:lnTo>
                  <a:lnTo>
                    <a:pt x="408" y="438"/>
                  </a:lnTo>
                  <a:lnTo>
                    <a:pt x="414" y="426"/>
                  </a:lnTo>
                  <a:lnTo>
                    <a:pt x="420" y="420"/>
                  </a:lnTo>
                  <a:lnTo>
                    <a:pt x="426" y="408"/>
                  </a:lnTo>
                  <a:lnTo>
                    <a:pt x="432" y="402"/>
                  </a:lnTo>
                  <a:lnTo>
                    <a:pt x="438" y="390"/>
                  </a:lnTo>
                  <a:lnTo>
                    <a:pt x="438" y="378"/>
                  </a:lnTo>
                  <a:lnTo>
                    <a:pt x="444" y="372"/>
                  </a:lnTo>
                  <a:lnTo>
                    <a:pt x="450" y="360"/>
                  </a:lnTo>
                  <a:lnTo>
                    <a:pt x="456" y="354"/>
                  </a:lnTo>
                  <a:lnTo>
                    <a:pt x="462" y="342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80" y="306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8" y="276"/>
                  </a:lnTo>
                  <a:lnTo>
                    <a:pt x="504" y="264"/>
                  </a:lnTo>
                  <a:lnTo>
                    <a:pt x="504" y="258"/>
                  </a:lnTo>
                  <a:lnTo>
                    <a:pt x="510" y="246"/>
                  </a:lnTo>
                  <a:lnTo>
                    <a:pt x="516" y="234"/>
                  </a:lnTo>
                  <a:lnTo>
                    <a:pt x="522" y="228"/>
                  </a:lnTo>
                  <a:lnTo>
                    <a:pt x="528" y="216"/>
                  </a:lnTo>
                  <a:lnTo>
                    <a:pt x="534" y="210"/>
                  </a:lnTo>
                  <a:lnTo>
                    <a:pt x="534" y="198"/>
                  </a:lnTo>
                  <a:lnTo>
                    <a:pt x="540" y="192"/>
                  </a:lnTo>
                  <a:lnTo>
                    <a:pt x="546" y="180"/>
                  </a:lnTo>
                  <a:lnTo>
                    <a:pt x="552" y="168"/>
                  </a:lnTo>
                  <a:lnTo>
                    <a:pt x="558" y="162"/>
                  </a:lnTo>
                  <a:lnTo>
                    <a:pt x="564" y="150"/>
                  </a:lnTo>
                  <a:lnTo>
                    <a:pt x="564" y="144"/>
                  </a:lnTo>
                  <a:lnTo>
                    <a:pt x="570" y="132"/>
                  </a:lnTo>
                  <a:lnTo>
                    <a:pt x="576" y="120"/>
                  </a:lnTo>
                  <a:lnTo>
                    <a:pt x="582" y="114"/>
                  </a:lnTo>
                  <a:lnTo>
                    <a:pt x="588" y="102"/>
                  </a:lnTo>
                  <a:lnTo>
                    <a:pt x="594" y="96"/>
                  </a:lnTo>
                  <a:lnTo>
                    <a:pt x="594" y="84"/>
                  </a:lnTo>
                  <a:lnTo>
                    <a:pt x="600" y="72"/>
                  </a:lnTo>
                  <a:lnTo>
                    <a:pt x="606" y="66"/>
                  </a:lnTo>
                  <a:lnTo>
                    <a:pt x="612" y="54"/>
                  </a:lnTo>
                  <a:lnTo>
                    <a:pt x="618" y="48"/>
                  </a:lnTo>
                  <a:lnTo>
                    <a:pt x="624" y="36"/>
                  </a:lnTo>
                  <a:lnTo>
                    <a:pt x="630" y="24"/>
                  </a:lnTo>
                  <a:lnTo>
                    <a:pt x="630" y="18"/>
                  </a:lnTo>
                  <a:lnTo>
                    <a:pt x="636" y="6"/>
                  </a:lnTo>
                  <a:lnTo>
                    <a:pt x="64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4691063" y="2027238"/>
              <a:ext cx="1095375" cy="3019425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24" y="630"/>
                </a:cxn>
                <a:cxn ang="0">
                  <a:pos x="42" y="600"/>
                </a:cxn>
                <a:cxn ang="0">
                  <a:pos x="54" y="570"/>
                </a:cxn>
                <a:cxn ang="0">
                  <a:pos x="72" y="540"/>
                </a:cxn>
                <a:cxn ang="0">
                  <a:pos x="84" y="516"/>
                </a:cxn>
                <a:cxn ang="0">
                  <a:pos x="102" y="486"/>
                </a:cxn>
                <a:cxn ang="0">
                  <a:pos x="114" y="456"/>
                </a:cxn>
                <a:cxn ang="0">
                  <a:pos x="132" y="426"/>
                </a:cxn>
                <a:cxn ang="0">
                  <a:pos x="144" y="396"/>
                </a:cxn>
                <a:cxn ang="0">
                  <a:pos x="162" y="372"/>
                </a:cxn>
                <a:cxn ang="0">
                  <a:pos x="174" y="342"/>
                </a:cxn>
                <a:cxn ang="0">
                  <a:pos x="192" y="312"/>
                </a:cxn>
                <a:cxn ang="0">
                  <a:pos x="204" y="282"/>
                </a:cxn>
                <a:cxn ang="0">
                  <a:pos x="222" y="258"/>
                </a:cxn>
                <a:cxn ang="0">
                  <a:pos x="240" y="228"/>
                </a:cxn>
                <a:cxn ang="0">
                  <a:pos x="252" y="198"/>
                </a:cxn>
                <a:cxn ang="0">
                  <a:pos x="270" y="168"/>
                </a:cxn>
                <a:cxn ang="0">
                  <a:pos x="282" y="138"/>
                </a:cxn>
                <a:cxn ang="0">
                  <a:pos x="300" y="114"/>
                </a:cxn>
                <a:cxn ang="0">
                  <a:pos x="312" y="84"/>
                </a:cxn>
                <a:cxn ang="0">
                  <a:pos x="330" y="54"/>
                </a:cxn>
                <a:cxn ang="0">
                  <a:pos x="342" y="24"/>
                </a:cxn>
                <a:cxn ang="0">
                  <a:pos x="360" y="0"/>
                </a:cxn>
                <a:cxn ang="0">
                  <a:pos x="378" y="1902"/>
                </a:cxn>
                <a:cxn ang="0">
                  <a:pos x="396" y="1902"/>
                </a:cxn>
                <a:cxn ang="0">
                  <a:pos x="414" y="1902"/>
                </a:cxn>
                <a:cxn ang="0">
                  <a:pos x="432" y="1902"/>
                </a:cxn>
                <a:cxn ang="0">
                  <a:pos x="450" y="1902"/>
                </a:cxn>
                <a:cxn ang="0">
                  <a:pos x="468" y="1902"/>
                </a:cxn>
                <a:cxn ang="0">
                  <a:pos x="486" y="1902"/>
                </a:cxn>
                <a:cxn ang="0">
                  <a:pos x="504" y="1902"/>
                </a:cxn>
                <a:cxn ang="0">
                  <a:pos x="522" y="1902"/>
                </a:cxn>
                <a:cxn ang="0">
                  <a:pos x="540" y="1902"/>
                </a:cxn>
                <a:cxn ang="0">
                  <a:pos x="558" y="1902"/>
                </a:cxn>
                <a:cxn ang="0">
                  <a:pos x="576" y="1902"/>
                </a:cxn>
                <a:cxn ang="0">
                  <a:pos x="594" y="1902"/>
                </a:cxn>
                <a:cxn ang="0">
                  <a:pos x="612" y="1902"/>
                </a:cxn>
                <a:cxn ang="0">
                  <a:pos x="630" y="1902"/>
                </a:cxn>
                <a:cxn ang="0">
                  <a:pos x="648" y="1902"/>
                </a:cxn>
                <a:cxn ang="0">
                  <a:pos x="666" y="1902"/>
                </a:cxn>
                <a:cxn ang="0">
                  <a:pos x="678" y="1884"/>
                </a:cxn>
              </a:cxnLst>
              <a:rect l="0" t="0" r="r" b="b"/>
              <a:pathLst>
                <a:path w="690" h="1902">
                  <a:moveTo>
                    <a:pt x="0" y="678"/>
                  </a:moveTo>
                  <a:lnTo>
                    <a:pt x="6" y="666"/>
                  </a:lnTo>
                  <a:lnTo>
                    <a:pt x="12" y="654"/>
                  </a:lnTo>
                  <a:lnTo>
                    <a:pt x="18" y="648"/>
                  </a:lnTo>
                  <a:lnTo>
                    <a:pt x="18" y="636"/>
                  </a:lnTo>
                  <a:lnTo>
                    <a:pt x="24" y="630"/>
                  </a:lnTo>
                  <a:lnTo>
                    <a:pt x="30" y="618"/>
                  </a:lnTo>
                  <a:lnTo>
                    <a:pt x="36" y="612"/>
                  </a:lnTo>
                  <a:lnTo>
                    <a:pt x="42" y="600"/>
                  </a:lnTo>
                  <a:lnTo>
                    <a:pt x="48" y="588"/>
                  </a:lnTo>
                  <a:lnTo>
                    <a:pt x="48" y="582"/>
                  </a:lnTo>
                  <a:lnTo>
                    <a:pt x="54" y="570"/>
                  </a:lnTo>
                  <a:lnTo>
                    <a:pt x="60" y="564"/>
                  </a:lnTo>
                  <a:lnTo>
                    <a:pt x="66" y="552"/>
                  </a:lnTo>
                  <a:lnTo>
                    <a:pt x="72" y="540"/>
                  </a:lnTo>
                  <a:lnTo>
                    <a:pt x="78" y="534"/>
                  </a:lnTo>
                  <a:lnTo>
                    <a:pt x="78" y="522"/>
                  </a:lnTo>
                  <a:lnTo>
                    <a:pt x="84" y="516"/>
                  </a:lnTo>
                  <a:lnTo>
                    <a:pt x="90" y="504"/>
                  </a:lnTo>
                  <a:lnTo>
                    <a:pt x="96" y="492"/>
                  </a:lnTo>
                  <a:lnTo>
                    <a:pt x="102" y="486"/>
                  </a:lnTo>
                  <a:lnTo>
                    <a:pt x="108" y="474"/>
                  </a:lnTo>
                  <a:lnTo>
                    <a:pt x="114" y="468"/>
                  </a:lnTo>
                  <a:lnTo>
                    <a:pt x="114" y="456"/>
                  </a:lnTo>
                  <a:lnTo>
                    <a:pt x="120" y="444"/>
                  </a:lnTo>
                  <a:lnTo>
                    <a:pt x="126" y="438"/>
                  </a:lnTo>
                  <a:lnTo>
                    <a:pt x="132" y="426"/>
                  </a:lnTo>
                  <a:lnTo>
                    <a:pt x="138" y="420"/>
                  </a:lnTo>
                  <a:lnTo>
                    <a:pt x="144" y="408"/>
                  </a:lnTo>
                  <a:lnTo>
                    <a:pt x="144" y="396"/>
                  </a:lnTo>
                  <a:lnTo>
                    <a:pt x="150" y="390"/>
                  </a:lnTo>
                  <a:lnTo>
                    <a:pt x="156" y="378"/>
                  </a:lnTo>
                  <a:lnTo>
                    <a:pt x="162" y="372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80" y="330"/>
                  </a:lnTo>
                  <a:lnTo>
                    <a:pt x="186" y="324"/>
                  </a:lnTo>
                  <a:lnTo>
                    <a:pt x="192" y="312"/>
                  </a:lnTo>
                  <a:lnTo>
                    <a:pt x="198" y="306"/>
                  </a:lnTo>
                  <a:lnTo>
                    <a:pt x="204" y="294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28" y="246"/>
                  </a:lnTo>
                  <a:lnTo>
                    <a:pt x="234" y="234"/>
                  </a:lnTo>
                  <a:lnTo>
                    <a:pt x="240" y="228"/>
                  </a:lnTo>
                  <a:lnTo>
                    <a:pt x="240" y="216"/>
                  </a:lnTo>
                  <a:lnTo>
                    <a:pt x="246" y="210"/>
                  </a:lnTo>
                  <a:lnTo>
                    <a:pt x="252" y="198"/>
                  </a:lnTo>
                  <a:lnTo>
                    <a:pt x="258" y="186"/>
                  </a:lnTo>
                  <a:lnTo>
                    <a:pt x="264" y="180"/>
                  </a:lnTo>
                  <a:lnTo>
                    <a:pt x="270" y="168"/>
                  </a:lnTo>
                  <a:lnTo>
                    <a:pt x="270" y="162"/>
                  </a:lnTo>
                  <a:lnTo>
                    <a:pt x="276" y="150"/>
                  </a:lnTo>
                  <a:lnTo>
                    <a:pt x="282" y="138"/>
                  </a:lnTo>
                  <a:lnTo>
                    <a:pt x="288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102"/>
                  </a:lnTo>
                  <a:lnTo>
                    <a:pt x="306" y="96"/>
                  </a:lnTo>
                  <a:lnTo>
                    <a:pt x="312" y="84"/>
                  </a:lnTo>
                  <a:lnTo>
                    <a:pt x="318" y="72"/>
                  </a:lnTo>
                  <a:lnTo>
                    <a:pt x="324" y="66"/>
                  </a:lnTo>
                  <a:lnTo>
                    <a:pt x="330" y="54"/>
                  </a:lnTo>
                  <a:lnTo>
                    <a:pt x="330" y="48"/>
                  </a:lnTo>
                  <a:lnTo>
                    <a:pt x="336" y="36"/>
                  </a:lnTo>
                  <a:lnTo>
                    <a:pt x="342" y="24"/>
                  </a:lnTo>
                  <a:lnTo>
                    <a:pt x="348" y="18"/>
                  </a:lnTo>
                  <a:lnTo>
                    <a:pt x="354" y="6"/>
                  </a:lnTo>
                  <a:lnTo>
                    <a:pt x="360" y="0"/>
                  </a:lnTo>
                  <a:lnTo>
                    <a:pt x="366" y="1902"/>
                  </a:lnTo>
                  <a:lnTo>
                    <a:pt x="372" y="1902"/>
                  </a:lnTo>
                  <a:lnTo>
                    <a:pt x="378" y="1902"/>
                  </a:lnTo>
                  <a:lnTo>
                    <a:pt x="384" y="1902"/>
                  </a:lnTo>
                  <a:lnTo>
                    <a:pt x="390" y="1902"/>
                  </a:lnTo>
                  <a:lnTo>
                    <a:pt x="396" y="1902"/>
                  </a:lnTo>
                  <a:lnTo>
                    <a:pt x="402" y="1902"/>
                  </a:lnTo>
                  <a:lnTo>
                    <a:pt x="408" y="1902"/>
                  </a:lnTo>
                  <a:lnTo>
                    <a:pt x="414" y="1902"/>
                  </a:lnTo>
                  <a:lnTo>
                    <a:pt x="420" y="1902"/>
                  </a:lnTo>
                  <a:lnTo>
                    <a:pt x="426" y="1902"/>
                  </a:lnTo>
                  <a:lnTo>
                    <a:pt x="432" y="1902"/>
                  </a:lnTo>
                  <a:lnTo>
                    <a:pt x="438" y="1902"/>
                  </a:lnTo>
                  <a:lnTo>
                    <a:pt x="444" y="1902"/>
                  </a:lnTo>
                  <a:lnTo>
                    <a:pt x="450" y="1902"/>
                  </a:lnTo>
                  <a:lnTo>
                    <a:pt x="456" y="1902"/>
                  </a:lnTo>
                  <a:lnTo>
                    <a:pt x="462" y="1902"/>
                  </a:lnTo>
                  <a:lnTo>
                    <a:pt x="468" y="1902"/>
                  </a:lnTo>
                  <a:lnTo>
                    <a:pt x="474" y="1902"/>
                  </a:lnTo>
                  <a:lnTo>
                    <a:pt x="480" y="1902"/>
                  </a:lnTo>
                  <a:lnTo>
                    <a:pt x="486" y="1902"/>
                  </a:lnTo>
                  <a:lnTo>
                    <a:pt x="492" y="1902"/>
                  </a:lnTo>
                  <a:lnTo>
                    <a:pt x="498" y="1902"/>
                  </a:lnTo>
                  <a:lnTo>
                    <a:pt x="504" y="1902"/>
                  </a:lnTo>
                  <a:lnTo>
                    <a:pt x="510" y="1902"/>
                  </a:lnTo>
                  <a:lnTo>
                    <a:pt x="516" y="1902"/>
                  </a:lnTo>
                  <a:lnTo>
                    <a:pt x="522" y="1902"/>
                  </a:lnTo>
                  <a:lnTo>
                    <a:pt x="528" y="1902"/>
                  </a:lnTo>
                  <a:lnTo>
                    <a:pt x="534" y="1902"/>
                  </a:lnTo>
                  <a:lnTo>
                    <a:pt x="540" y="1902"/>
                  </a:lnTo>
                  <a:lnTo>
                    <a:pt x="546" y="1902"/>
                  </a:lnTo>
                  <a:lnTo>
                    <a:pt x="552" y="1902"/>
                  </a:lnTo>
                  <a:lnTo>
                    <a:pt x="558" y="1902"/>
                  </a:lnTo>
                  <a:lnTo>
                    <a:pt x="564" y="1902"/>
                  </a:lnTo>
                  <a:lnTo>
                    <a:pt x="570" y="1902"/>
                  </a:lnTo>
                  <a:lnTo>
                    <a:pt x="576" y="1902"/>
                  </a:lnTo>
                  <a:lnTo>
                    <a:pt x="582" y="1902"/>
                  </a:lnTo>
                  <a:lnTo>
                    <a:pt x="588" y="1902"/>
                  </a:lnTo>
                  <a:lnTo>
                    <a:pt x="594" y="1902"/>
                  </a:lnTo>
                  <a:lnTo>
                    <a:pt x="600" y="1902"/>
                  </a:lnTo>
                  <a:lnTo>
                    <a:pt x="606" y="1902"/>
                  </a:lnTo>
                  <a:lnTo>
                    <a:pt x="612" y="1902"/>
                  </a:lnTo>
                  <a:lnTo>
                    <a:pt x="618" y="1902"/>
                  </a:lnTo>
                  <a:lnTo>
                    <a:pt x="624" y="1902"/>
                  </a:lnTo>
                  <a:lnTo>
                    <a:pt x="630" y="1902"/>
                  </a:lnTo>
                  <a:lnTo>
                    <a:pt x="636" y="1902"/>
                  </a:lnTo>
                  <a:lnTo>
                    <a:pt x="642" y="1902"/>
                  </a:lnTo>
                  <a:lnTo>
                    <a:pt x="648" y="1902"/>
                  </a:lnTo>
                  <a:lnTo>
                    <a:pt x="654" y="1902"/>
                  </a:lnTo>
                  <a:lnTo>
                    <a:pt x="660" y="1902"/>
                  </a:lnTo>
                  <a:lnTo>
                    <a:pt x="666" y="1902"/>
                  </a:lnTo>
                  <a:lnTo>
                    <a:pt x="672" y="1896"/>
                  </a:lnTo>
                  <a:lnTo>
                    <a:pt x="678" y="1890"/>
                  </a:lnTo>
                  <a:lnTo>
                    <a:pt x="678" y="1884"/>
                  </a:lnTo>
                  <a:lnTo>
                    <a:pt x="684" y="1878"/>
                  </a:lnTo>
                  <a:lnTo>
                    <a:pt x="690" y="1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5786438" y="2112963"/>
              <a:ext cx="1095375" cy="2933700"/>
            </a:xfrm>
            <a:custGeom>
              <a:avLst/>
              <a:gdLst/>
              <a:ahLst/>
              <a:cxnLst>
                <a:cxn ang="0">
                  <a:pos x="6" y="1818"/>
                </a:cxn>
                <a:cxn ang="0">
                  <a:pos x="24" y="1800"/>
                </a:cxn>
                <a:cxn ang="0">
                  <a:pos x="24" y="1800"/>
                </a:cxn>
                <a:cxn ang="0">
                  <a:pos x="36" y="1788"/>
                </a:cxn>
                <a:cxn ang="0">
                  <a:pos x="48" y="1776"/>
                </a:cxn>
                <a:cxn ang="0">
                  <a:pos x="60" y="1764"/>
                </a:cxn>
                <a:cxn ang="0">
                  <a:pos x="72" y="1752"/>
                </a:cxn>
                <a:cxn ang="0">
                  <a:pos x="84" y="1740"/>
                </a:cxn>
                <a:cxn ang="0">
                  <a:pos x="90" y="1722"/>
                </a:cxn>
                <a:cxn ang="0">
                  <a:pos x="102" y="1704"/>
                </a:cxn>
                <a:cxn ang="0">
                  <a:pos x="114" y="1680"/>
                </a:cxn>
                <a:cxn ang="0">
                  <a:pos x="120" y="1662"/>
                </a:cxn>
                <a:cxn ang="0">
                  <a:pos x="132" y="1644"/>
                </a:cxn>
                <a:cxn ang="0">
                  <a:pos x="144" y="1626"/>
                </a:cxn>
                <a:cxn ang="0">
                  <a:pos x="150" y="1608"/>
                </a:cxn>
                <a:cxn ang="0">
                  <a:pos x="162" y="1590"/>
                </a:cxn>
                <a:cxn ang="0">
                  <a:pos x="174" y="1566"/>
                </a:cxn>
                <a:cxn ang="0">
                  <a:pos x="180" y="1542"/>
                </a:cxn>
                <a:cxn ang="0">
                  <a:pos x="192" y="1518"/>
                </a:cxn>
                <a:cxn ang="0">
                  <a:pos x="204" y="1488"/>
                </a:cxn>
                <a:cxn ang="0">
                  <a:pos x="210" y="1458"/>
                </a:cxn>
                <a:cxn ang="0">
                  <a:pos x="222" y="1428"/>
                </a:cxn>
                <a:cxn ang="0">
                  <a:pos x="234" y="1374"/>
                </a:cxn>
                <a:cxn ang="0">
                  <a:pos x="240" y="1284"/>
                </a:cxn>
                <a:cxn ang="0">
                  <a:pos x="252" y="1200"/>
                </a:cxn>
                <a:cxn ang="0">
                  <a:pos x="264" y="1116"/>
                </a:cxn>
                <a:cxn ang="0">
                  <a:pos x="270" y="1026"/>
                </a:cxn>
                <a:cxn ang="0">
                  <a:pos x="282" y="918"/>
                </a:cxn>
                <a:cxn ang="0">
                  <a:pos x="294" y="786"/>
                </a:cxn>
                <a:cxn ang="0">
                  <a:pos x="306" y="654"/>
                </a:cxn>
                <a:cxn ang="0">
                  <a:pos x="312" y="528"/>
                </a:cxn>
                <a:cxn ang="0">
                  <a:pos x="324" y="396"/>
                </a:cxn>
                <a:cxn ang="0">
                  <a:pos x="336" y="264"/>
                </a:cxn>
                <a:cxn ang="0">
                  <a:pos x="342" y="132"/>
                </a:cxn>
                <a:cxn ang="0">
                  <a:pos x="354" y="0"/>
                </a:cxn>
                <a:cxn ang="0">
                  <a:pos x="366" y="1848"/>
                </a:cxn>
                <a:cxn ang="0">
                  <a:pos x="378" y="1848"/>
                </a:cxn>
                <a:cxn ang="0">
                  <a:pos x="390" y="1848"/>
                </a:cxn>
                <a:cxn ang="0">
                  <a:pos x="402" y="1848"/>
                </a:cxn>
                <a:cxn ang="0">
                  <a:pos x="414" y="1848"/>
                </a:cxn>
                <a:cxn ang="0">
                  <a:pos x="426" y="1848"/>
                </a:cxn>
                <a:cxn ang="0">
                  <a:pos x="438" y="1848"/>
                </a:cxn>
                <a:cxn ang="0">
                  <a:pos x="450" y="1848"/>
                </a:cxn>
                <a:cxn ang="0">
                  <a:pos x="462" y="1848"/>
                </a:cxn>
                <a:cxn ang="0">
                  <a:pos x="474" y="1848"/>
                </a:cxn>
                <a:cxn ang="0">
                  <a:pos x="486" y="1848"/>
                </a:cxn>
                <a:cxn ang="0">
                  <a:pos x="498" y="1848"/>
                </a:cxn>
                <a:cxn ang="0">
                  <a:pos x="510" y="1848"/>
                </a:cxn>
                <a:cxn ang="0">
                  <a:pos x="522" y="1848"/>
                </a:cxn>
                <a:cxn ang="0">
                  <a:pos x="534" y="1848"/>
                </a:cxn>
                <a:cxn ang="0">
                  <a:pos x="546" y="1848"/>
                </a:cxn>
                <a:cxn ang="0">
                  <a:pos x="558" y="1848"/>
                </a:cxn>
                <a:cxn ang="0">
                  <a:pos x="570" y="1848"/>
                </a:cxn>
                <a:cxn ang="0">
                  <a:pos x="582" y="1848"/>
                </a:cxn>
                <a:cxn ang="0">
                  <a:pos x="594" y="1848"/>
                </a:cxn>
                <a:cxn ang="0">
                  <a:pos x="606" y="1848"/>
                </a:cxn>
                <a:cxn ang="0">
                  <a:pos x="618" y="1848"/>
                </a:cxn>
                <a:cxn ang="0">
                  <a:pos x="630" y="1848"/>
                </a:cxn>
                <a:cxn ang="0">
                  <a:pos x="642" y="1848"/>
                </a:cxn>
                <a:cxn ang="0">
                  <a:pos x="654" y="1848"/>
                </a:cxn>
                <a:cxn ang="0">
                  <a:pos x="666" y="1848"/>
                </a:cxn>
                <a:cxn ang="0">
                  <a:pos x="678" y="1848"/>
                </a:cxn>
                <a:cxn ang="0">
                  <a:pos x="690" y="1848"/>
                </a:cxn>
              </a:cxnLst>
              <a:rect l="0" t="0" r="r" b="b"/>
              <a:pathLst>
                <a:path w="690" h="1848">
                  <a:moveTo>
                    <a:pt x="0" y="1824"/>
                  </a:moveTo>
                  <a:lnTo>
                    <a:pt x="6" y="1818"/>
                  </a:lnTo>
                  <a:lnTo>
                    <a:pt x="12" y="1812"/>
                  </a:lnTo>
                  <a:lnTo>
                    <a:pt x="24" y="1800"/>
                  </a:lnTo>
                  <a:lnTo>
                    <a:pt x="18" y="1800"/>
                  </a:lnTo>
                  <a:lnTo>
                    <a:pt x="24" y="1800"/>
                  </a:lnTo>
                  <a:lnTo>
                    <a:pt x="30" y="1794"/>
                  </a:lnTo>
                  <a:lnTo>
                    <a:pt x="36" y="1788"/>
                  </a:lnTo>
                  <a:lnTo>
                    <a:pt x="42" y="1782"/>
                  </a:lnTo>
                  <a:lnTo>
                    <a:pt x="48" y="1776"/>
                  </a:lnTo>
                  <a:lnTo>
                    <a:pt x="54" y="1770"/>
                  </a:lnTo>
                  <a:lnTo>
                    <a:pt x="60" y="1764"/>
                  </a:lnTo>
                  <a:lnTo>
                    <a:pt x="66" y="1758"/>
                  </a:lnTo>
                  <a:lnTo>
                    <a:pt x="72" y="1752"/>
                  </a:lnTo>
                  <a:lnTo>
                    <a:pt x="78" y="1752"/>
                  </a:lnTo>
                  <a:lnTo>
                    <a:pt x="84" y="1740"/>
                  </a:lnTo>
                  <a:lnTo>
                    <a:pt x="84" y="1728"/>
                  </a:lnTo>
                  <a:lnTo>
                    <a:pt x="90" y="1722"/>
                  </a:lnTo>
                  <a:lnTo>
                    <a:pt x="96" y="1710"/>
                  </a:lnTo>
                  <a:lnTo>
                    <a:pt x="102" y="1704"/>
                  </a:lnTo>
                  <a:lnTo>
                    <a:pt x="108" y="1692"/>
                  </a:lnTo>
                  <a:lnTo>
                    <a:pt x="114" y="1680"/>
                  </a:lnTo>
                  <a:lnTo>
                    <a:pt x="114" y="1674"/>
                  </a:lnTo>
                  <a:lnTo>
                    <a:pt x="120" y="1662"/>
                  </a:lnTo>
                  <a:lnTo>
                    <a:pt x="126" y="1656"/>
                  </a:lnTo>
                  <a:lnTo>
                    <a:pt x="132" y="1644"/>
                  </a:lnTo>
                  <a:lnTo>
                    <a:pt x="138" y="1632"/>
                  </a:lnTo>
                  <a:lnTo>
                    <a:pt x="144" y="1626"/>
                  </a:lnTo>
                  <a:lnTo>
                    <a:pt x="144" y="1614"/>
                  </a:lnTo>
                  <a:lnTo>
                    <a:pt x="150" y="1608"/>
                  </a:lnTo>
                  <a:lnTo>
                    <a:pt x="156" y="1596"/>
                  </a:lnTo>
                  <a:lnTo>
                    <a:pt x="162" y="1590"/>
                  </a:lnTo>
                  <a:lnTo>
                    <a:pt x="168" y="1578"/>
                  </a:lnTo>
                  <a:lnTo>
                    <a:pt x="174" y="1566"/>
                  </a:lnTo>
                  <a:lnTo>
                    <a:pt x="180" y="1560"/>
                  </a:lnTo>
                  <a:lnTo>
                    <a:pt x="180" y="1542"/>
                  </a:lnTo>
                  <a:lnTo>
                    <a:pt x="186" y="1530"/>
                  </a:lnTo>
                  <a:lnTo>
                    <a:pt x="192" y="1518"/>
                  </a:lnTo>
                  <a:lnTo>
                    <a:pt x="198" y="1500"/>
                  </a:lnTo>
                  <a:lnTo>
                    <a:pt x="204" y="1488"/>
                  </a:lnTo>
                  <a:lnTo>
                    <a:pt x="210" y="1470"/>
                  </a:lnTo>
                  <a:lnTo>
                    <a:pt x="210" y="1458"/>
                  </a:lnTo>
                  <a:lnTo>
                    <a:pt x="216" y="1446"/>
                  </a:lnTo>
                  <a:lnTo>
                    <a:pt x="222" y="1428"/>
                  </a:lnTo>
                  <a:lnTo>
                    <a:pt x="228" y="1416"/>
                  </a:lnTo>
                  <a:lnTo>
                    <a:pt x="234" y="1374"/>
                  </a:lnTo>
                  <a:lnTo>
                    <a:pt x="240" y="1332"/>
                  </a:lnTo>
                  <a:lnTo>
                    <a:pt x="240" y="1284"/>
                  </a:lnTo>
                  <a:lnTo>
                    <a:pt x="246" y="1242"/>
                  </a:lnTo>
                  <a:lnTo>
                    <a:pt x="252" y="1200"/>
                  </a:lnTo>
                  <a:lnTo>
                    <a:pt x="258" y="1158"/>
                  </a:lnTo>
                  <a:lnTo>
                    <a:pt x="264" y="1116"/>
                  </a:lnTo>
                  <a:lnTo>
                    <a:pt x="270" y="1074"/>
                  </a:lnTo>
                  <a:lnTo>
                    <a:pt x="270" y="1026"/>
                  </a:lnTo>
                  <a:lnTo>
                    <a:pt x="276" y="984"/>
                  </a:lnTo>
                  <a:lnTo>
                    <a:pt x="282" y="918"/>
                  </a:lnTo>
                  <a:lnTo>
                    <a:pt x="288" y="852"/>
                  </a:lnTo>
                  <a:lnTo>
                    <a:pt x="294" y="786"/>
                  </a:lnTo>
                  <a:lnTo>
                    <a:pt x="300" y="720"/>
                  </a:lnTo>
                  <a:lnTo>
                    <a:pt x="306" y="654"/>
                  </a:lnTo>
                  <a:lnTo>
                    <a:pt x="306" y="588"/>
                  </a:lnTo>
                  <a:lnTo>
                    <a:pt x="312" y="528"/>
                  </a:lnTo>
                  <a:lnTo>
                    <a:pt x="318" y="462"/>
                  </a:lnTo>
                  <a:lnTo>
                    <a:pt x="324" y="396"/>
                  </a:lnTo>
                  <a:lnTo>
                    <a:pt x="330" y="330"/>
                  </a:lnTo>
                  <a:lnTo>
                    <a:pt x="336" y="264"/>
                  </a:lnTo>
                  <a:lnTo>
                    <a:pt x="336" y="198"/>
                  </a:lnTo>
                  <a:lnTo>
                    <a:pt x="342" y="132"/>
                  </a:lnTo>
                  <a:lnTo>
                    <a:pt x="348" y="66"/>
                  </a:lnTo>
                  <a:lnTo>
                    <a:pt x="354" y="0"/>
                  </a:lnTo>
                  <a:lnTo>
                    <a:pt x="360" y="1848"/>
                  </a:lnTo>
                  <a:lnTo>
                    <a:pt x="366" y="1848"/>
                  </a:lnTo>
                  <a:lnTo>
                    <a:pt x="372" y="1848"/>
                  </a:lnTo>
                  <a:lnTo>
                    <a:pt x="378" y="1848"/>
                  </a:lnTo>
                  <a:lnTo>
                    <a:pt x="384" y="1848"/>
                  </a:lnTo>
                  <a:lnTo>
                    <a:pt x="390" y="1848"/>
                  </a:lnTo>
                  <a:lnTo>
                    <a:pt x="396" y="1848"/>
                  </a:lnTo>
                  <a:lnTo>
                    <a:pt x="402" y="1848"/>
                  </a:lnTo>
                  <a:lnTo>
                    <a:pt x="408" y="1848"/>
                  </a:lnTo>
                  <a:lnTo>
                    <a:pt x="414" y="1848"/>
                  </a:lnTo>
                  <a:lnTo>
                    <a:pt x="420" y="1848"/>
                  </a:lnTo>
                  <a:lnTo>
                    <a:pt x="426" y="1848"/>
                  </a:lnTo>
                  <a:lnTo>
                    <a:pt x="432" y="1848"/>
                  </a:lnTo>
                  <a:lnTo>
                    <a:pt x="438" y="1848"/>
                  </a:lnTo>
                  <a:lnTo>
                    <a:pt x="444" y="1848"/>
                  </a:lnTo>
                  <a:lnTo>
                    <a:pt x="450" y="1848"/>
                  </a:lnTo>
                  <a:lnTo>
                    <a:pt x="456" y="1848"/>
                  </a:lnTo>
                  <a:lnTo>
                    <a:pt x="462" y="1848"/>
                  </a:lnTo>
                  <a:lnTo>
                    <a:pt x="468" y="1848"/>
                  </a:lnTo>
                  <a:lnTo>
                    <a:pt x="474" y="1848"/>
                  </a:lnTo>
                  <a:lnTo>
                    <a:pt x="480" y="1848"/>
                  </a:lnTo>
                  <a:lnTo>
                    <a:pt x="486" y="1848"/>
                  </a:lnTo>
                  <a:lnTo>
                    <a:pt x="492" y="1848"/>
                  </a:lnTo>
                  <a:lnTo>
                    <a:pt x="498" y="1848"/>
                  </a:lnTo>
                  <a:lnTo>
                    <a:pt x="504" y="1848"/>
                  </a:lnTo>
                  <a:lnTo>
                    <a:pt x="510" y="1848"/>
                  </a:lnTo>
                  <a:lnTo>
                    <a:pt x="516" y="1848"/>
                  </a:lnTo>
                  <a:lnTo>
                    <a:pt x="522" y="1848"/>
                  </a:lnTo>
                  <a:lnTo>
                    <a:pt x="528" y="1848"/>
                  </a:lnTo>
                  <a:lnTo>
                    <a:pt x="534" y="1848"/>
                  </a:lnTo>
                  <a:lnTo>
                    <a:pt x="540" y="1848"/>
                  </a:lnTo>
                  <a:lnTo>
                    <a:pt x="546" y="1848"/>
                  </a:lnTo>
                  <a:lnTo>
                    <a:pt x="552" y="1848"/>
                  </a:lnTo>
                  <a:lnTo>
                    <a:pt x="558" y="1848"/>
                  </a:lnTo>
                  <a:lnTo>
                    <a:pt x="564" y="1848"/>
                  </a:lnTo>
                  <a:lnTo>
                    <a:pt x="570" y="1848"/>
                  </a:lnTo>
                  <a:lnTo>
                    <a:pt x="576" y="1848"/>
                  </a:lnTo>
                  <a:lnTo>
                    <a:pt x="582" y="1848"/>
                  </a:lnTo>
                  <a:lnTo>
                    <a:pt x="588" y="1848"/>
                  </a:lnTo>
                  <a:lnTo>
                    <a:pt x="594" y="1848"/>
                  </a:lnTo>
                  <a:lnTo>
                    <a:pt x="600" y="1848"/>
                  </a:lnTo>
                  <a:lnTo>
                    <a:pt x="606" y="1848"/>
                  </a:lnTo>
                  <a:lnTo>
                    <a:pt x="612" y="1848"/>
                  </a:lnTo>
                  <a:lnTo>
                    <a:pt x="618" y="1848"/>
                  </a:lnTo>
                  <a:lnTo>
                    <a:pt x="624" y="1848"/>
                  </a:lnTo>
                  <a:lnTo>
                    <a:pt x="630" y="1848"/>
                  </a:lnTo>
                  <a:lnTo>
                    <a:pt x="636" y="1848"/>
                  </a:lnTo>
                  <a:lnTo>
                    <a:pt x="642" y="1848"/>
                  </a:lnTo>
                  <a:lnTo>
                    <a:pt x="648" y="1848"/>
                  </a:lnTo>
                  <a:lnTo>
                    <a:pt x="654" y="1848"/>
                  </a:lnTo>
                  <a:lnTo>
                    <a:pt x="660" y="1848"/>
                  </a:lnTo>
                  <a:lnTo>
                    <a:pt x="666" y="1848"/>
                  </a:lnTo>
                  <a:lnTo>
                    <a:pt x="672" y="1848"/>
                  </a:lnTo>
                  <a:lnTo>
                    <a:pt x="678" y="1848"/>
                  </a:lnTo>
                  <a:lnTo>
                    <a:pt x="684" y="1848"/>
                  </a:lnTo>
                  <a:lnTo>
                    <a:pt x="690" y="18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2471738" y="4017963"/>
              <a:ext cx="1152525" cy="1028700"/>
            </a:xfrm>
            <a:custGeom>
              <a:avLst/>
              <a:gdLst/>
              <a:ahLst/>
              <a:cxnLst>
                <a:cxn ang="0">
                  <a:pos x="12" y="648"/>
                </a:cxn>
                <a:cxn ang="0">
                  <a:pos x="30" y="648"/>
                </a:cxn>
                <a:cxn ang="0">
                  <a:pos x="48" y="648"/>
                </a:cxn>
                <a:cxn ang="0">
                  <a:pos x="66" y="396"/>
                </a:cxn>
                <a:cxn ang="0">
                  <a:pos x="84" y="378"/>
                </a:cxn>
                <a:cxn ang="0">
                  <a:pos x="96" y="408"/>
                </a:cxn>
                <a:cxn ang="0">
                  <a:pos x="114" y="408"/>
                </a:cxn>
                <a:cxn ang="0">
                  <a:pos x="126" y="378"/>
                </a:cxn>
                <a:cxn ang="0">
                  <a:pos x="144" y="378"/>
                </a:cxn>
                <a:cxn ang="0">
                  <a:pos x="162" y="396"/>
                </a:cxn>
                <a:cxn ang="0">
                  <a:pos x="180" y="378"/>
                </a:cxn>
                <a:cxn ang="0">
                  <a:pos x="192" y="366"/>
                </a:cxn>
                <a:cxn ang="0">
                  <a:pos x="210" y="366"/>
                </a:cxn>
                <a:cxn ang="0">
                  <a:pos x="228" y="354"/>
                </a:cxn>
                <a:cxn ang="0">
                  <a:pos x="246" y="336"/>
                </a:cxn>
                <a:cxn ang="0">
                  <a:pos x="264" y="354"/>
                </a:cxn>
                <a:cxn ang="0">
                  <a:pos x="282" y="324"/>
                </a:cxn>
                <a:cxn ang="0">
                  <a:pos x="300" y="366"/>
                </a:cxn>
                <a:cxn ang="0">
                  <a:pos x="318" y="648"/>
                </a:cxn>
                <a:cxn ang="0">
                  <a:pos x="336" y="648"/>
                </a:cxn>
                <a:cxn ang="0">
                  <a:pos x="354" y="648"/>
                </a:cxn>
                <a:cxn ang="0">
                  <a:pos x="372" y="648"/>
                </a:cxn>
                <a:cxn ang="0">
                  <a:pos x="390" y="648"/>
                </a:cxn>
                <a:cxn ang="0">
                  <a:pos x="408" y="0"/>
                </a:cxn>
                <a:cxn ang="0">
                  <a:pos x="426" y="114"/>
                </a:cxn>
                <a:cxn ang="0">
                  <a:pos x="438" y="156"/>
                </a:cxn>
                <a:cxn ang="0">
                  <a:pos x="456" y="156"/>
                </a:cxn>
                <a:cxn ang="0">
                  <a:pos x="474" y="144"/>
                </a:cxn>
                <a:cxn ang="0">
                  <a:pos x="492" y="252"/>
                </a:cxn>
                <a:cxn ang="0">
                  <a:pos x="510" y="228"/>
                </a:cxn>
                <a:cxn ang="0">
                  <a:pos x="528" y="186"/>
                </a:cxn>
                <a:cxn ang="0">
                  <a:pos x="540" y="144"/>
                </a:cxn>
                <a:cxn ang="0">
                  <a:pos x="558" y="144"/>
                </a:cxn>
                <a:cxn ang="0">
                  <a:pos x="570" y="114"/>
                </a:cxn>
                <a:cxn ang="0">
                  <a:pos x="588" y="126"/>
                </a:cxn>
                <a:cxn ang="0">
                  <a:pos x="606" y="84"/>
                </a:cxn>
                <a:cxn ang="0">
                  <a:pos x="624" y="84"/>
                </a:cxn>
                <a:cxn ang="0">
                  <a:pos x="642" y="30"/>
                </a:cxn>
                <a:cxn ang="0">
                  <a:pos x="660" y="648"/>
                </a:cxn>
                <a:cxn ang="0">
                  <a:pos x="678" y="648"/>
                </a:cxn>
                <a:cxn ang="0">
                  <a:pos x="696" y="648"/>
                </a:cxn>
                <a:cxn ang="0">
                  <a:pos x="714" y="648"/>
                </a:cxn>
              </a:cxnLst>
              <a:rect l="0" t="0" r="r" b="b"/>
              <a:pathLst>
                <a:path w="726" h="648">
                  <a:moveTo>
                    <a:pt x="0" y="648"/>
                  </a:moveTo>
                  <a:lnTo>
                    <a:pt x="6" y="648"/>
                  </a:lnTo>
                  <a:lnTo>
                    <a:pt x="12" y="648"/>
                  </a:lnTo>
                  <a:lnTo>
                    <a:pt x="18" y="648"/>
                  </a:lnTo>
                  <a:lnTo>
                    <a:pt x="24" y="648"/>
                  </a:lnTo>
                  <a:lnTo>
                    <a:pt x="30" y="648"/>
                  </a:lnTo>
                  <a:lnTo>
                    <a:pt x="36" y="648"/>
                  </a:lnTo>
                  <a:lnTo>
                    <a:pt x="42" y="648"/>
                  </a:lnTo>
                  <a:lnTo>
                    <a:pt x="48" y="64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66" y="396"/>
                  </a:lnTo>
                  <a:lnTo>
                    <a:pt x="72" y="396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90" y="378"/>
                  </a:lnTo>
                  <a:lnTo>
                    <a:pt x="90" y="396"/>
                  </a:lnTo>
                  <a:lnTo>
                    <a:pt x="96" y="408"/>
                  </a:lnTo>
                  <a:lnTo>
                    <a:pt x="102" y="408"/>
                  </a:lnTo>
                  <a:lnTo>
                    <a:pt x="108" y="408"/>
                  </a:lnTo>
                  <a:lnTo>
                    <a:pt x="114" y="408"/>
                  </a:lnTo>
                  <a:lnTo>
                    <a:pt x="120" y="408"/>
                  </a:lnTo>
                  <a:lnTo>
                    <a:pt x="120" y="396"/>
                  </a:lnTo>
                  <a:lnTo>
                    <a:pt x="126" y="378"/>
                  </a:lnTo>
                  <a:lnTo>
                    <a:pt x="132" y="366"/>
                  </a:lnTo>
                  <a:lnTo>
                    <a:pt x="138" y="378"/>
                  </a:lnTo>
                  <a:lnTo>
                    <a:pt x="144" y="378"/>
                  </a:lnTo>
                  <a:lnTo>
                    <a:pt x="150" y="378"/>
                  </a:lnTo>
                  <a:lnTo>
                    <a:pt x="156" y="378"/>
                  </a:lnTo>
                  <a:lnTo>
                    <a:pt x="162" y="396"/>
                  </a:lnTo>
                  <a:lnTo>
                    <a:pt x="168" y="366"/>
                  </a:lnTo>
                  <a:lnTo>
                    <a:pt x="174" y="366"/>
                  </a:lnTo>
                  <a:lnTo>
                    <a:pt x="180" y="378"/>
                  </a:lnTo>
                  <a:lnTo>
                    <a:pt x="186" y="378"/>
                  </a:lnTo>
                  <a:lnTo>
                    <a:pt x="186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6"/>
                  </a:lnTo>
                  <a:lnTo>
                    <a:pt x="210" y="366"/>
                  </a:lnTo>
                  <a:lnTo>
                    <a:pt x="216" y="366"/>
                  </a:lnTo>
                  <a:lnTo>
                    <a:pt x="222" y="366"/>
                  </a:lnTo>
                  <a:lnTo>
                    <a:pt x="228" y="354"/>
                  </a:lnTo>
                  <a:lnTo>
                    <a:pt x="234" y="366"/>
                  </a:lnTo>
                  <a:lnTo>
                    <a:pt x="240" y="336"/>
                  </a:lnTo>
                  <a:lnTo>
                    <a:pt x="246" y="336"/>
                  </a:lnTo>
                  <a:lnTo>
                    <a:pt x="252" y="336"/>
                  </a:lnTo>
                  <a:lnTo>
                    <a:pt x="258" y="324"/>
                  </a:lnTo>
                  <a:lnTo>
                    <a:pt x="264" y="354"/>
                  </a:lnTo>
                  <a:lnTo>
                    <a:pt x="270" y="336"/>
                  </a:lnTo>
                  <a:lnTo>
                    <a:pt x="276" y="336"/>
                  </a:lnTo>
                  <a:lnTo>
                    <a:pt x="282" y="324"/>
                  </a:lnTo>
                  <a:lnTo>
                    <a:pt x="288" y="336"/>
                  </a:lnTo>
                  <a:lnTo>
                    <a:pt x="294" y="336"/>
                  </a:lnTo>
                  <a:lnTo>
                    <a:pt x="300" y="366"/>
                  </a:lnTo>
                  <a:lnTo>
                    <a:pt x="306" y="648"/>
                  </a:lnTo>
                  <a:lnTo>
                    <a:pt x="312" y="648"/>
                  </a:lnTo>
                  <a:lnTo>
                    <a:pt x="318" y="648"/>
                  </a:lnTo>
                  <a:lnTo>
                    <a:pt x="324" y="648"/>
                  </a:lnTo>
                  <a:lnTo>
                    <a:pt x="330" y="648"/>
                  </a:lnTo>
                  <a:lnTo>
                    <a:pt x="336" y="648"/>
                  </a:lnTo>
                  <a:lnTo>
                    <a:pt x="342" y="648"/>
                  </a:lnTo>
                  <a:lnTo>
                    <a:pt x="348" y="648"/>
                  </a:lnTo>
                  <a:lnTo>
                    <a:pt x="354" y="648"/>
                  </a:lnTo>
                  <a:lnTo>
                    <a:pt x="360" y="648"/>
                  </a:lnTo>
                  <a:lnTo>
                    <a:pt x="366" y="648"/>
                  </a:lnTo>
                  <a:lnTo>
                    <a:pt x="372" y="648"/>
                  </a:lnTo>
                  <a:lnTo>
                    <a:pt x="378" y="648"/>
                  </a:lnTo>
                  <a:lnTo>
                    <a:pt x="384" y="648"/>
                  </a:lnTo>
                  <a:lnTo>
                    <a:pt x="390" y="648"/>
                  </a:lnTo>
                  <a:lnTo>
                    <a:pt x="396" y="648"/>
                  </a:lnTo>
                  <a:lnTo>
                    <a:pt x="402" y="648"/>
                  </a:lnTo>
                  <a:lnTo>
                    <a:pt x="408" y="0"/>
                  </a:lnTo>
                  <a:lnTo>
                    <a:pt x="414" y="102"/>
                  </a:lnTo>
                  <a:lnTo>
                    <a:pt x="420" y="144"/>
                  </a:lnTo>
                  <a:lnTo>
                    <a:pt x="426" y="114"/>
                  </a:lnTo>
                  <a:lnTo>
                    <a:pt x="432" y="168"/>
                  </a:lnTo>
                  <a:lnTo>
                    <a:pt x="438" y="186"/>
                  </a:lnTo>
                  <a:lnTo>
                    <a:pt x="438" y="156"/>
                  </a:lnTo>
                  <a:lnTo>
                    <a:pt x="444" y="126"/>
                  </a:lnTo>
                  <a:lnTo>
                    <a:pt x="450" y="126"/>
                  </a:lnTo>
                  <a:lnTo>
                    <a:pt x="456" y="156"/>
                  </a:lnTo>
                  <a:lnTo>
                    <a:pt x="462" y="126"/>
                  </a:lnTo>
                  <a:lnTo>
                    <a:pt x="468" y="144"/>
                  </a:lnTo>
                  <a:lnTo>
                    <a:pt x="474" y="144"/>
                  </a:lnTo>
                  <a:lnTo>
                    <a:pt x="480" y="60"/>
                  </a:lnTo>
                  <a:lnTo>
                    <a:pt x="486" y="144"/>
                  </a:lnTo>
                  <a:lnTo>
                    <a:pt x="492" y="252"/>
                  </a:lnTo>
                  <a:lnTo>
                    <a:pt x="498" y="240"/>
                  </a:lnTo>
                  <a:lnTo>
                    <a:pt x="504" y="240"/>
                  </a:lnTo>
                  <a:lnTo>
                    <a:pt x="510" y="228"/>
                  </a:lnTo>
                  <a:lnTo>
                    <a:pt x="516" y="198"/>
                  </a:lnTo>
                  <a:lnTo>
                    <a:pt x="522" y="186"/>
                  </a:lnTo>
                  <a:lnTo>
                    <a:pt x="528" y="186"/>
                  </a:lnTo>
                  <a:lnTo>
                    <a:pt x="534" y="168"/>
                  </a:lnTo>
                  <a:lnTo>
                    <a:pt x="534" y="144"/>
                  </a:lnTo>
                  <a:lnTo>
                    <a:pt x="540" y="144"/>
                  </a:lnTo>
                  <a:lnTo>
                    <a:pt x="546" y="144"/>
                  </a:lnTo>
                  <a:lnTo>
                    <a:pt x="552" y="144"/>
                  </a:lnTo>
                  <a:lnTo>
                    <a:pt x="558" y="144"/>
                  </a:lnTo>
                  <a:lnTo>
                    <a:pt x="564" y="144"/>
                  </a:lnTo>
                  <a:lnTo>
                    <a:pt x="564" y="114"/>
                  </a:lnTo>
                  <a:lnTo>
                    <a:pt x="570" y="114"/>
                  </a:lnTo>
                  <a:lnTo>
                    <a:pt x="576" y="126"/>
                  </a:lnTo>
                  <a:lnTo>
                    <a:pt x="582" y="144"/>
                  </a:lnTo>
                  <a:lnTo>
                    <a:pt x="588" y="126"/>
                  </a:lnTo>
                  <a:lnTo>
                    <a:pt x="594" y="84"/>
                  </a:lnTo>
                  <a:lnTo>
                    <a:pt x="600" y="84"/>
                  </a:lnTo>
                  <a:lnTo>
                    <a:pt x="606" y="84"/>
                  </a:lnTo>
                  <a:lnTo>
                    <a:pt x="612" y="84"/>
                  </a:lnTo>
                  <a:lnTo>
                    <a:pt x="618" y="84"/>
                  </a:lnTo>
                  <a:lnTo>
                    <a:pt x="624" y="84"/>
                  </a:lnTo>
                  <a:lnTo>
                    <a:pt x="630" y="114"/>
                  </a:lnTo>
                  <a:lnTo>
                    <a:pt x="636" y="114"/>
                  </a:lnTo>
                  <a:lnTo>
                    <a:pt x="642" y="30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648"/>
                  </a:lnTo>
                  <a:lnTo>
                    <a:pt x="666" y="648"/>
                  </a:lnTo>
                  <a:lnTo>
                    <a:pt x="672" y="648"/>
                  </a:lnTo>
                  <a:lnTo>
                    <a:pt x="678" y="648"/>
                  </a:lnTo>
                  <a:lnTo>
                    <a:pt x="684" y="648"/>
                  </a:lnTo>
                  <a:lnTo>
                    <a:pt x="690" y="648"/>
                  </a:lnTo>
                  <a:lnTo>
                    <a:pt x="696" y="648"/>
                  </a:lnTo>
                  <a:lnTo>
                    <a:pt x="702" y="648"/>
                  </a:lnTo>
                  <a:lnTo>
                    <a:pt x="708" y="648"/>
                  </a:lnTo>
                  <a:lnTo>
                    <a:pt x="714" y="648"/>
                  </a:lnTo>
                  <a:lnTo>
                    <a:pt x="720" y="648"/>
                  </a:lnTo>
                  <a:lnTo>
                    <a:pt x="726" y="6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3624263" y="4379913"/>
              <a:ext cx="1143000" cy="666750"/>
            </a:xfrm>
            <a:custGeom>
              <a:avLst/>
              <a:gdLst/>
              <a:ahLst/>
              <a:cxnLst>
                <a:cxn ang="0">
                  <a:pos x="12" y="420"/>
                </a:cxn>
                <a:cxn ang="0">
                  <a:pos x="30" y="420"/>
                </a:cxn>
                <a:cxn ang="0">
                  <a:pos x="48" y="420"/>
                </a:cxn>
                <a:cxn ang="0">
                  <a:pos x="66" y="420"/>
                </a:cxn>
                <a:cxn ang="0">
                  <a:pos x="84" y="420"/>
                </a:cxn>
                <a:cxn ang="0">
                  <a:pos x="102" y="420"/>
                </a:cxn>
                <a:cxn ang="0">
                  <a:pos x="120" y="384"/>
                </a:cxn>
                <a:cxn ang="0">
                  <a:pos x="132" y="366"/>
                </a:cxn>
                <a:cxn ang="0">
                  <a:pos x="150" y="366"/>
                </a:cxn>
                <a:cxn ang="0">
                  <a:pos x="168" y="366"/>
                </a:cxn>
                <a:cxn ang="0">
                  <a:pos x="186" y="360"/>
                </a:cxn>
                <a:cxn ang="0">
                  <a:pos x="204" y="348"/>
                </a:cxn>
                <a:cxn ang="0">
                  <a:pos x="222" y="306"/>
                </a:cxn>
                <a:cxn ang="0">
                  <a:pos x="240" y="306"/>
                </a:cxn>
                <a:cxn ang="0">
                  <a:pos x="258" y="306"/>
                </a:cxn>
                <a:cxn ang="0">
                  <a:pos x="276" y="294"/>
                </a:cxn>
                <a:cxn ang="0">
                  <a:pos x="288" y="276"/>
                </a:cxn>
                <a:cxn ang="0">
                  <a:pos x="306" y="264"/>
                </a:cxn>
                <a:cxn ang="0">
                  <a:pos x="324" y="276"/>
                </a:cxn>
                <a:cxn ang="0">
                  <a:pos x="342" y="276"/>
                </a:cxn>
                <a:cxn ang="0">
                  <a:pos x="360" y="276"/>
                </a:cxn>
                <a:cxn ang="0">
                  <a:pos x="372" y="264"/>
                </a:cxn>
                <a:cxn ang="0">
                  <a:pos x="390" y="252"/>
                </a:cxn>
                <a:cxn ang="0">
                  <a:pos x="408" y="252"/>
                </a:cxn>
                <a:cxn ang="0">
                  <a:pos x="426" y="276"/>
                </a:cxn>
                <a:cxn ang="0">
                  <a:pos x="438" y="264"/>
                </a:cxn>
                <a:cxn ang="0">
                  <a:pos x="456" y="234"/>
                </a:cxn>
                <a:cxn ang="0">
                  <a:pos x="474" y="222"/>
                </a:cxn>
                <a:cxn ang="0">
                  <a:pos x="492" y="222"/>
                </a:cxn>
                <a:cxn ang="0">
                  <a:pos x="510" y="180"/>
                </a:cxn>
                <a:cxn ang="0">
                  <a:pos x="528" y="180"/>
                </a:cxn>
                <a:cxn ang="0">
                  <a:pos x="546" y="168"/>
                </a:cxn>
                <a:cxn ang="0">
                  <a:pos x="564" y="138"/>
                </a:cxn>
                <a:cxn ang="0">
                  <a:pos x="582" y="126"/>
                </a:cxn>
                <a:cxn ang="0">
                  <a:pos x="594" y="126"/>
                </a:cxn>
                <a:cxn ang="0">
                  <a:pos x="612" y="96"/>
                </a:cxn>
                <a:cxn ang="0">
                  <a:pos x="624" y="84"/>
                </a:cxn>
                <a:cxn ang="0">
                  <a:pos x="642" y="54"/>
                </a:cxn>
                <a:cxn ang="0">
                  <a:pos x="660" y="42"/>
                </a:cxn>
                <a:cxn ang="0">
                  <a:pos x="672" y="24"/>
                </a:cxn>
                <a:cxn ang="0">
                  <a:pos x="690" y="24"/>
                </a:cxn>
                <a:cxn ang="0">
                  <a:pos x="708" y="0"/>
                </a:cxn>
              </a:cxnLst>
              <a:rect l="0" t="0" r="r" b="b"/>
              <a:pathLst>
                <a:path w="720" h="420">
                  <a:moveTo>
                    <a:pt x="0" y="420"/>
                  </a:moveTo>
                  <a:lnTo>
                    <a:pt x="6" y="420"/>
                  </a:lnTo>
                  <a:lnTo>
                    <a:pt x="12" y="420"/>
                  </a:lnTo>
                  <a:lnTo>
                    <a:pt x="18" y="420"/>
                  </a:lnTo>
                  <a:lnTo>
                    <a:pt x="24" y="420"/>
                  </a:lnTo>
                  <a:lnTo>
                    <a:pt x="30" y="420"/>
                  </a:lnTo>
                  <a:lnTo>
                    <a:pt x="36" y="420"/>
                  </a:lnTo>
                  <a:lnTo>
                    <a:pt x="42" y="420"/>
                  </a:lnTo>
                  <a:lnTo>
                    <a:pt x="48" y="420"/>
                  </a:lnTo>
                  <a:lnTo>
                    <a:pt x="54" y="420"/>
                  </a:lnTo>
                  <a:lnTo>
                    <a:pt x="60" y="420"/>
                  </a:lnTo>
                  <a:lnTo>
                    <a:pt x="66" y="420"/>
                  </a:lnTo>
                  <a:lnTo>
                    <a:pt x="72" y="420"/>
                  </a:lnTo>
                  <a:lnTo>
                    <a:pt x="78" y="420"/>
                  </a:lnTo>
                  <a:lnTo>
                    <a:pt x="84" y="420"/>
                  </a:lnTo>
                  <a:lnTo>
                    <a:pt x="90" y="420"/>
                  </a:lnTo>
                  <a:lnTo>
                    <a:pt x="96" y="420"/>
                  </a:lnTo>
                  <a:lnTo>
                    <a:pt x="102" y="420"/>
                  </a:lnTo>
                  <a:lnTo>
                    <a:pt x="108" y="420"/>
                  </a:lnTo>
                  <a:lnTo>
                    <a:pt x="114" y="408"/>
                  </a:lnTo>
                  <a:lnTo>
                    <a:pt x="120" y="384"/>
                  </a:lnTo>
                  <a:lnTo>
                    <a:pt x="120" y="378"/>
                  </a:lnTo>
                  <a:lnTo>
                    <a:pt x="126" y="366"/>
                  </a:lnTo>
                  <a:lnTo>
                    <a:pt x="132" y="366"/>
                  </a:lnTo>
                  <a:lnTo>
                    <a:pt x="138" y="366"/>
                  </a:lnTo>
                  <a:lnTo>
                    <a:pt x="144" y="366"/>
                  </a:lnTo>
                  <a:lnTo>
                    <a:pt x="150" y="366"/>
                  </a:lnTo>
                  <a:lnTo>
                    <a:pt x="156" y="366"/>
                  </a:lnTo>
                  <a:lnTo>
                    <a:pt x="162" y="366"/>
                  </a:lnTo>
                  <a:lnTo>
                    <a:pt x="168" y="366"/>
                  </a:lnTo>
                  <a:lnTo>
                    <a:pt x="174" y="366"/>
                  </a:lnTo>
                  <a:lnTo>
                    <a:pt x="180" y="366"/>
                  </a:lnTo>
                  <a:lnTo>
                    <a:pt x="186" y="360"/>
                  </a:lnTo>
                  <a:lnTo>
                    <a:pt x="192" y="360"/>
                  </a:lnTo>
                  <a:lnTo>
                    <a:pt x="198" y="348"/>
                  </a:lnTo>
                  <a:lnTo>
                    <a:pt x="204" y="348"/>
                  </a:lnTo>
                  <a:lnTo>
                    <a:pt x="210" y="336"/>
                  </a:lnTo>
                  <a:lnTo>
                    <a:pt x="216" y="306"/>
                  </a:lnTo>
                  <a:lnTo>
                    <a:pt x="222" y="306"/>
                  </a:lnTo>
                  <a:lnTo>
                    <a:pt x="228" y="306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6" y="306"/>
                  </a:lnTo>
                  <a:lnTo>
                    <a:pt x="252" y="306"/>
                  </a:lnTo>
                  <a:lnTo>
                    <a:pt x="258" y="306"/>
                  </a:lnTo>
                  <a:lnTo>
                    <a:pt x="264" y="306"/>
                  </a:lnTo>
                  <a:lnTo>
                    <a:pt x="270" y="306"/>
                  </a:lnTo>
                  <a:lnTo>
                    <a:pt x="276" y="294"/>
                  </a:lnTo>
                  <a:lnTo>
                    <a:pt x="282" y="294"/>
                  </a:lnTo>
                  <a:lnTo>
                    <a:pt x="282" y="276"/>
                  </a:lnTo>
                  <a:lnTo>
                    <a:pt x="288" y="276"/>
                  </a:lnTo>
                  <a:lnTo>
                    <a:pt x="294" y="264"/>
                  </a:lnTo>
                  <a:lnTo>
                    <a:pt x="300" y="264"/>
                  </a:lnTo>
                  <a:lnTo>
                    <a:pt x="306" y="264"/>
                  </a:lnTo>
                  <a:lnTo>
                    <a:pt x="312" y="264"/>
                  </a:lnTo>
                  <a:lnTo>
                    <a:pt x="318" y="276"/>
                  </a:lnTo>
                  <a:lnTo>
                    <a:pt x="324" y="276"/>
                  </a:lnTo>
                  <a:lnTo>
                    <a:pt x="330" y="276"/>
                  </a:lnTo>
                  <a:lnTo>
                    <a:pt x="336" y="276"/>
                  </a:lnTo>
                  <a:lnTo>
                    <a:pt x="342" y="276"/>
                  </a:lnTo>
                  <a:lnTo>
                    <a:pt x="348" y="276"/>
                  </a:lnTo>
                  <a:lnTo>
                    <a:pt x="354" y="276"/>
                  </a:lnTo>
                  <a:lnTo>
                    <a:pt x="360" y="276"/>
                  </a:lnTo>
                  <a:lnTo>
                    <a:pt x="366" y="276"/>
                  </a:lnTo>
                  <a:lnTo>
                    <a:pt x="372" y="276"/>
                  </a:lnTo>
                  <a:lnTo>
                    <a:pt x="372" y="264"/>
                  </a:lnTo>
                  <a:lnTo>
                    <a:pt x="378" y="264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396" y="252"/>
                  </a:lnTo>
                  <a:lnTo>
                    <a:pt x="402" y="252"/>
                  </a:lnTo>
                  <a:lnTo>
                    <a:pt x="408" y="252"/>
                  </a:lnTo>
                  <a:lnTo>
                    <a:pt x="414" y="252"/>
                  </a:lnTo>
                  <a:lnTo>
                    <a:pt x="420" y="252"/>
                  </a:lnTo>
                  <a:lnTo>
                    <a:pt x="426" y="276"/>
                  </a:lnTo>
                  <a:lnTo>
                    <a:pt x="432" y="276"/>
                  </a:lnTo>
                  <a:lnTo>
                    <a:pt x="438" y="276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34"/>
                  </a:lnTo>
                  <a:lnTo>
                    <a:pt x="456" y="234"/>
                  </a:lnTo>
                  <a:lnTo>
                    <a:pt x="462" y="234"/>
                  </a:lnTo>
                  <a:lnTo>
                    <a:pt x="468" y="222"/>
                  </a:lnTo>
                  <a:lnTo>
                    <a:pt x="474" y="222"/>
                  </a:lnTo>
                  <a:lnTo>
                    <a:pt x="480" y="222"/>
                  </a:lnTo>
                  <a:lnTo>
                    <a:pt x="486" y="222"/>
                  </a:lnTo>
                  <a:lnTo>
                    <a:pt x="492" y="222"/>
                  </a:lnTo>
                  <a:lnTo>
                    <a:pt x="498" y="222"/>
                  </a:lnTo>
                  <a:lnTo>
                    <a:pt x="504" y="180"/>
                  </a:lnTo>
                  <a:lnTo>
                    <a:pt x="510" y="180"/>
                  </a:lnTo>
                  <a:lnTo>
                    <a:pt x="516" y="180"/>
                  </a:lnTo>
                  <a:lnTo>
                    <a:pt x="522" y="198"/>
                  </a:lnTo>
                  <a:lnTo>
                    <a:pt x="528" y="180"/>
                  </a:lnTo>
                  <a:lnTo>
                    <a:pt x="534" y="180"/>
                  </a:lnTo>
                  <a:lnTo>
                    <a:pt x="540" y="180"/>
                  </a:lnTo>
                  <a:lnTo>
                    <a:pt x="546" y="168"/>
                  </a:lnTo>
                  <a:lnTo>
                    <a:pt x="552" y="150"/>
                  </a:lnTo>
                  <a:lnTo>
                    <a:pt x="558" y="150"/>
                  </a:lnTo>
                  <a:lnTo>
                    <a:pt x="564" y="138"/>
                  </a:lnTo>
                  <a:lnTo>
                    <a:pt x="570" y="150"/>
                  </a:lnTo>
                  <a:lnTo>
                    <a:pt x="576" y="15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8"/>
                  </a:lnTo>
                  <a:lnTo>
                    <a:pt x="594" y="126"/>
                  </a:lnTo>
                  <a:lnTo>
                    <a:pt x="600" y="126"/>
                  </a:lnTo>
                  <a:lnTo>
                    <a:pt x="606" y="108"/>
                  </a:lnTo>
                  <a:lnTo>
                    <a:pt x="612" y="96"/>
                  </a:lnTo>
                  <a:lnTo>
                    <a:pt x="618" y="78"/>
                  </a:lnTo>
                  <a:lnTo>
                    <a:pt x="624" y="66"/>
                  </a:lnTo>
                  <a:lnTo>
                    <a:pt x="624" y="84"/>
                  </a:lnTo>
                  <a:lnTo>
                    <a:pt x="630" y="66"/>
                  </a:lnTo>
                  <a:lnTo>
                    <a:pt x="636" y="84"/>
                  </a:lnTo>
                  <a:lnTo>
                    <a:pt x="642" y="54"/>
                  </a:lnTo>
                  <a:lnTo>
                    <a:pt x="648" y="54"/>
                  </a:lnTo>
                  <a:lnTo>
                    <a:pt x="654" y="42"/>
                  </a:lnTo>
                  <a:lnTo>
                    <a:pt x="660" y="42"/>
                  </a:lnTo>
                  <a:lnTo>
                    <a:pt x="660" y="24"/>
                  </a:lnTo>
                  <a:lnTo>
                    <a:pt x="666" y="42"/>
                  </a:lnTo>
                  <a:lnTo>
                    <a:pt x="672" y="24"/>
                  </a:lnTo>
                  <a:lnTo>
                    <a:pt x="678" y="24"/>
                  </a:lnTo>
                  <a:lnTo>
                    <a:pt x="684" y="24"/>
                  </a:lnTo>
                  <a:lnTo>
                    <a:pt x="690" y="24"/>
                  </a:lnTo>
                  <a:lnTo>
                    <a:pt x="696" y="24"/>
                  </a:lnTo>
                  <a:lnTo>
                    <a:pt x="702" y="24"/>
                  </a:lnTo>
                  <a:lnTo>
                    <a:pt x="708" y="0"/>
                  </a:lnTo>
                  <a:lnTo>
                    <a:pt x="714" y="24"/>
                  </a:lnTo>
                  <a:lnTo>
                    <a:pt x="720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767263" y="4046538"/>
              <a:ext cx="1123950" cy="1000125"/>
            </a:xfrm>
            <a:custGeom>
              <a:avLst/>
              <a:gdLst/>
              <a:ahLst/>
              <a:cxnLst>
                <a:cxn ang="0">
                  <a:pos x="12" y="234"/>
                </a:cxn>
                <a:cxn ang="0">
                  <a:pos x="30" y="180"/>
                </a:cxn>
                <a:cxn ang="0">
                  <a:pos x="42" y="234"/>
                </a:cxn>
                <a:cxn ang="0">
                  <a:pos x="60" y="252"/>
                </a:cxn>
                <a:cxn ang="0">
                  <a:pos x="72" y="264"/>
                </a:cxn>
                <a:cxn ang="0">
                  <a:pos x="90" y="348"/>
                </a:cxn>
                <a:cxn ang="0">
                  <a:pos x="108" y="336"/>
                </a:cxn>
                <a:cxn ang="0">
                  <a:pos x="126" y="306"/>
                </a:cxn>
                <a:cxn ang="0">
                  <a:pos x="138" y="306"/>
                </a:cxn>
                <a:cxn ang="0">
                  <a:pos x="156" y="264"/>
                </a:cxn>
                <a:cxn ang="0">
                  <a:pos x="168" y="222"/>
                </a:cxn>
                <a:cxn ang="0">
                  <a:pos x="186" y="210"/>
                </a:cxn>
                <a:cxn ang="0">
                  <a:pos x="198" y="192"/>
                </a:cxn>
                <a:cxn ang="0">
                  <a:pos x="216" y="150"/>
                </a:cxn>
                <a:cxn ang="0">
                  <a:pos x="228" y="150"/>
                </a:cxn>
                <a:cxn ang="0">
                  <a:pos x="246" y="138"/>
                </a:cxn>
                <a:cxn ang="0">
                  <a:pos x="258" y="84"/>
                </a:cxn>
                <a:cxn ang="0">
                  <a:pos x="276" y="84"/>
                </a:cxn>
                <a:cxn ang="0">
                  <a:pos x="288" y="96"/>
                </a:cxn>
                <a:cxn ang="0">
                  <a:pos x="306" y="12"/>
                </a:cxn>
                <a:cxn ang="0">
                  <a:pos x="318" y="630"/>
                </a:cxn>
                <a:cxn ang="0">
                  <a:pos x="336" y="630"/>
                </a:cxn>
                <a:cxn ang="0">
                  <a:pos x="354" y="630"/>
                </a:cxn>
                <a:cxn ang="0">
                  <a:pos x="372" y="630"/>
                </a:cxn>
                <a:cxn ang="0">
                  <a:pos x="390" y="630"/>
                </a:cxn>
                <a:cxn ang="0">
                  <a:pos x="408" y="630"/>
                </a:cxn>
                <a:cxn ang="0">
                  <a:pos x="426" y="630"/>
                </a:cxn>
                <a:cxn ang="0">
                  <a:pos x="444" y="630"/>
                </a:cxn>
                <a:cxn ang="0">
                  <a:pos x="462" y="630"/>
                </a:cxn>
                <a:cxn ang="0">
                  <a:pos x="480" y="630"/>
                </a:cxn>
                <a:cxn ang="0">
                  <a:pos x="498" y="630"/>
                </a:cxn>
                <a:cxn ang="0">
                  <a:pos x="516" y="630"/>
                </a:cxn>
                <a:cxn ang="0">
                  <a:pos x="534" y="630"/>
                </a:cxn>
                <a:cxn ang="0">
                  <a:pos x="552" y="630"/>
                </a:cxn>
                <a:cxn ang="0">
                  <a:pos x="570" y="630"/>
                </a:cxn>
                <a:cxn ang="0">
                  <a:pos x="588" y="630"/>
                </a:cxn>
                <a:cxn ang="0">
                  <a:pos x="606" y="630"/>
                </a:cxn>
                <a:cxn ang="0">
                  <a:pos x="624" y="630"/>
                </a:cxn>
                <a:cxn ang="0">
                  <a:pos x="642" y="630"/>
                </a:cxn>
                <a:cxn ang="0">
                  <a:pos x="660" y="630"/>
                </a:cxn>
                <a:cxn ang="0">
                  <a:pos x="678" y="630"/>
                </a:cxn>
                <a:cxn ang="0">
                  <a:pos x="696" y="630"/>
                </a:cxn>
              </a:cxnLst>
              <a:rect l="0" t="0" r="r" b="b"/>
              <a:pathLst>
                <a:path w="708" h="630">
                  <a:moveTo>
                    <a:pt x="0" y="234"/>
                  </a:moveTo>
                  <a:lnTo>
                    <a:pt x="6" y="234"/>
                  </a:lnTo>
                  <a:lnTo>
                    <a:pt x="12" y="234"/>
                  </a:lnTo>
                  <a:lnTo>
                    <a:pt x="18" y="234"/>
                  </a:lnTo>
                  <a:lnTo>
                    <a:pt x="24" y="234"/>
                  </a:lnTo>
                  <a:lnTo>
                    <a:pt x="30" y="180"/>
                  </a:lnTo>
                  <a:lnTo>
                    <a:pt x="30" y="150"/>
                  </a:lnTo>
                  <a:lnTo>
                    <a:pt x="36" y="180"/>
                  </a:lnTo>
                  <a:lnTo>
                    <a:pt x="42" y="234"/>
                  </a:lnTo>
                  <a:lnTo>
                    <a:pt x="48" y="294"/>
                  </a:lnTo>
                  <a:lnTo>
                    <a:pt x="54" y="180"/>
                  </a:lnTo>
                  <a:lnTo>
                    <a:pt x="60" y="252"/>
                  </a:lnTo>
                  <a:lnTo>
                    <a:pt x="66" y="306"/>
                  </a:lnTo>
                  <a:lnTo>
                    <a:pt x="66" y="294"/>
                  </a:lnTo>
                  <a:lnTo>
                    <a:pt x="72" y="264"/>
                  </a:lnTo>
                  <a:lnTo>
                    <a:pt x="78" y="294"/>
                  </a:lnTo>
                  <a:lnTo>
                    <a:pt x="84" y="180"/>
                  </a:lnTo>
                  <a:lnTo>
                    <a:pt x="90" y="348"/>
                  </a:lnTo>
                  <a:lnTo>
                    <a:pt x="96" y="348"/>
                  </a:lnTo>
                  <a:lnTo>
                    <a:pt x="102" y="336"/>
                  </a:lnTo>
                  <a:lnTo>
                    <a:pt x="108" y="336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26" y="306"/>
                  </a:lnTo>
                  <a:lnTo>
                    <a:pt x="126" y="234"/>
                  </a:lnTo>
                  <a:lnTo>
                    <a:pt x="132" y="306"/>
                  </a:lnTo>
                  <a:lnTo>
                    <a:pt x="138" y="306"/>
                  </a:lnTo>
                  <a:lnTo>
                    <a:pt x="144" y="294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56" y="252"/>
                  </a:lnTo>
                  <a:lnTo>
                    <a:pt x="162" y="234"/>
                  </a:lnTo>
                  <a:lnTo>
                    <a:pt x="168" y="222"/>
                  </a:lnTo>
                  <a:lnTo>
                    <a:pt x="174" y="210"/>
                  </a:lnTo>
                  <a:lnTo>
                    <a:pt x="180" y="192"/>
                  </a:lnTo>
                  <a:lnTo>
                    <a:pt x="186" y="210"/>
                  </a:lnTo>
                  <a:lnTo>
                    <a:pt x="192" y="210"/>
                  </a:lnTo>
                  <a:lnTo>
                    <a:pt x="192" y="180"/>
                  </a:lnTo>
                  <a:lnTo>
                    <a:pt x="198" y="192"/>
                  </a:lnTo>
                  <a:lnTo>
                    <a:pt x="204" y="180"/>
                  </a:lnTo>
                  <a:lnTo>
                    <a:pt x="210" y="192"/>
                  </a:lnTo>
                  <a:lnTo>
                    <a:pt x="216" y="150"/>
                  </a:lnTo>
                  <a:lnTo>
                    <a:pt x="222" y="168"/>
                  </a:lnTo>
                  <a:lnTo>
                    <a:pt x="222" y="150"/>
                  </a:lnTo>
                  <a:lnTo>
                    <a:pt x="228" y="150"/>
                  </a:lnTo>
                  <a:lnTo>
                    <a:pt x="234" y="150"/>
                  </a:lnTo>
                  <a:lnTo>
                    <a:pt x="240" y="138"/>
                  </a:lnTo>
                  <a:lnTo>
                    <a:pt x="246" y="138"/>
                  </a:lnTo>
                  <a:lnTo>
                    <a:pt x="252" y="138"/>
                  </a:lnTo>
                  <a:lnTo>
                    <a:pt x="252" y="84"/>
                  </a:lnTo>
                  <a:lnTo>
                    <a:pt x="258" y="84"/>
                  </a:lnTo>
                  <a:lnTo>
                    <a:pt x="264" y="84"/>
                  </a:lnTo>
                  <a:lnTo>
                    <a:pt x="270" y="84"/>
                  </a:lnTo>
                  <a:lnTo>
                    <a:pt x="276" y="84"/>
                  </a:lnTo>
                  <a:lnTo>
                    <a:pt x="282" y="84"/>
                  </a:lnTo>
                  <a:lnTo>
                    <a:pt x="282" y="108"/>
                  </a:lnTo>
                  <a:lnTo>
                    <a:pt x="288" y="96"/>
                  </a:lnTo>
                  <a:lnTo>
                    <a:pt x="294" y="96"/>
                  </a:lnTo>
                  <a:lnTo>
                    <a:pt x="300" y="96"/>
                  </a:lnTo>
                  <a:lnTo>
                    <a:pt x="306" y="12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630"/>
                  </a:lnTo>
                  <a:lnTo>
                    <a:pt x="324" y="630"/>
                  </a:lnTo>
                  <a:lnTo>
                    <a:pt x="330" y="630"/>
                  </a:lnTo>
                  <a:lnTo>
                    <a:pt x="336" y="630"/>
                  </a:lnTo>
                  <a:lnTo>
                    <a:pt x="342" y="630"/>
                  </a:lnTo>
                  <a:lnTo>
                    <a:pt x="348" y="630"/>
                  </a:lnTo>
                  <a:lnTo>
                    <a:pt x="354" y="630"/>
                  </a:lnTo>
                  <a:lnTo>
                    <a:pt x="360" y="630"/>
                  </a:lnTo>
                  <a:lnTo>
                    <a:pt x="366" y="630"/>
                  </a:lnTo>
                  <a:lnTo>
                    <a:pt x="372" y="630"/>
                  </a:lnTo>
                  <a:lnTo>
                    <a:pt x="378" y="630"/>
                  </a:lnTo>
                  <a:lnTo>
                    <a:pt x="384" y="630"/>
                  </a:lnTo>
                  <a:lnTo>
                    <a:pt x="390" y="630"/>
                  </a:lnTo>
                  <a:lnTo>
                    <a:pt x="396" y="630"/>
                  </a:lnTo>
                  <a:lnTo>
                    <a:pt x="402" y="630"/>
                  </a:lnTo>
                  <a:lnTo>
                    <a:pt x="408" y="630"/>
                  </a:lnTo>
                  <a:lnTo>
                    <a:pt x="414" y="630"/>
                  </a:lnTo>
                  <a:lnTo>
                    <a:pt x="420" y="630"/>
                  </a:lnTo>
                  <a:lnTo>
                    <a:pt x="426" y="630"/>
                  </a:lnTo>
                  <a:lnTo>
                    <a:pt x="432" y="630"/>
                  </a:lnTo>
                  <a:lnTo>
                    <a:pt x="438" y="630"/>
                  </a:lnTo>
                  <a:lnTo>
                    <a:pt x="444" y="630"/>
                  </a:lnTo>
                  <a:lnTo>
                    <a:pt x="450" y="630"/>
                  </a:lnTo>
                  <a:lnTo>
                    <a:pt x="456" y="630"/>
                  </a:lnTo>
                  <a:lnTo>
                    <a:pt x="462" y="630"/>
                  </a:lnTo>
                  <a:lnTo>
                    <a:pt x="468" y="630"/>
                  </a:lnTo>
                  <a:lnTo>
                    <a:pt x="474" y="630"/>
                  </a:lnTo>
                  <a:lnTo>
                    <a:pt x="480" y="630"/>
                  </a:lnTo>
                  <a:lnTo>
                    <a:pt x="486" y="630"/>
                  </a:lnTo>
                  <a:lnTo>
                    <a:pt x="492" y="630"/>
                  </a:lnTo>
                  <a:lnTo>
                    <a:pt x="498" y="630"/>
                  </a:lnTo>
                  <a:lnTo>
                    <a:pt x="504" y="630"/>
                  </a:lnTo>
                  <a:lnTo>
                    <a:pt x="510" y="630"/>
                  </a:lnTo>
                  <a:lnTo>
                    <a:pt x="516" y="630"/>
                  </a:lnTo>
                  <a:lnTo>
                    <a:pt x="522" y="630"/>
                  </a:lnTo>
                  <a:lnTo>
                    <a:pt x="528" y="630"/>
                  </a:lnTo>
                  <a:lnTo>
                    <a:pt x="534" y="630"/>
                  </a:lnTo>
                  <a:lnTo>
                    <a:pt x="540" y="630"/>
                  </a:lnTo>
                  <a:lnTo>
                    <a:pt x="546" y="630"/>
                  </a:lnTo>
                  <a:lnTo>
                    <a:pt x="552" y="630"/>
                  </a:lnTo>
                  <a:lnTo>
                    <a:pt x="558" y="630"/>
                  </a:lnTo>
                  <a:lnTo>
                    <a:pt x="564" y="630"/>
                  </a:lnTo>
                  <a:lnTo>
                    <a:pt x="570" y="630"/>
                  </a:lnTo>
                  <a:lnTo>
                    <a:pt x="576" y="630"/>
                  </a:lnTo>
                  <a:lnTo>
                    <a:pt x="582" y="630"/>
                  </a:lnTo>
                  <a:lnTo>
                    <a:pt x="588" y="630"/>
                  </a:lnTo>
                  <a:lnTo>
                    <a:pt x="594" y="630"/>
                  </a:lnTo>
                  <a:lnTo>
                    <a:pt x="600" y="630"/>
                  </a:lnTo>
                  <a:lnTo>
                    <a:pt x="606" y="630"/>
                  </a:lnTo>
                  <a:lnTo>
                    <a:pt x="612" y="630"/>
                  </a:lnTo>
                  <a:lnTo>
                    <a:pt x="618" y="630"/>
                  </a:lnTo>
                  <a:lnTo>
                    <a:pt x="624" y="630"/>
                  </a:lnTo>
                  <a:lnTo>
                    <a:pt x="630" y="630"/>
                  </a:lnTo>
                  <a:lnTo>
                    <a:pt x="636" y="630"/>
                  </a:lnTo>
                  <a:lnTo>
                    <a:pt x="642" y="630"/>
                  </a:lnTo>
                  <a:lnTo>
                    <a:pt x="648" y="630"/>
                  </a:lnTo>
                  <a:lnTo>
                    <a:pt x="654" y="630"/>
                  </a:lnTo>
                  <a:lnTo>
                    <a:pt x="660" y="630"/>
                  </a:lnTo>
                  <a:lnTo>
                    <a:pt x="666" y="630"/>
                  </a:lnTo>
                  <a:lnTo>
                    <a:pt x="672" y="630"/>
                  </a:lnTo>
                  <a:lnTo>
                    <a:pt x="678" y="630"/>
                  </a:lnTo>
                  <a:lnTo>
                    <a:pt x="684" y="630"/>
                  </a:lnTo>
                  <a:lnTo>
                    <a:pt x="690" y="630"/>
                  </a:lnTo>
                  <a:lnTo>
                    <a:pt x="696" y="630"/>
                  </a:lnTo>
                  <a:lnTo>
                    <a:pt x="702" y="630"/>
                  </a:lnTo>
                  <a:lnTo>
                    <a:pt x="708" y="6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5891213" y="4332288"/>
              <a:ext cx="990600" cy="714375"/>
            </a:xfrm>
            <a:custGeom>
              <a:avLst/>
              <a:gdLst/>
              <a:ahLst/>
              <a:cxnLst>
                <a:cxn ang="0">
                  <a:pos x="6" y="450"/>
                </a:cxn>
                <a:cxn ang="0">
                  <a:pos x="18" y="450"/>
                </a:cxn>
                <a:cxn ang="0">
                  <a:pos x="30" y="450"/>
                </a:cxn>
                <a:cxn ang="0">
                  <a:pos x="42" y="450"/>
                </a:cxn>
                <a:cxn ang="0">
                  <a:pos x="54" y="408"/>
                </a:cxn>
                <a:cxn ang="0">
                  <a:pos x="66" y="396"/>
                </a:cxn>
                <a:cxn ang="0">
                  <a:pos x="78" y="396"/>
                </a:cxn>
                <a:cxn ang="0">
                  <a:pos x="90" y="396"/>
                </a:cxn>
                <a:cxn ang="0">
                  <a:pos x="102" y="396"/>
                </a:cxn>
                <a:cxn ang="0">
                  <a:pos x="114" y="396"/>
                </a:cxn>
                <a:cxn ang="0">
                  <a:pos x="126" y="378"/>
                </a:cxn>
                <a:cxn ang="0">
                  <a:pos x="138" y="336"/>
                </a:cxn>
                <a:cxn ang="0">
                  <a:pos x="150" y="336"/>
                </a:cxn>
                <a:cxn ang="0">
                  <a:pos x="162" y="336"/>
                </a:cxn>
                <a:cxn ang="0">
                  <a:pos x="174" y="282"/>
                </a:cxn>
                <a:cxn ang="0">
                  <a:pos x="186" y="282"/>
                </a:cxn>
                <a:cxn ang="0">
                  <a:pos x="198" y="282"/>
                </a:cxn>
                <a:cxn ang="0">
                  <a:pos x="210" y="252"/>
                </a:cxn>
                <a:cxn ang="0">
                  <a:pos x="222" y="240"/>
                </a:cxn>
                <a:cxn ang="0">
                  <a:pos x="234" y="222"/>
                </a:cxn>
                <a:cxn ang="0">
                  <a:pos x="240" y="168"/>
                </a:cxn>
                <a:cxn ang="0">
                  <a:pos x="252" y="180"/>
                </a:cxn>
                <a:cxn ang="0">
                  <a:pos x="264" y="156"/>
                </a:cxn>
                <a:cxn ang="0">
                  <a:pos x="270" y="138"/>
                </a:cxn>
                <a:cxn ang="0">
                  <a:pos x="282" y="84"/>
                </a:cxn>
                <a:cxn ang="0">
                  <a:pos x="294" y="0"/>
                </a:cxn>
                <a:cxn ang="0">
                  <a:pos x="306" y="450"/>
                </a:cxn>
                <a:cxn ang="0">
                  <a:pos x="318" y="450"/>
                </a:cxn>
                <a:cxn ang="0">
                  <a:pos x="330" y="450"/>
                </a:cxn>
                <a:cxn ang="0">
                  <a:pos x="342" y="450"/>
                </a:cxn>
                <a:cxn ang="0">
                  <a:pos x="354" y="450"/>
                </a:cxn>
                <a:cxn ang="0">
                  <a:pos x="366" y="450"/>
                </a:cxn>
                <a:cxn ang="0">
                  <a:pos x="378" y="450"/>
                </a:cxn>
                <a:cxn ang="0">
                  <a:pos x="390" y="450"/>
                </a:cxn>
                <a:cxn ang="0">
                  <a:pos x="402" y="450"/>
                </a:cxn>
                <a:cxn ang="0">
                  <a:pos x="414" y="450"/>
                </a:cxn>
                <a:cxn ang="0">
                  <a:pos x="426" y="450"/>
                </a:cxn>
                <a:cxn ang="0">
                  <a:pos x="438" y="450"/>
                </a:cxn>
                <a:cxn ang="0">
                  <a:pos x="450" y="450"/>
                </a:cxn>
                <a:cxn ang="0">
                  <a:pos x="462" y="450"/>
                </a:cxn>
                <a:cxn ang="0">
                  <a:pos x="474" y="450"/>
                </a:cxn>
                <a:cxn ang="0">
                  <a:pos x="486" y="450"/>
                </a:cxn>
                <a:cxn ang="0">
                  <a:pos x="498" y="450"/>
                </a:cxn>
                <a:cxn ang="0">
                  <a:pos x="510" y="450"/>
                </a:cxn>
                <a:cxn ang="0">
                  <a:pos x="522" y="450"/>
                </a:cxn>
                <a:cxn ang="0">
                  <a:pos x="534" y="450"/>
                </a:cxn>
                <a:cxn ang="0">
                  <a:pos x="546" y="450"/>
                </a:cxn>
                <a:cxn ang="0">
                  <a:pos x="558" y="450"/>
                </a:cxn>
                <a:cxn ang="0">
                  <a:pos x="570" y="450"/>
                </a:cxn>
                <a:cxn ang="0">
                  <a:pos x="582" y="450"/>
                </a:cxn>
                <a:cxn ang="0">
                  <a:pos x="594" y="450"/>
                </a:cxn>
                <a:cxn ang="0">
                  <a:pos x="606" y="450"/>
                </a:cxn>
                <a:cxn ang="0">
                  <a:pos x="618" y="450"/>
                </a:cxn>
              </a:cxnLst>
              <a:rect l="0" t="0" r="r" b="b"/>
              <a:pathLst>
                <a:path w="624" h="450">
                  <a:moveTo>
                    <a:pt x="0" y="450"/>
                  </a:moveTo>
                  <a:lnTo>
                    <a:pt x="6" y="450"/>
                  </a:lnTo>
                  <a:lnTo>
                    <a:pt x="12" y="450"/>
                  </a:lnTo>
                  <a:lnTo>
                    <a:pt x="18" y="450"/>
                  </a:lnTo>
                  <a:lnTo>
                    <a:pt x="24" y="450"/>
                  </a:lnTo>
                  <a:lnTo>
                    <a:pt x="30" y="450"/>
                  </a:lnTo>
                  <a:lnTo>
                    <a:pt x="36" y="450"/>
                  </a:lnTo>
                  <a:lnTo>
                    <a:pt x="42" y="450"/>
                  </a:lnTo>
                  <a:lnTo>
                    <a:pt x="54" y="408"/>
                  </a:lnTo>
                  <a:lnTo>
                    <a:pt x="54" y="408"/>
                  </a:lnTo>
                  <a:lnTo>
                    <a:pt x="60" y="396"/>
                  </a:lnTo>
                  <a:lnTo>
                    <a:pt x="66" y="396"/>
                  </a:lnTo>
                  <a:lnTo>
                    <a:pt x="72" y="396"/>
                  </a:lnTo>
                  <a:lnTo>
                    <a:pt x="78" y="396"/>
                  </a:lnTo>
                  <a:lnTo>
                    <a:pt x="84" y="396"/>
                  </a:lnTo>
                  <a:lnTo>
                    <a:pt x="90" y="396"/>
                  </a:lnTo>
                  <a:lnTo>
                    <a:pt x="96" y="396"/>
                  </a:lnTo>
                  <a:lnTo>
                    <a:pt x="102" y="396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20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38" y="336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56" y="336"/>
                  </a:lnTo>
                  <a:lnTo>
                    <a:pt x="162" y="336"/>
                  </a:lnTo>
                  <a:lnTo>
                    <a:pt x="168" y="336"/>
                  </a:lnTo>
                  <a:lnTo>
                    <a:pt x="174" y="282"/>
                  </a:lnTo>
                  <a:lnTo>
                    <a:pt x="180" y="282"/>
                  </a:lnTo>
                  <a:lnTo>
                    <a:pt x="186" y="282"/>
                  </a:lnTo>
                  <a:lnTo>
                    <a:pt x="192" y="282"/>
                  </a:lnTo>
                  <a:lnTo>
                    <a:pt x="198" y="282"/>
                  </a:lnTo>
                  <a:lnTo>
                    <a:pt x="204" y="282"/>
                  </a:lnTo>
                  <a:lnTo>
                    <a:pt x="210" y="252"/>
                  </a:lnTo>
                  <a:lnTo>
                    <a:pt x="216" y="252"/>
                  </a:lnTo>
                  <a:lnTo>
                    <a:pt x="222" y="240"/>
                  </a:lnTo>
                  <a:lnTo>
                    <a:pt x="228" y="240"/>
                  </a:lnTo>
                  <a:lnTo>
                    <a:pt x="234" y="222"/>
                  </a:lnTo>
                  <a:lnTo>
                    <a:pt x="240" y="198"/>
                  </a:lnTo>
                  <a:lnTo>
                    <a:pt x="240" y="168"/>
                  </a:lnTo>
                  <a:lnTo>
                    <a:pt x="246" y="180"/>
                  </a:lnTo>
                  <a:lnTo>
                    <a:pt x="252" y="180"/>
                  </a:lnTo>
                  <a:lnTo>
                    <a:pt x="258" y="168"/>
                  </a:lnTo>
                  <a:lnTo>
                    <a:pt x="264" y="156"/>
                  </a:lnTo>
                  <a:lnTo>
                    <a:pt x="270" y="168"/>
                  </a:lnTo>
                  <a:lnTo>
                    <a:pt x="270" y="138"/>
                  </a:lnTo>
                  <a:lnTo>
                    <a:pt x="276" y="114"/>
                  </a:lnTo>
                  <a:lnTo>
                    <a:pt x="282" y="84"/>
                  </a:lnTo>
                  <a:lnTo>
                    <a:pt x="288" y="72"/>
                  </a:lnTo>
                  <a:lnTo>
                    <a:pt x="294" y="0"/>
                  </a:lnTo>
                  <a:lnTo>
                    <a:pt x="300" y="450"/>
                  </a:lnTo>
                  <a:lnTo>
                    <a:pt x="306" y="450"/>
                  </a:lnTo>
                  <a:lnTo>
                    <a:pt x="312" y="450"/>
                  </a:lnTo>
                  <a:lnTo>
                    <a:pt x="318" y="450"/>
                  </a:lnTo>
                  <a:lnTo>
                    <a:pt x="324" y="450"/>
                  </a:lnTo>
                  <a:lnTo>
                    <a:pt x="330" y="450"/>
                  </a:lnTo>
                  <a:lnTo>
                    <a:pt x="336" y="450"/>
                  </a:lnTo>
                  <a:lnTo>
                    <a:pt x="342" y="450"/>
                  </a:lnTo>
                  <a:lnTo>
                    <a:pt x="348" y="450"/>
                  </a:lnTo>
                  <a:lnTo>
                    <a:pt x="354" y="450"/>
                  </a:lnTo>
                  <a:lnTo>
                    <a:pt x="360" y="450"/>
                  </a:lnTo>
                  <a:lnTo>
                    <a:pt x="366" y="450"/>
                  </a:lnTo>
                  <a:lnTo>
                    <a:pt x="372" y="450"/>
                  </a:lnTo>
                  <a:lnTo>
                    <a:pt x="378" y="450"/>
                  </a:lnTo>
                  <a:lnTo>
                    <a:pt x="384" y="450"/>
                  </a:lnTo>
                  <a:lnTo>
                    <a:pt x="390" y="450"/>
                  </a:lnTo>
                  <a:lnTo>
                    <a:pt x="396" y="450"/>
                  </a:lnTo>
                  <a:lnTo>
                    <a:pt x="402" y="450"/>
                  </a:lnTo>
                  <a:lnTo>
                    <a:pt x="408" y="450"/>
                  </a:lnTo>
                  <a:lnTo>
                    <a:pt x="414" y="450"/>
                  </a:lnTo>
                  <a:lnTo>
                    <a:pt x="420" y="450"/>
                  </a:lnTo>
                  <a:lnTo>
                    <a:pt x="426" y="450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0"/>
                  </a:lnTo>
                  <a:lnTo>
                    <a:pt x="450" y="450"/>
                  </a:lnTo>
                  <a:lnTo>
                    <a:pt x="456" y="450"/>
                  </a:lnTo>
                  <a:lnTo>
                    <a:pt x="462" y="450"/>
                  </a:lnTo>
                  <a:lnTo>
                    <a:pt x="468" y="450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6" y="450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504" y="450"/>
                  </a:lnTo>
                  <a:lnTo>
                    <a:pt x="510" y="450"/>
                  </a:lnTo>
                  <a:lnTo>
                    <a:pt x="516" y="450"/>
                  </a:lnTo>
                  <a:lnTo>
                    <a:pt x="522" y="450"/>
                  </a:lnTo>
                  <a:lnTo>
                    <a:pt x="528" y="450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0"/>
                  </a:lnTo>
                  <a:lnTo>
                    <a:pt x="552" y="450"/>
                  </a:lnTo>
                  <a:lnTo>
                    <a:pt x="558" y="450"/>
                  </a:lnTo>
                  <a:lnTo>
                    <a:pt x="564" y="450"/>
                  </a:lnTo>
                  <a:lnTo>
                    <a:pt x="570" y="450"/>
                  </a:lnTo>
                  <a:lnTo>
                    <a:pt x="576" y="450"/>
                  </a:lnTo>
                  <a:lnTo>
                    <a:pt x="582" y="450"/>
                  </a:lnTo>
                  <a:lnTo>
                    <a:pt x="588" y="450"/>
                  </a:lnTo>
                  <a:lnTo>
                    <a:pt x="594" y="450"/>
                  </a:lnTo>
                  <a:lnTo>
                    <a:pt x="600" y="450"/>
                  </a:lnTo>
                  <a:lnTo>
                    <a:pt x="606" y="450"/>
                  </a:lnTo>
                  <a:lnTo>
                    <a:pt x="612" y="450"/>
                  </a:lnTo>
                  <a:lnTo>
                    <a:pt x="618" y="450"/>
                  </a:lnTo>
                  <a:lnTo>
                    <a:pt x="624" y="4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2471738" y="2703513"/>
              <a:ext cx="1085850" cy="2343150"/>
            </a:xfrm>
            <a:custGeom>
              <a:avLst/>
              <a:gdLst/>
              <a:ahLst/>
              <a:cxnLst>
                <a:cxn ang="0">
                  <a:pos x="12" y="1476"/>
                </a:cxn>
                <a:cxn ang="0">
                  <a:pos x="30" y="1476"/>
                </a:cxn>
                <a:cxn ang="0">
                  <a:pos x="48" y="1476"/>
                </a:cxn>
                <a:cxn ang="0">
                  <a:pos x="60" y="564"/>
                </a:cxn>
                <a:cxn ang="0">
                  <a:pos x="78" y="534"/>
                </a:cxn>
                <a:cxn ang="0">
                  <a:pos x="96" y="528"/>
                </a:cxn>
                <a:cxn ang="0">
                  <a:pos x="114" y="516"/>
                </a:cxn>
                <a:cxn ang="0">
                  <a:pos x="126" y="522"/>
                </a:cxn>
                <a:cxn ang="0">
                  <a:pos x="144" y="528"/>
                </a:cxn>
                <a:cxn ang="0">
                  <a:pos x="162" y="546"/>
                </a:cxn>
                <a:cxn ang="0">
                  <a:pos x="180" y="510"/>
                </a:cxn>
                <a:cxn ang="0">
                  <a:pos x="198" y="510"/>
                </a:cxn>
                <a:cxn ang="0">
                  <a:pos x="216" y="510"/>
                </a:cxn>
                <a:cxn ang="0">
                  <a:pos x="228" y="510"/>
                </a:cxn>
                <a:cxn ang="0">
                  <a:pos x="246" y="528"/>
                </a:cxn>
                <a:cxn ang="0">
                  <a:pos x="258" y="552"/>
                </a:cxn>
                <a:cxn ang="0">
                  <a:pos x="276" y="534"/>
                </a:cxn>
                <a:cxn ang="0">
                  <a:pos x="288" y="516"/>
                </a:cxn>
                <a:cxn ang="0">
                  <a:pos x="306" y="1476"/>
                </a:cxn>
                <a:cxn ang="0">
                  <a:pos x="324" y="1476"/>
                </a:cxn>
                <a:cxn ang="0">
                  <a:pos x="342" y="1476"/>
                </a:cxn>
                <a:cxn ang="0">
                  <a:pos x="360" y="1476"/>
                </a:cxn>
                <a:cxn ang="0">
                  <a:pos x="378" y="1476"/>
                </a:cxn>
                <a:cxn ang="0">
                  <a:pos x="396" y="1476"/>
                </a:cxn>
                <a:cxn ang="0">
                  <a:pos x="408" y="72"/>
                </a:cxn>
                <a:cxn ang="0">
                  <a:pos x="426" y="162"/>
                </a:cxn>
                <a:cxn ang="0">
                  <a:pos x="438" y="150"/>
                </a:cxn>
                <a:cxn ang="0">
                  <a:pos x="456" y="204"/>
                </a:cxn>
                <a:cxn ang="0">
                  <a:pos x="468" y="258"/>
                </a:cxn>
                <a:cxn ang="0">
                  <a:pos x="486" y="186"/>
                </a:cxn>
                <a:cxn ang="0">
                  <a:pos x="504" y="246"/>
                </a:cxn>
                <a:cxn ang="0">
                  <a:pos x="516" y="192"/>
                </a:cxn>
                <a:cxn ang="0">
                  <a:pos x="534" y="126"/>
                </a:cxn>
                <a:cxn ang="0">
                  <a:pos x="546" y="168"/>
                </a:cxn>
                <a:cxn ang="0">
                  <a:pos x="564" y="216"/>
                </a:cxn>
                <a:cxn ang="0">
                  <a:pos x="576" y="90"/>
                </a:cxn>
                <a:cxn ang="0">
                  <a:pos x="594" y="144"/>
                </a:cxn>
                <a:cxn ang="0">
                  <a:pos x="606" y="126"/>
                </a:cxn>
                <a:cxn ang="0">
                  <a:pos x="624" y="102"/>
                </a:cxn>
                <a:cxn ang="0">
                  <a:pos x="636" y="48"/>
                </a:cxn>
                <a:cxn ang="0">
                  <a:pos x="654" y="54"/>
                </a:cxn>
                <a:cxn ang="0">
                  <a:pos x="672" y="1476"/>
                </a:cxn>
              </a:cxnLst>
              <a:rect l="0" t="0" r="r" b="b"/>
              <a:pathLst>
                <a:path w="684" h="1476">
                  <a:moveTo>
                    <a:pt x="0" y="1476"/>
                  </a:moveTo>
                  <a:lnTo>
                    <a:pt x="6" y="1476"/>
                  </a:lnTo>
                  <a:lnTo>
                    <a:pt x="12" y="1476"/>
                  </a:lnTo>
                  <a:lnTo>
                    <a:pt x="18" y="1476"/>
                  </a:lnTo>
                  <a:lnTo>
                    <a:pt x="24" y="1476"/>
                  </a:lnTo>
                  <a:lnTo>
                    <a:pt x="30" y="1476"/>
                  </a:lnTo>
                  <a:lnTo>
                    <a:pt x="36" y="1476"/>
                  </a:lnTo>
                  <a:lnTo>
                    <a:pt x="42" y="1476"/>
                  </a:lnTo>
                  <a:lnTo>
                    <a:pt x="48" y="1476"/>
                  </a:lnTo>
                  <a:lnTo>
                    <a:pt x="54" y="564"/>
                  </a:lnTo>
                  <a:lnTo>
                    <a:pt x="60" y="570"/>
                  </a:lnTo>
                  <a:lnTo>
                    <a:pt x="60" y="564"/>
                  </a:lnTo>
                  <a:lnTo>
                    <a:pt x="66" y="540"/>
                  </a:lnTo>
                  <a:lnTo>
                    <a:pt x="72" y="534"/>
                  </a:lnTo>
                  <a:lnTo>
                    <a:pt x="78" y="534"/>
                  </a:lnTo>
                  <a:lnTo>
                    <a:pt x="84" y="528"/>
                  </a:lnTo>
                  <a:lnTo>
                    <a:pt x="96" y="528"/>
                  </a:lnTo>
                  <a:lnTo>
                    <a:pt x="96" y="528"/>
                  </a:lnTo>
                  <a:lnTo>
                    <a:pt x="102" y="534"/>
                  </a:lnTo>
                  <a:lnTo>
                    <a:pt x="108" y="516"/>
                  </a:lnTo>
                  <a:lnTo>
                    <a:pt x="114" y="516"/>
                  </a:lnTo>
                  <a:lnTo>
                    <a:pt x="120" y="510"/>
                  </a:lnTo>
                  <a:lnTo>
                    <a:pt x="120" y="522"/>
                  </a:lnTo>
                  <a:lnTo>
                    <a:pt x="126" y="522"/>
                  </a:lnTo>
                  <a:lnTo>
                    <a:pt x="132" y="522"/>
                  </a:lnTo>
                  <a:lnTo>
                    <a:pt x="138" y="522"/>
                  </a:lnTo>
                  <a:lnTo>
                    <a:pt x="144" y="528"/>
                  </a:lnTo>
                  <a:lnTo>
                    <a:pt x="150" y="534"/>
                  </a:lnTo>
                  <a:lnTo>
                    <a:pt x="156" y="522"/>
                  </a:lnTo>
                  <a:lnTo>
                    <a:pt x="162" y="546"/>
                  </a:lnTo>
                  <a:lnTo>
                    <a:pt x="168" y="564"/>
                  </a:lnTo>
                  <a:lnTo>
                    <a:pt x="174" y="546"/>
                  </a:lnTo>
                  <a:lnTo>
                    <a:pt x="180" y="510"/>
                  </a:lnTo>
                  <a:lnTo>
                    <a:pt x="186" y="516"/>
                  </a:lnTo>
                  <a:lnTo>
                    <a:pt x="192" y="516"/>
                  </a:lnTo>
                  <a:lnTo>
                    <a:pt x="198" y="510"/>
                  </a:lnTo>
                  <a:lnTo>
                    <a:pt x="204" y="516"/>
                  </a:lnTo>
                  <a:lnTo>
                    <a:pt x="210" y="522"/>
                  </a:lnTo>
                  <a:lnTo>
                    <a:pt x="216" y="510"/>
                  </a:lnTo>
                  <a:lnTo>
                    <a:pt x="216" y="504"/>
                  </a:lnTo>
                  <a:lnTo>
                    <a:pt x="222" y="498"/>
                  </a:lnTo>
                  <a:lnTo>
                    <a:pt x="228" y="510"/>
                  </a:lnTo>
                  <a:lnTo>
                    <a:pt x="234" y="528"/>
                  </a:lnTo>
                  <a:lnTo>
                    <a:pt x="240" y="540"/>
                  </a:lnTo>
                  <a:lnTo>
                    <a:pt x="246" y="528"/>
                  </a:lnTo>
                  <a:lnTo>
                    <a:pt x="246" y="570"/>
                  </a:lnTo>
                  <a:lnTo>
                    <a:pt x="252" y="528"/>
                  </a:lnTo>
                  <a:lnTo>
                    <a:pt x="258" y="552"/>
                  </a:lnTo>
                  <a:lnTo>
                    <a:pt x="264" y="516"/>
                  </a:lnTo>
                  <a:lnTo>
                    <a:pt x="270" y="504"/>
                  </a:lnTo>
                  <a:lnTo>
                    <a:pt x="276" y="534"/>
                  </a:lnTo>
                  <a:lnTo>
                    <a:pt x="282" y="516"/>
                  </a:lnTo>
                  <a:lnTo>
                    <a:pt x="282" y="528"/>
                  </a:lnTo>
                  <a:lnTo>
                    <a:pt x="288" y="516"/>
                  </a:lnTo>
                  <a:lnTo>
                    <a:pt x="294" y="492"/>
                  </a:lnTo>
                  <a:lnTo>
                    <a:pt x="300" y="492"/>
                  </a:lnTo>
                  <a:lnTo>
                    <a:pt x="306" y="1476"/>
                  </a:lnTo>
                  <a:lnTo>
                    <a:pt x="312" y="1476"/>
                  </a:lnTo>
                  <a:lnTo>
                    <a:pt x="318" y="1476"/>
                  </a:lnTo>
                  <a:lnTo>
                    <a:pt x="324" y="1476"/>
                  </a:lnTo>
                  <a:lnTo>
                    <a:pt x="330" y="1476"/>
                  </a:lnTo>
                  <a:lnTo>
                    <a:pt x="336" y="1476"/>
                  </a:lnTo>
                  <a:lnTo>
                    <a:pt x="342" y="1476"/>
                  </a:lnTo>
                  <a:lnTo>
                    <a:pt x="348" y="1476"/>
                  </a:lnTo>
                  <a:lnTo>
                    <a:pt x="354" y="1476"/>
                  </a:lnTo>
                  <a:lnTo>
                    <a:pt x="360" y="1476"/>
                  </a:lnTo>
                  <a:lnTo>
                    <a:pt x="366" y="1476"/>
                  </a:lnTo>
                  <a:lnTo>
                    <a:pt x="372" y="1476"/>
                  </a:lnTo>
                  <a:lnTo>
                    <a:pt x="378" y="1476"/>
                  </a:lnTo>
                  <a:lnTo>
                    <a:pt x="384" y="1476"/>
                  </a:lnTo>
                  <a:lnTo>
                    <a:pt x="390" y="1476"/>
                  </a:lnTo>
                  <a:lnTo>
                    <a:pt x="396" y="1476"/>
                  </a:lnTo>
                  <a:lnTo>
                    <a:pt x="402" y="1476"/>
                  </a:lnTo>
                  <a:lnTo>
                    <a:pt x="408" y="0"/>
                  </a:lnTo>
                  <a:lnTo>
                    <a:pt x="408" y="72"/>
                  </a:lnTo>
                  <a:lnTo>
                    <a:pt x="414" y="114"/>
                  </a:lnTo>
                  <a:lnTo>
                    <a:pt x="420" y="126"/>
                  </a:lnTo>
                  <a:lnTo>
                    <a:pt x="426" y="162"/>
                  </a:lnTo>
                  <a:lnTo>
                    <a:pt x="432" y="108"/>
                  </a:lnTo>
                  <a:lnTo>
                    <a:pt x="438" y="168"/>
                  </a:lnTo>
                  <a:lnTo>
                    <a:pt x="438" y="150"/>
                  </a:lnTo>
                  <a:lnTo>
                    <a:pt x="444" y="240"/>
                  </a:lnTo>
                  <a:lnTo>
                    <a:pt x="450" y="240"/>
                  </a:lnTo>
                  <a:lnTo>
                    <a:pt x="456" y="204"/>
                  </a:lnTo>
                  <a:lnTo>
                    <a:pt x="462" y="258"/>
                  </a:lnTo>
                  <a:lnTo>
                    <a:pt x="468" y="108"/>
                  </a:lnTo>
                  <a:lnTo>
                    <a:pt x="468" y="258"/>
                  </a:lnTo>
                  <a:lnTo>
                    <a:pt x="474" y="318"/>
                  </a:lnTo>
                  <a:lnTo>
                    <a:pt x="480" y="288"/>
                  </a:lnTo>
                  <a:lnTo>
                    <a:pt x="486" y="186"/>
                  </a:lnTo>
                  <a:lnTo>
                    <a:pt x="492" y="294"/>
                  </a:lnTo>
                  <a:lnTo>
                    <a:pt x="498" y="318"/>
                  </a:lnTo>
                  <a:lnTo>
                    <a:pt x="504" y="246"/>
                  </a:lnTo>
                  <a:lnTo>
                    <a:pt x="504" y="162"/>
                  </a:lnTo>
                  <a:lnTo>
                    <a:pt x="510" y="258"/>
                  </a:lnTo>
                  <a:lnTo>
                    <a:pt x="516" y="192"/>
                  </a:lnTo>
                  <a:lnTo>
                    <a:pt x="522" y="186"/>
                  </a:lnTo>
                  <a:lnTo>
                    <a:pt x="528" y="198"/>
                  </a:lnTo>
                  <a:lnTo>
                    <a:pt x="534" y="126"/>
                  </a:lnTo>
                  <a:lnTo>
                    <a:pt x="534" y="240"/>
                  </a:lnTo>
                  <a:lnTo>
                    <a:pt x="540" y="186"/>
                  </a:lnTo>
                  <a:lnTo>
                    <a:pt x="546" y="168"/>
                  </a:lnTo>
                  <a:lnTo>
                    <a:pt x="552" y="216"/>
                  </a:lnTo>
                  <a:lnTo>
                    <a:pt x="558" y="204"/>
                  </a:lnTo>
                  <a:lnTo>
                    <a:pt x="564" y="216"/>
                  </a:lnTo>
                  <a:lnTo>
                    <a:pt x="564" y="156"/>
                  </a:lnTo>
                  <a:lnTo>
                    <a:pt x="570" y="138"/>
                  </a:lnTo>
                  <a:lnTo>
                    <a:pt x="576" y="90"/>
                  </a:lnTo>
                  <a:lnTo>
                    <a:pt x="582" y="216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14"/>
                  </a:lnTo>
                  <a:lnTo>
                    <a:pt x="600" y="120"/>
                  </a:lnTo>
                  <a:lnTo>
                    <a:pt x="606" y="126"/>
                  </a:lnTo>
                  <a:lnTo>
                    <a:pt x="612" y="144"/>
                  </a:lnTo>
                  <a:lnTo>
                    <a:pt x="618" y="96"/>
                  </a:lnTo>
                  <a:lnTo>
                    <a:pt x="624" y="102"/>
                  </a:lnTo>
                  <a:lnTo>
                    <a:pt x="630" y="66"/>
                  </a:lnTo>
                  <a:lnTo>
                    <a:pt x="630" y="60"/>
                  </a:lnTo>
                  <a:lnTo>
                    <a:pt x="636" y="48"/>
                  </a:lnTo>
                  <a:lnTo>
                    <a:pt x="642" y="66"/>
                  </a:lnTo>
                  <a:lnTo>
                    <a:pt x="648" y="96"/>
                  </a:lnTo>
                  <a:lnTo>
                    <a:pt x="654" y="54"/>
                  </a:lnTo>
                  <a:lnTo>
                    <a:pt x="660" y="1476"/>
                  </a:lnTo>
                  <a:lnTo>
                    <a:pt x="666" y="1476"/>
                  </a:lnTo>
                  <a:lnTo>
                    <a:pt x="672" y="1476"/>
                  </a:lnTo>
                  <a:lnTo>
                    <a:pt x="678" y="1476"/>
                  </a:lnTo>
                  <a:lnTo>
                    <a:pt x="684" y="147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3557588" y="3332163"/>
              <a:ext cx="1066800" cy="1714500"/>
            </a:xfrm>
            <a:custGeom>
              <a:avLst/>
              <a:gdLst/>
              <a:ahLst/>
              <a:cxnLst>
                <a:cxn ang="0">
                  <a:pos x="12" y="1080"/>
                </a:cxn>
                <a:cxn ang="0">
                  <a:pos x="30" y="1080"/>
                </a:cxn>
                <a:cxn ang="0">
                  <a:pos x="48" y="1080"/>
                </a:cxn>
                <a:cxn ang="0">
                  <a:pos x="66" y="1080"/>
                </a:cxn>
                <a:cxn ang="0">
                  <a:pos x="84" y="1080"/>
                </a:cxn>
                <a:cxn ang="0">
                  <a:pos x="102" y="1080"/>
                </a:cxn>
                <a:cxn ang="0">
                  <a:pos x="120" y="1020"/>
                </a:cxn>
                <a:cxn ang="0">
                  <a:pos x="132" y="996"/>
                </a:cxn>
                <a:cxn ang="0">
                  <a:pos x="150" y="960"/>
                </a:cxn>
                <a:cxn ang="0">
                  <a:pos x="168" y="954"/>
                </a:cxn>
                <a:cxn ang="0">
                  <a:pos x="186" y="906"/>
                </a:cxn>
                <a:cxn ang="0">
                  <a:pos x="198" y="852"/>
                </a:cxn>
                <a:cxn ang="0">
                  <a:pos x="216" y="834"/>
                </a:cxn>
                <a:cxn ang="0">
                  <a:pos x="234" y="810"/>
                </a:cxn>
                <a:cxn ang="0">
                  <a:pos x="252" y="798"/>
                </a:cxn>
                <a:cxn ang="0">
                  <a:pos x="264" y="774"/>
                </a:cxn>
                <a:cxn ang="0">
                  <a:pos x="282" y="732"/>
                </a:cxn>
                <a:cxn ang="0">
                  <a:pos x="294" y="732"/>
                </a:cxn>
                <a:cxn ang="0">
                  <a:pos x="312" y="696"/>
                </a:cxn>
                <a:cxn ang="0">
                  <a:pos x="324" y="660"/>
                </a:cxn>
                <a:cxn ang="0">
                  <a:pos x="342" y="618"/>
                </a:cxn>
                <a:cxn ang="0">
                  <a:pos x="354" y="588"/>
                </a:cxn>
                <a:cxn ang="0">
                  <a:pos x="372" y="594"/>
                </a:cxn>
                <a:cxn ang="0">
                  <a:pos x="384" y="570"/>
                </a:cxn>
                <a:cxn ang="0">
                  <a:pos x="402" y="522"/>
                </a:cxn>
                <a:cxn ang="0">
                  <a:pos x="414" y="420"/>
                </a:cxn>
                <a:cxn ang="0">
                  <a:pos x="432" y="462"/>
                </a:cxn>
                <a:cxn ang="0">
                  <a:pos x="450" y="438"/>
                </a:cxn>
                <a:cxn ang="0">
                  <a:pos x="462" y="402"/>
                </a:cxn>
                <a:cxn ang="0">
                  <a:pos x="480" y="402"/>
                </a:cxn>
                <a:cxn ang="0">
                  <a:pos x="492" y="372"/>
                </a:cxn>
                <a:cxn ang="0">
                  <a:pos x="510" y="330"/>
                </a:cxn>
                <a:cxn ang="0">
                  <a:pos x="522" y="306"/>
                </a:cxn>
                <a:cxn ang="0">
                  <a:pos x="540" y="252"/>
                </a:cxn>
                <a:cxn ang="0">
                  <a:pos x="552" y="210"/>
                </a:cxn>
                <a:cxn ang="0">
                  <a:pos x="570" y="186"/>
                </a:cxn>
                <a:cxn ang="0">
                  <a:pos x="582" y="180"/>
                </a:cxn>
                <a:cxn ang="0">
                  <a:pos x="600" y="120"/>
                </a:cxn>
                <a:cxn ang="0">
                  <a:pos x="612" y="102"/>
                </a:cxn>
                <a:cxn ang="0">
                  <a:pos x="630" y="54"/>
                </a:cxn>
                <a:cxn ang="0">
                  <a:pos x="648" y="36"/>
                </a:cxn>
                <a:cxn ang="0">
                  <a:pos x="666" y="30"/>
                </a:cxn>
              </a:cxnLst>
              <a:rect l="0" t="0" r="r" b="b"/>
              <a:pathLst>
                <a:path w="672" h="1080">
                  <a:moveTo>
                    <a:pt x="0" y="1080"/>
                  </a:moveTo>
                  <a:lnTo>
                    <a:pt x="6" y="1080"/>
                  </a:lnTo>
                  <a:lnTo>
                    <a:pt x="12" y="1080"/>
                  </a:lnTo>
                  <a:lnTo>
                    <a:pt x="18" y="1080"/>
                  </a:lnTo>
                  <a:lnTo>
                    <a:pt x="24" y="1080"/>
                  </a:lnTo>
                  <a:lnTo>
                    <a:pt x="30" y="1080"/>
                  </a:lnTo>
                  <a:lnTo>
                    <a:pt x="36" y="1080"/>
                  </a:lnTo>
                  <a:lnTo>
                    <a:pt x="42" y="1080"/>
                  </a:lnTo>
                  <a:lnTo>
                    <a:pt x="48" y="1080"/>
                  </a:lnTo>
                  <a:lnTo>
                    <a:pt x="54" y="1080"/>
                  </a:lnTo>
                  <a:lnTo>
                    <a:pt x="60" y="1080"/>
                  </a:lnTo>
                  <a:lnTo>
                    <a:pt x="66" y="1080"/>
                  </a:lnTo>
                  <a:lnTo>
                    <a:pt x="72" y="1080"/>
                  </a:lnTo>
                  <a:lnTo>
                    <a:pt x="78" y="1080"/>
                  </a:lnTo>
                  <a:lnTo>
                    <a:pt x="84" y="1080"/>
                  </a:lnTo>
                  <a:lnTo>
                    <a:pt x="90" y="1080"/>
                  </a:lnTo>
                  <a:lnTo>
                    <a:pt x="96" y="1080"/>
                  </a:lnTo>
                  <a:lnTo>
                    <a:pt x="102" y="1080"/>
                  </a:lnTo>
                  <a:lnTo>
                    <a:pt x="108" y="1056"/>
                  </a:lnTo>
                  <a:lnTo>
                    <a:pt x="114" y="1038"/>
                  </a:lnTo>
                  <a:lnTo>
                    <a:pt x="120" y="1020"/>
                  </a:lnTo>
                  <a:lnTo>
                    <a:pt x="126" y="1008"/>
                  </a:lnTo>
                  <a:lnTo>
                    <a:pt x="132" y="1002"/>
                  </a:lnTo>
                  <a:lnTo>
                    <a:pt x="132" y="996"/>
                  </a:lnTo>
                  <a:lnTo>
                    <a:pt x="138" y="984"/>
                  </a:lnTo>
                  <a:lnTo>
                    <a:pt x="144" y="960"/>
                  </a:lnTo>
                  <a:lnTo>
                    <a:pt x="150" y="960"/>
                  </a:lnTo>
                  <a:lnTo>
                    <a:pt x="156" y="960"/>
                  </a:lnTo>
                  <a:lnTo>
                    <a:pt x="162" y="954"/>
                  </a:lnTo>
                  <a:lnTo>
                    <a:pt x="168" y="954"/>
                  </a:lnTo>
                  <a:lnTo>
                    <a:pt x="174" y="942"/>
                  </a:lnTo>
                  <a:lnTo>
                    <a:pt x="180" y="912"/>
                  </a:lnTo>
                  <a:lnTo>
                    <a:pt x="186" y="906"/>
                  </a:lnTo>
                  <a:lnTo>
                    <a:pt x="192" y="864"/>
                  </a:lnTo>
                  <a:lnTo>
                    <a:pt x="198" y="864"/>
                  </a:lnTo>
                  <a:lnTo>
                    <a:pt x="198" y="852"/>
                  </a:lnTo>
                  <a:lnTo>
                    <a:pt x="204" y="852"/>
                  </a:lnTo>
                  <a:lnTo>
                    <a:pt x="210" y="852"/>
                  </a:lnTo>
                  <a:lnTo>
                    <a:pt x="216" y="834"/>
                  </a:lnTo>
                  <a:lnTo>
                    <a:pt x="222" y="828"/>
                  </a:lnTo>
                  <a:lnTo>
                    <a:pt x="228" y="810"/>
                  </a:lnTo>
                  <a:lnTo>
                    <a:pt x="234" y="810"/>
                  </a:lnTo>
                  <a:lnTo>
                    <a:pt x="240" y="804"/>
                  </a:lnTo>
                  <a:lnTo>
                    <a:pt x="246" y="798"/>
                  </a:lnTo>
                  <a:lnTo>
                    <a:pt x="252" y="798"/>
                  </a:lnTo>
                  <a:lnTo>
                    <a:pt x="258" y="798"/>
                  </a:lnTo>
                  <a:lnTo>
                    <a:pt x="258" y="774"/>
                  </a:lnTo>
                  <a:lnTo>
                    <a:pt x="264" y="774"/>
                  </a:lnTo>
                  <a:lnTo>
                    <a:pt x="270" y="762"/>
                  </a:lnTo>
                  <a:lnTo>
                    <a:pt x="276" y="744"/>
                  </a:lnTo>
                  <a:lnTo>
                    <a:pt x="282" y="732"/>
                  </a:lnTo>
                  <a:lnTo>
                    <a:pt x="288" y="720"/>
                  </a:lnTo>
                  <a:lnTo>
                    <a:pt x="288" y="732"/>
                  </a:lnTo>
                  <a:lnTo>
                    <a:pt x="294" y="732"/>
                  </a:lnTo>
                  <a:lnTo>
                    <a:pt x="300" y="726"/>
                  </a:lnTo>
                  <a:lnTo>
                    <a:pt x="306" y="720"/>
                  </a:lnTo>
                  <a:lnTo>
                    <a:pt x="312" y="696"/>
                  </a:lnTo>
                  <a:lnTo>
                    <a:pt x="318" y="678"/>
                  </a:lnTo>
                  <a:lnTo>
                    <a:pt x="324" y="666"/>
                  </a:lnTo>
                  <a:lnTo>
                    <a:pt x="324" y="660"/>
                  </a:lnTo>
                  <a:lnTo>
                    <a:pt x="330" y="666"/>
                  </a:lnTo>
                  <a:lnTo>
                    <a:pt x="336" y="636"/>
                  </a:lnTo>
                  <a:lnTo>
                    <a:pt x="342" y="618"/>
                  </a:lnTo>
                  <a:lnTo>
                    <a:pt x="348" y="618"/>
                  </a:lnTo>
                  <a:lnTo>
                    <a:pt x="354" y="600"/>
                  </a:lnTo>
                  <a:lnTo>
                    <a:pt x="354" y="588"/>
                  </a:lnTo>
                  <a:lnTo>
                    <a:pt x="360" y="600"/>
                  </a:lnTo>
                  <a:lnTo>
                    <a:pt x="366" y="576"/>
                  </a:lnTo>
                  <a:lnTo>
                    <a:pt x="372" y="594"/>
                  </a:lnTo>
                  <a:lnTo>
                    <a:pt x="378" y="594"/>
                  </a:lnTo>
                  <a:lnTo>
                    <a:pt x="384" y="600"/>
                  </a:lnTo>
                  <a:lnTo>
                    <a:pt x="384" y="570"/>
                  </a:lnTo>
                  <a:lnTo>
                    <a:pt x="390" y="564"/>
                  </a:lnTo>
                  <a:lnTo>
                    <a:pt x="396" y="552"/>
                  </a:lnTo>
                  <a:lnTo>
                    <a:pt x="402" y="522"/>
                  </a:lnTo>
                  <a:lnTo>
                    <a:pt x="408" y="480"/>
                  </a:lnTo>
                  <a:lnTo>
                    <a:pt x="414" y="468"/>
                  </a:lnTo>
                  <a:lnTo>
                    <a:pt x="414" y="420"/>
                  </a:lnTo>
                  <a:lnTo>
                    <a:pt x="420" y="444"/>
                  </a:lnTo>
                  <a:lnTo>
                    <a:pt x="426" y="468"/>
                  </a:lnTo>
                  <a:lnTo>
                    <a:pt x="432" y="462"/>
                  </a:lnTo>
                  <a:lnTo>
                    <a:pt x="438" y="432"/>
                  </a:lnTo>
                  <a:lnTo>
                    <a:pt x="444" y="414"/>
                  </a:lnTo>
                  <a:lnTo>
                    <a:pt x="450" y="438"/>
                  </a:lnTo>
                  <a:lnTo>
                    <a:pt x="450" y="372"/>
                  </a:lnTo>
                  <a:lnTo>
                    <a:pt x="456" y="366"/>
                  </a:lnTo>
                  <a:lnTo>
                    <a:pt x="462" y="402"/>
                  </a:lnTo>
                  <a:lnTo>
                    <a:pt x="468" y="396"/>
                  </a:lnTo>
                  <a:lnTo>
                    <a:pt x="474" y="402"/>
                  </a:lnTo>
                  <a:lnTo>
                    <a:pt x="480" y="402"/>
                  </a:lnTo>
                  <a:lnTo>
                    <a:pt x="480" y="390"/>
                  </a:lnTo>
                  <a:lnTo>
                    <a:pt x="486" y="390"/>
                  </a:lnTo>
                  <a:lnTo>
                    <a:pt x="492" y="372"/>
                  </a:lnTo>
                  <a:lnTo>
                    <a:pt x="498" y="336"/>
                  </a:lnTo>
                  <a:lnTo>
                    <a:pt x="504" y="360"/>
                  </a:lnTo>
                  <a:lnTo>
                    <a:pt x="510" y="330"/>
                  </a:lnTo>
                  <a:lnTo>
                    <a:pt x="510" y="312"/>
                  </a:lnTo>
                  <a:lnTo>
                    <a:pt x="516" y="300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34" y="282"/>
                  </a:lnTo>
                  <a:lnTo>
                    <a:pt x="540" y="252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52" y="210"/>
                  </a:lnTo>
                  <a:lnTo>
                    <a:pt x="558" y="204"/>
                  </a:lnTo>
                  <a:lnTo>
                    <a:pt x="564" y="198"/>
                  </a:lnTo>
                  <a:lnTo>
                    <a:pt x="570" y="186"/>
                  </a:lnTo>
                  <a:lnTo>
                    <a:pt x="576" y="174"/>
                  </a:lnTo>
                  <a:lnTo>
                    <a:pt x="576" y="168"/>
                  </a:lnTo>
                  <a:lnTo>
                    <a:pt x="582" y="180"/>
                  </a:lnTo>
                  <a:lnTo>
                    <a:pt x="588" y="150"/>
                  </a:lnTo>
                  <a:lnTo>
                    <a:pt x="594" y="132"/>
                  </a:lnTo>
                  <a:lnTo>
                    <a:pt x="600" y="120"/>
                  </a:lnTo>
                  <a:lnTo>
                    <a:pt x="606" y="114"/>
                  </a:lnTo>
                  <a:lnTo>
                    <a:pt x="606" y="96"/>
                  </a:lnTo>
                  <a:lnTo>
                    <a:pt x="612" y="102"/>
                  </a:lnTo>
                  <a:lnTo>
                    <a:pt x="618" y="78"/>
                  </a:lnTo>
                  <a:lnTo>
                    <a:pt x="624" y="78"/>
                  </a:lnTo>
                  <a:lnTo>
                    <a:pt x="630" y="54"/>
                  </a:lnTo>
                  <a:lnTo>
                    <a:pt x="636" y="48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36"/>
                  </a:lnTo>
                  <a:lnTo>
                    <a:pt x="666" y="30"/>
                  </a:lnTo>
                  <a:lnTo>
                    <a:pt x="666" y="0"/>
                  </a:lnTo>
                  <a:lnTo>
                    <a:pt x="672" y="1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624388" y="2779713"/>
              <a:ext cx="1095375" cy="2266950"/>
            </a:xfrm>
            <a:custGeom>
              <a:avLst/>
              <a:gdLst/>
              <a:ahLst/>
              <a:cxnLst>
                <a:cxn ang="0">
                  <a:pos x="12" y="360"/>
                </a:cxn>
                <a:cxn ang="0">
                  <a:pos x="30" y="282"/>
                </a:cxn>
                <a:cxn ang="0">
                  <a:pos x="48" y="228"/>
                </a:cxn>
                <a:cxn ang="0">
                  <a:pos x="60" y="252"/>
                </a:cxn>
                <a:cxn ang="0">
                  <a:pos x="78" y="204"/>
                </a:cxn>
                <a:cxn ang="0">
                  <a:pos x="90" y="252"/>
                </a:cxn>
                <a:cxn ang="0">
                  <a:pos x="108" y="192"/>
                </a:cxn>
                <a:cxn ang="0">
                  <a:pos x="120" y="138"/>
                </a:cxn>
                <a:cxn ang="0">
                  <a:pos x="138" y="90"/>
                </a:cxn>
                <a:cxn ang="0">
                  <a:pos x="156" y="198"/>
                </a:cxn>
                <a:cxn ang="0">
                  <a:pos x="168" y="198"/>
                </a:cxn>
                <a:cxn ang="0">
                  <a:pos x="186" y="306"/>
                </a:cxn>
                <a:cxn ang="0">
                  <a:pos x="198" y="330"/>
                </a:cxn>
                <a:cxn ang="0">
                  <a:pos x="216" y="324"/>
                </a:cxn>
                <a:cxn ang="0">
                  <a:pos x="228" y="288"/>
                </a:cxn>
                <a:cxn ang="0">
                  <a:pos x="246" y="210"/>
                </a:cxn>
                <a:cxn ang="0">
                  <a:pos x="258" y="234"/>
                </a:cxn>
                <a:cxn ang="0">
                  <a:pos x="276" y="156"/>
                </a:cxn>
                <a:cxn ang="0">
                  <a:pos x="288" y="162"/>
                </a:cxn>
                <a:cxn ang="0">
                  <a:pos x="306" y="192"/>
                </a:cxn>
                <a:cxn ang="0">
                  <a:pos x="318" y="102"/>
                </a:cxn>
                <a:cxn ang="0">
                  <a:pos x="336" y="162"/>
                </a:cxn>
                <a:cxn ang="0">
                  <a:pos x="348" y="66"/>
                </a:cxn>
                <a:cxn ang="0">
                  <a:pos x="366" y="84"/>
                </a:cxn>
                <a:cxn ang="0">
                  <a:pos x="378" y="30"/>
                </a:cxn>
                <a:cxn ang="0">
                  <a:pos x="396" y="48"/>
                </a:cxn>
                <a:cxn ang="0">
                  <a:pos x="408" y="1428"/>
                </a:cxn>
                <a:cxn ang="0">
                  <a:pos x="426" y="1428"/>
                </a:cxn>
                <a:cxn ang="0">
                  <a:pos x="444" y="1428"/>
                </a:cxn>
                <a:cxn ang="0">
                  <a:pos x="462" y="1428"/>
                </a:cxn>
                <a:cxn ang="0">
                  <a:pos x="480" y="1428"/>
                </a:cxn>
                <a:cxn ang="0">
                  <a:pos x="498" y="1428"/>
                </a:cxn>
                <a:cxn ang="0">
                  <a:pos x="516" y="1428"/>
                </a:cxn>
                <a:cxn ang="0">
                  <a:pos x="534" y="1428"/>
                </a:cxn>
                <a:cxn ang="0">
                  <a:pos x="552" y="1428"/>
                </a:cxn>
                <a:cxn ang="0">
                  <a:pos x="570" y="1428"/>
                </a:cxn>
                <a:cxn ang="0">
                  <a:pos x="588" y="1428"/>
                </a:cxn>
                <a:cxn ang="0">
                  <a:pos x="606" y="1428"/>
                </a:cxn>
                <a:cxn ang="0">
                  <a:pos x="624" y="1428"/>
                </a:cxn>
                <a:cxn ang="0">
                  <a:pos x="642" y="1428"/>
                </a:cxn>
                <a:cxn ang="0">
                  <a:pos x="660" y="1428"/>
                </a:cxn>
                <a:cxn ang="0">
                  <a:pos x="678" y="1428"/>
                </a:cxn>
              </a:cxnLst>
              <a:rect l="0" t="0" r="r" b="b"/>
              <a:pathLst>
                <a:path w="690" h="1428">
                  <a:moveTo>
                    <a:pt x="0" y="366"/>
                  </a:moveTo>
                  <a:lnTo>
                    <a:pt x="6" y="354"/>
                  </a:lnTo>
                  <a:lnTo>
                    <a:pt x="12" y="360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36" y="264"/>
                  </a:lnTo>
                  <a:lnTo>
                    <a:pt x="42" y="240"/>
                  </a:lnTo>
                  <a:lnTo>
                    <a:pt x="48" y="228"/>
                  </a:lnTo>
                  <a:lnTo>
                    <a:pt x="54" y="222"/>
                  </a:lnTo>
                  <a:lnTo>
                    <a:pt x="60" y="216"/>
                  </a:lnTo>
                  <a:lnTo>
                    <a:pt x="60" y="25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04"/>
                  </a:lnTo>
                  <a:lnTo>
                    <a:pt x="84" y="234"/>
                  </a:lnTo>
                  <a:lnTo>
                    <a:pt x="90" y="222"/>
                  </a:lnTo>
                  <a:lnTo>
                    <a:pt x="90" y="252"/>
                  </a:lnTo>
                  <a:lnTo>
                    <a:pt x="96" y="186"/>
                  </a:lnTo>
                  <a:lnTo>
                    <a:pt x="102" y="174"/>
                  </a:lnTo>
                  <a:lnTo>
                    <a:pt x="108" y="192"/>
                  </a:lnTo>
                  <a:lnTo>
                    <a:pt x="114" y="168"/>
                  </a:lnTo>
                  <a:lnTo>
                    <a:pt x="120" y="174"/>
                  </a:lnTo>
                  <a:lnTo>
                    <a:pt x="120" y="138"/>
                  </a:lnTo>
                  <a:lnTo>
                    <a:pt x="126" y="132"/>
                  </a:lnTo>
                  <a:lnTo>
                    <a:pt x="132" y="72"/>
                  </a:lnTo>
                  <a:lnTo>
                    <a:pt x="138" y="90"/>
                  </a:lnTo>
                  <a:lnTo>
                    <a:pt x="144" y="114"/>
                  </a:lnTo>
                  <a:lnTo>
                    <a:pt x="150" y="156"/>
                  </a:lnTo>
                  <a:lnTo>
                    <a:pt x="156" y="198"/>
                  </a:lnTo>
                  <a:lnTo>
                    <a:pt x="156" y="252"/>
                  </a:lnTo>
                  <a:lnTo>
                    <a:pt x="162" y="240"/>
                  </a:lnTo>
                  <a:lnTo>
                    <a:pt x="168" y="198"/>
                  </a:lnTo>
                  <a:lnTo>
                    <a:pt x="174" y="234"/>
                  </a:lnTo>
                  <a:lnTo>
                    <a:pt x="180" y="222"/>
                  </a:lnTo>
                  <a:lnTo>
                    <a:pt x="186" y="306"/>
                  </a:lnTo>
                  <a:lnTo>
                    <a:pt x="186" y="28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204" y="294"/>
                  </a:lnTo>
                  <a:lnTo>
                    <a:pt x="210" y="360"/>
                  </a:lnTo>
                  <a:lnTo>
                    <a:pt x="216" y="324"/>
                  </a:lnTo>
                  <a:lnTo>
                    <a:pt x="216" y="228"/>
                  </a:lnTo>
                  <a:lnTo>
                    <a:pt x="222" y="228"/>
                  </a:lnTo>
                  <a:lnTo>
                    <a:pt x="228" y="288"/>
                  </a:lnTo>
                  <a:lnTo>
                    <a:pt x="234" y="258"/>
                  </a:lnTo>
                  <a:lnTo>
                    <a:pt x="240" y="294"/>
                  </a:lnTo>
                  <a:lnTo>
                    <a:pt x="246" y="210"/>
                  </a:lnTo>
                  <a:lnTo>
                    <a:pt x="246" y="216"/>
                  </a:lnTo>
                  <a:lnTo>
                    <a:pt x="252" y="252"/>
                  </a:lnTo>
                  <a:lnTo>
                    <a:pt x="258" y="234"/>
                  </a:lnTo>
                  <a:lnTo>
                    <a:pt x="264" y="204"/>
                  </a:lnTo>
                  <a:lnTo>
                    <a:pt x="270" y="186"/>
                  </a:lnTo>
                  <a:lnTo>
                    <a:pt x="276" y="156"/>
                  </a:lnTo>
                  <a:lnTo>
                    <a:pt x="282" y="210"/>
                  </a:lnTo>
                  <a:lnTo>
                    <a:pt x="282" y="192"/>
                  </a:lnTo>
                  <a:lnTo>
                    <a:pt x="288" y="162"/>
                  </a:lnTo>
                  <a:lnTo>
                    <a:pt x="294" y="180"/>
                  </a:lnTo>
                  <a:lnTo>
                    <a:pt x="300" y="138"/>
                  </a:lnTo>
                  <a:lnTo>
                    <a:pt x="306" y="192"/>
                  </a:lnTo>
                  <a:lnTo>
                    <a:pt x="312" y="198"/>
                  </a:lnTo>
                  <a:lnTo>
                    <a:pt x="312" y="174"/>
                  </a:lnTo>
                  <a:lnTo>
                    <a:pt x="318" y="102"/>
                  </a:lnTo>
                  <a:lnTo>
                    <a:pt x="324" y="78"/>
                  </a:lnTo>
                  <a:lnTo>
                    <a:pt x="330" y="84"/>
                  </a:lnTo>
                  <a:lnTo>
                    <a:pt x="336" y="162"/>
                  </a:lnTo>
                  <a:lnTo>
                    <a:pt x="342" y="78"/>
                  </a:lnTo>
                  <a:lnTo>
                    <a:pt x="342" y="102"/>
                  </a:lnTo>
                  <a:lnTo>
                    <a:pt x="348" y="66"/>
                  </a:lnTo>
                  <a:lnTo>
                    <a:pt x="354" y="102"/>
                  </a:lnTo>
                  <a:lnTo>
                    <a:pt x="360" y="96"/>
                  </a:lnTo>
                  <a:lnTo>
                    <a:pt x="366" y="84"/>
                  </a:lnTo>
                  <a:lnTo>
                    <a:pt x="372" y="42"/>
                  </a:lnTo>
                  <a:lnTo>
                    <a:pt x="372" y="24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12"/>
                  </a:lnTo>
                  <a:lnTo>
                    <a:pt x="396" y="48"/>
                  </a:lnTo>
                  <a:lnTo>
                    <a:pt x="402" y="78"/>
                  </a:lnTo>
                  <a:lnTo>
                    <a:pt x="408" y="0"/>
                  </a:lnTo>
                  <a:lnTo>
                    <a:pt x="408" y="1428"/>
                  </a:lnTo>
                  <a:lnTo>
                    <a:pt x="414" y="1428"/>
                  </a:lnTo>
                  <a:lnTo>
                    <a:pt x="420" y="1428"/>
                  </a:lnTo>
                  <a:lnTo>
                    <a:pt x="426" y="1428"/>
                  </a:lnTo>
                  <a:lnTo>
                    <a:pt x="432" y="1428"/>
                  </a:lnTo>
                  <a:lnTo>
                    <a:pt x="438" y="1428"/>
                  </a:lnTo>
                  <a:lnTo>
                    <a:pt x="444" y="1428"/>
                  </a:lnTo>
                  <a:lnTo>
                    <a:pt x="450" y="1428"/>
                  </a:lnTo>
                  <a:lnTo>
                    <a:pt x="456" y="1428"/>
                  </a:lnTo>
                  <a:lnTo>
                    <a:pt x="462" y="1428"/>
                  </a:lnTo>
                  <a:lnTo>
                    <a:pt x="468" y="1428"/>
                  </a:lnTo>
                  <a:lnTo>
                    <a:pt x="474" y="1428"/>
                  </a:lnTo>
                  <a:lnTo>
                    <a:pt x="480" y="1428"/>
                  </a:lnTo>
                  <a:lnTo>
                    <a:pt x="486" y="1428"/>
                  </a:lnTo>
                  <a:lnTo>
                    <a:pt x="492" y="1428"/>
                  </a:lnTo>
                  <a:lnTo>
                    <a:pt x="498" y="1428"/>
                  </a:lnTo>
                  <a:lnTo>
                    <a:pt x="504" y="1428"/>
                  </a:lnTo>
                  <a:lnTo>
                    <a:pt x="510" y="1428"/>
                  </a:lnTo>
                  <a:lnTo>
                    <a:pt x="516" y="1428"/>
                  </a:lnTo>
                  <a:lnTo>
                    <a:pt x="522" y="1428"/>
                  </a:lnTo>
                  <a:lnTo>
                    <a:pt x="528" y="1428"/>
                  </a:lnTo>
                  <a:lnTo>
                    <a:pt x="534" y="1428"/>
                  </a:lnTo>
                  <a:lnTo>
                    <a:pt x="540" y="1428"/>
                  </a:lnTo>
                  <a:lnTo>
                    <a:pt x="546" y="1428"/>
                  </a:lnTo>
                  <a:lnTo>
                    <a:pt x="552" y="1428"/>
                  </a:lnTo>
                  <a:lnTo>
                    <a:pt x="558" y="1428"/>
                  </a:lnTo>
                  <a:lnTo>
                    <a:pt x="564" y="1428"/>
                  </a:lnTo>
                  <a:lnTo>
                    <a:pt x="570" y="1428"/>
                  </a:lnTo>
                  <a:lnTo>
                    <a:pt x="576" y="1428"/>
                  </a:lnTo>
                  <a:lnTo>
                    <a:pt x="582" y="1428"/>
                  </a:lnTo>
                  <a:lnTo>
                    <a:pt x="588" y="1428"/>
                  </a:lnTo>
                  <a:lnTo>
                    <a:pt x="594" y="1428"/>
                  </a:lnTo>
                  <a:lnTo>
                    <a:pt x="600" y="1428"/>
                  </a:lnTo>
                  <a:lnTo>
                    <a:pt x="606" y="1428"/>
                  </a:lnTo>
                  <a:lnTo>
                    <a:pt x="612" y="1428"/>
                  </a:lnTo>
                  <a:lnTo>
                    <a:pt x="618" y="1428"/>
                  </a:lnTo>
                  <a:lnTo>
                    <a:pt x="624" y="1428"/>
                  </a:lnTo>
                  <a:lnTo>
                    <a:pt x="630" y="1428"/>
                  </a:lnTo>
                  <a:lnTo>
                    <a:pt x="636" y="1428"/>
                  </a:lnTo>
                  <a:lnTo>
                    <a:pt x="642" y="1428"/>
                  </a:lnTo>
                  <a:lnTo>
                    <a:pt x="648" y="1428"/>
                  </a:lnTo>
                  <a:lnTo>
                    <a:pt x="654" y="1428"/>
                  </a:lnTo>
                  <a:lnTo>
                    <a:pt x="660" y="1428"/>
                  </a:lnTo>
                  <a:lnTo>
                    <a:pt x="666" y="1428"/>
                  </a:lnTo>
                  <a:lnTo>
                    <a:pt x="672" y="1428"/>
                  </a:lnTo>
                  <a:lnTo>
                    <a:pt x="678" y="1428"/>
                  </a:lnTo>
                  <a:lnTo>
                    <a:pt x="684" y="1428"/>
                  </a:lnTo>
                  <a:lnTo>
                    <a:pt x="690" y="142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5719763" y="2998788"/>
              <a:ext cx="1133475" cy="2047875"/>
            </a:xfrm>
            <a:custGeom>
              <a:avLst/>
              <a:gdLst/>
              <a:ahLst/>
              <a:cxnLst>
                <a:cxn ang="0">
                  <a:pos x="12" y="1290"/>
                </a:cxn>
                <a:cxn ang="0">
                  <a:pos x="30" y="1290"/>
                </a:cxn>
                <a:cxn ang="0">
                  <a:pos x="48" y="1290"/>
                </a:cxn>
                <a:cxn ang="0">
                  <a:pos x="66" y="1290"/>
                </a:cxn>
                <a:cxn ang="0">
                  <a:pos x="84" y="1290"/>
                </a:cxn>
                <a:cxn ang="0">
                  <a:pos x="96" y="1260"/>
                </a:cxn>
                <a:cxn ang="0">
                  <a:pos x="114" y="1242"/>
                </a:cxn>
                <a:cxn ang="0">
                  <a:pos x="126" y="1212"/>
                </a:cxn>
                <a:cxn ang="0">
                  <a:pos x="144" y="1170"/>
                </a:cxn>
                <a:cxn ang="0">
                  <a:pos x="162" y="1164"/>
                </a:cxn>
                <a:cxn ang="0">
                  <a:pos x="180" y="1128"/>
                </a:cxn>
                <a:cxn ang="0">
                  <a:pos x="192" y="1068"/>
                </a:cxn>
                <a:cxn ang="0">
                  <a:pos x="210" y="1062"/>
                </a:cxn>
                <a:cxn ang="0">
                  <a:pos x="222" y="1020"/>
                </a:cxn>
                <a:cxn ang="0">
                  <a:pos x="240" y="1008"/>
                </a:cxn>
                <a:cxn ang="0">
                  <a:pos x="258" y="936"/>
                </a:cxn>
                <a:cxn ang="0">
                  <a:pos x="276" y="906"/>
                </a:cxn>
                <a:cxn ang="0">
                  <a:pos x="288" y="798"/>
                </a:cxn>
                <a:cxn ang="0">
                  <a:pos x="306" y="612"/>
                </a:cxn>
                <a:cxn ang="0">
                  <a:pos x="318" y="462"/>
                </a:cxn>
                <a:cxn ang="0">
                  <a:pos x="336" y="282"/>
                </a:cxn>
                <a:cxn ang="0">
                  <a:pos x="348" y="264"/>
                </a:cxn>
                <a:cxn ang="0">
                  <a:pos x="366" y="198"/>
                </a:cxn>
                <a:cxn ang="0">
                  <a:pos x="378" y="0"/>
                </a:cxn>
                <a:cxn ang="0">
                  <a:pos x="396" y="42"/>
                </a:cxn>
                <a:cxn ang="0">
                  <a:pos x="414" y="1290"/>
                </a:cxn>
                <a:cxn ang="0">
                  <a:pos x="432" y="1290"/>
                </a:cxn>
                <a:cxn ang="0">
                  <a:pos x="450" y="1290"/>
                </a:cxn>
                <a:cxn ang="0">
                  <a:pos x="468" y="1290"/>
                </a:cxn>
                <a:cxn ang="0">
                  <a:pos x="486" y="1290"/>
                </a:cxn>
                <a:cxn ang="0">
                  <a:pos x="504" y="1290"/>
                </a:cxn>
                <a:cxn ang="0">
                  <a:pos x="522" y="1290"/>
                </a:cxn>
                <a:cxn ang="0">
                  <a:pos x="540" y="1290"/>
                </a:cxn>
                <a:cxn ang="0">
                  <a:pos x="558" y="1290"/>
                </a:cxn>
                <a:cxn ang="0">
                  <a:pos x="576" y="1290"/>
                </a:cxn>
                <a:cxn ang="0">
                  <a:pos x="594" y="1290"/>
                </a:cxn>
                <a:cxn ang="0">
                  <a:pos x="612" y="1290"/>
                </a:cxn>
                <a:cxn ang="0">
                  <a:pos x="630" y="1290"/>
                </a:cxn>
                <a:cxn ang="0">
                  <a:pos x="648" y="1290"/>
                </a:cxn>
                <a:cxn ang="0">
                  <a:pos x="666" y="1290"/>
                </a:cxn>
                <a:cxn ang="0">
                  <a:pos x="684" y="1290"/>
                </a:cxn>
                <a:cxn ang="0">
                  <a:pos x="702" y="1290"/>
                </a:cxn>
              </a:cxnLst>
              <a:rect l="0" t="0" r="r" b="b"/>
              <a:pathLst>
                <a:path w="714" h="1290">
                  <a:moveTo>
                    <a:pt x="0" y="1290"/>
                  </a:moveTo>
                  <a:lnTo>
                    <a:pt x="6" y="1290"/>
                  </a:lnTo>
                  <a:lnTo>
                    <a:pt x="12" y="1290"/>
                  </a:lnTo>
                  <a:lnTo>
                    <a:pt x="18" y="1290"/>
                  </a:lnTo>
                  <a:lnTo>
                    <a:pt x="24" y="1290"/>
                  </a:lnTo>
                  <a:lnTo>
                    <a:pt x="30" y="1290"/>
                  </a:lnTo>
                  <a:lnTo>
                    <a:pt x="36" y="1290"/>
                  </a:lnTo>
                  <a:lnTo>
                    <a:pt x="42" y="1290"/>
                  </a:lnTo>
                  <a:lnTo>
                    <a:pt x="48" y="1290"/>
                  </a:lnTo>
                  <a:lnTo>
                    <a:pt x="54" y="1290"/>
                  </a:lnTo>
                  <a:lnTo>
                    <a:pt x="60" y="1290"/>
                  </a:lnTo>
                  <a:lnTo>
                    <a:pt x="66" y="1290"/>
                  </a:lnTo>
                  <a:lnTo>
                    <a:pt x="72" y="1290"/>
                  </a:lnTo>
                  <a:lnTo>
                    <a:pt x="78" y="1290"/>
                  </a:lnTo>
                  <a:lnTo>
                    <a:pt x="84" y="1290"/>
                  </a:lnTo>
                  <a:lnTo>
                    <a:pt x="90" y="1272"/>
                  </a:lnTo>
                  <a:lnTo>
                    <a:pt x="96" y="1278"/>
                  </a:lnTo>
                  <a:lnTo>
                    <a:pt x="96" y="1260"/>
                  </a:lnTo>
                  <a:lnTo>
                    <a:pt x="102" y="1260"/>
                  </a:lnTo>
                  <a:lnTo>
                    <a:pt x="108" y="1236"/>
                  </a:lnTo>
                  <a:lnTo>
                    <a:pt x="114" y="1242"/>
                  </a:lnTo>
                  <a:lnTo>
                    <a:pt x="120" y="1230"/>
                  </a:lnTo>
                  <a:lnTo>
                    <a:pt x="126" y="1218"/>
                  </a:lnTo>
                  <a:lnTo>
                    <a:pt x="126" y="1212"/>
                  </a:lnTo>
                  <a:lnTo>
                    <a:pt x="132" y="1200"/>
                  </a:lnTo>
                  <a:lnTo>
                    <a:pt x="138" y="1200"/>
                  </a:lnTo>
                  <a:lnTo>
                    <a:pt x="144" y="1170"/>
                  </a:lnTo>
                  <a:lnTo>
                    <a:pt x="150" y="1170"/>
                  </a:lnTo>
                  <a:lnTo>
                    <a:pt x="156" y="1170"/>
                  </a:lnTo>
                  <a:lnTo>
                    <a:pt x="162" y="1164"/>
                  </a:lnTo>
                  <a:lnTo>
                    <a:pt x="168" y="1164"/>
                  </a:lnTo>
                  <a:lnTo>
                    <a:pt x="174" y="1152"/>
                  </a:lnTo>
                  <a:lnTo>
                    <a:pt x="180" y="1128"/>
                  </a:lnTo>
                  <a:lnTo>
                    <a:pt x="186" y="1086"/>
                  </a:lnTo>
                  <a:lnTo>
                    <a:pt x="186" y="1080"/>
                  </a:lnTo>
                  <a:lnTo>
                    <a:pt x="192" y="1068"/>
                  </a:lnTo>
                  <a:lnTo>
                    <a:pt x="198" y="1062"/>
                  </a:lnTo>
                  <a:lnTo>
                    <a:pt x="204" y="1062"/>
                  </a:lnTo>
                  <a:lnTo>
                    <a:pt x="210" y="1062"/>
                  </a:lnTo>
                  <a:lnTo>
                    <a:pt x="216" y="1038"/>
                  </a:lnTo>
                  <a:lnTo>
                    <a:pt x="222" y="1032"/>
                  </a:lnTo>
                  <a:lnTo>
                    <a:pt x="222" y="1020"/>
                  </a:lnTo>
                  <a:lnTo>
                    <a:pt x="228" y="1020"/>
                  </a:lnTo>
                  <a:lnTo>
                    <a:pt x="234" y="1014"/>
                  </a:lnTo>
                  <a:lnTo>
                    <a:pt x="240" y="1008"/>
                  </a:lnTo>
                  <a:lnTo>
                    <a:pt x="246" y="1008"/>
                  </a:lnTo>
                  <a:lnTo>
                    <a:pt x="252" y="978"/>
                  </a:lnTo>
                  <a:lnTo>
                    <a:pt x="258" y="936"/>
                  </a:lnTo>
                  <a:lnTo>
                    <a:pt x="264" y="924"/>
                  </a:lnTo>
                  <a:lnTo>
                    <a:pt x="270" y="924"/>
                  </a:lnTo>
                  <a:lnTo>
                    <a:pt x="276" y="906"/>
                  </a:lnTo>
                  <a:lnTo>
                    <a:pt x="282" y="822"/>
                  </a:lnTo>
                  <a:lnTo>
                    <a:pt x="282" y="804"/>
                  </a:lnTo>
                  <a:lnTo>
                    <a:pt x="288" y="798"/>
                  </a:lnTo>
                  <a:lnTo>
                    <a:pt x="294" y="774"/>
                  </a:lnTo>
                  <a:lnTo>
                    <a:pt x="300" y="654"/>
                  </a:lnTo>
                  <a:lnTo>
                    <a:pt x="306" y="612"/>
                  </a:lnTo>
                  <a:lnTo>
                    <a:pt x="312" y="588"/>
                  </a:lnTo>
                  <a:lnTo>
                    <a:pt x="312" y="534"/>
                  </a:lnTo>
                  <a:lnTo>
                    <a:pt x="318" y="462"/>
                  </a:lnTo>
                  <a:lnTo>
                    <a:pt x="324" y="408"/>
                  </a:lnTo>
                  <a:lnTo>
                    <a:pt x="330" y="306"/>
                  </a:lnTo>
                  <a:lnTo>
                    <a:pt x="336" y="282"/>
                  </a:lnTo>
                  <a:lnTo>
                    <a:pt x="342" y="300"/>
                  </a:lnTo>
                  <a:lnTo>
                    <a:pt x="348" y="270"/>
                  </a:lnTo>
                  <a:lnTo>
                    <a:pt x="348" y="264"/>
                  </a:lnTo>
                  <a:lnTo>
                    <a:pt x="354" y="216"/>
                  </a:lnTo>
                  <a:lnTo>
                    <a:pt x="360" y="234"/>
                  </a:lnTo>
                  <a:lnTo>
                    <a:pt x="366" y="198"/>
                  </a:lnTo>
                  <a:lnTo>
                    <a:pt x="372" y="84"/>
                  </a:lnTo>
                  <a:lnTo>
                    <a:pt x="378" y="18"/>
                  </a:lnTo>
                  <a:lnTo>
                    <a:pt x="378" y="0"/>
                  </a:lnTo>
                  <a:lnTo>
                    <a:pt x="384" y="30"/>
                  </a:lnTo>
                  <a:lnTo>
                    <a:pt x="390" y="36"/>
                  </a:lnTo>
                  <a:lnTo>
                    <a:pt x="396" y="42"/>
                  </a:lnTo>
                  <a:lnTo>
                    <a:pt x="402" y="18"/>
                  </a:lnTo>
                  <a:lnTo>
                    <a:pt x="408" y="1290"/>
                  </a:lnTo>
                  <a:lnTo>
                    <a:pt x="414" y="1290"/>
                  </a:lnTo>
                  <a:lnTo>
                    <a:pt x="420" y="1290"/>
                  </a:lnTo>
                  <a:lnTo>
                    <a:pt x="426" y="1290"/>
                  </a:lnTo>
                  <a:lnTo>
                    <a:pt x="432" y="1290"/>
                  </a:lnTo>
                  <a:lnTo>
                    <a:pt x="438" y="1290"/>
                  </a:lnTo>
                  <a:lnTo>
                    <a:pt x="444" y="1290"/>
                  </a:lnTo>
                  <a:lnTo>
                    <a:pt x="450" y="1290"/>
                  </a:lnTo>
                  <a:lnTo>
                    <a:pt x="456" y="1290"/>
                  </a:lnTo>
                  <a:lnTo>
                    <a:pt x="462" y="1290"/>
                  </a:lnTo>
                  <a:lnTo>
                    <a:pt x="468" y="1290"/>
                  </a:lnTo>
                  <a:lnTo>
                    <a:pt x="474" y="1290"/>
                  </a:lnTo>
                  <a:lnTo>
                    <a:pt x="480" y="1290"/>
                  </a:lnTo>
                  <a:lnTo>
                    <a:pt x="486" y="1290"/>
                  </a:lnTo>
                  <a:lnTo>
                    <a:pt x="492" y="1290"/>
                  </a:lnTo>
                  <a:lnTo>
                    <a:pt x="498" y="1290"/>
                  </a:lnTo>
                  <a:lnTo>
                    <a:pt x="504" y="1290"/>
                  </a:lnTo>
                  <a:lnTo>
                    <a:pt x="510" y="1290"/>
                  </a:lnTo>
                  <a:lnTo>
                    <a:pt x="516" y="1290"/>
                  </a:lnTo>
                  <a:lnTo>
                    <a:pt x="522" y="1290"/>
                  </a:lnTo>
                  <a:lnTo>
                    <a:pt x="528" y="1290"/>
                  </a:lnTo>
                  <a:lnTo>
                    <a:pt x="534" y="1290"/>
                  </a:lnTo>
                  <a:lnTo>
                    <a:pt x="540" y="1290"/>
                  </a:lnTo>
                  <a:lnTo>
                    <a:pt x="546" y="1290"/>
                  </a:lnTo>
                  <a:lnTo>
                    <a:pt x="552" y="1290"/>
                  </a:lnTo>
                  <a:lnTo>
                    <a:pt x="558" y="1290"/>
                  </a:lnTo>
                  <a:lnTo>
                    <a:pt x="564" y="1290"/>
                  </a:lnTo>
                  <a:lnTo>
                    <a:pt x="570" y="1290"/>
                  </a:lnTo>
                  <a:lnTo>
                    <a:pt x="576" y="1290"/>
                  </a:lnTo>
                  <a:lnTo>
                    <a:pt x="582" y="1290"/>
                  </a:lnTo>
                  <a:lnTo>
                    <a:pt x="588" y="1290"/>
                  </a:lnTo>
                  <a:lnTo>
                    <a:pt x="594" y="1290"/>
                  </a:lnTo>
                  <a:lnTo>
                    <a:pt x="600" y="1290"/>
                  </a:lnTo>
                  <a:lnTo>
                    <a:pt x="606" y="1290"/>
                  </a:lnTo>
                  <a:lnTo>
                    <a:pt x="612" y="1290"/>
                  </a:lnTo>
                  <a:lnTo>
                    <a:pt x="618" y="1290"/>
                  </a:lnTo>
                  <a:lnTo>
                    <a:pt x="624" y="1290"/>
                  </a:lnTo>
                  <a:lnTo>
                    <a:pt x="630" y="1290"/>
                  </a:lnTo>
                  <a:lnTo>
                    <a:pt x="636" y="1290"/>
                  </a:lnTo>
                  <a:lnTo>
                    <a:pt x="642" y="1290"/>
                  </a:lnTo>
                  <a:lnTo>
                    <a:pt x="648" y="1290"/>
                  </a:lnTo>
                  <a:lnTo>
                    <a:pt x="654" y="1290"/>
                  </a:lnTo>
                  <a:lnTo>
                    <a:pt x="660" y="1290"/>
                  </a:lnTo>
                  <a:lnTo>
                    <a:pt x="666" y="1290"/>
                  </a:lnTo>
                  <a:lnTo>
                    <a:pt x="672" y="1290"/>
                  </a:lnTo>
                  <a:lnTo>
                    <a:pt x="678" y="1290"/>
                  </a:lnTo>
                  <a:lnTo>
                    <a:pt x="684" y="1290"/>
                  </a:lnTo>
                  <a:lnTo>
                    <a:pt x="690" y="1290"/>
                  </a:lnTo>
                  <a:lnTo>
                    <a:pt x="696" y="1290"/>
                  </a:lnTo>
                  <a:lnTo>
                    <a:pt x="702" y="1290"/>
                  </a:lnTo>
                  <a:lnTo>
                    <a:pt x="708" y="1290"/>
                  </a:lnTo>
                  <a:lnTo>
                    <a:pt x="714" y="129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6853238" y="5046663"/>
              <a:ext cx="285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2471738" y="2922588"/>
              <a:ext cx="1076325" cy="2124075"/>
            </a:xfrm>
            <a:custGeom>
              <a:avLst/>
              <a:gdLst/>
              <a:ahLst/>
              <a:cxnLst>
                <a:cxn ang="0">
                  <a:pos x="12" y="1338"/>
                </a:cxn>
                <a:cxn ang="0">
                  <a:pos x="30" y="1338"/>
                </a:cxn>
                <a:cxn ang="0">
                  <a:pos x="48" y="1338"/>
                </a:cxn>
                <a:cxn ang="0">
                  <a:pos x="60" y="396"/>
                </a:cxn>
                <a:cxn ang="0">
                  <a:pos x="78" y="366"/>
                </a:cxn>
                <a:cxn ang="0">
                  <a:pos x="96" y="342"/>
                </a:cxn>
                <a:cxn ang="0">
                  <a:pos x="114" y="378"/>
                </a:cxn>
                <a:cxn ang="0">
                  <a:pos x="126" y="372"/>
                </a:cxn>
                <a:cxn ang="0">
                  <a:pos x="144" y="384"/>
                </a:cxn>
                <a:cxn ang="0">
                  <a:pos x="156" y="366"/>
                </a:cxn>
                <a:cxn ang="0">
                  <a:pos x="174" y="366"/>
                </a:cxn>
                <a:cxn ang="0">
                  <a:pos x="192" y="354"/>
                </a:cxn>
                <a:cxn ang="0">
                  <a:pos x="210" y="342"/>
                </a:cxn>
                <a:cxn ang="0">
                  <a:pos x="222" y="354"/>
                </a:cxn>
                <a:cxn ang="0">
                  <a:pos x="240" y="378"/>
                </a:cxn>
                <a:cxn ang="0">
                  <a:pos x="252" y="360"/>
                </a:cxn>
                <a:cxn ang="0">
                  <a:pos x="270" y="342"/>
                </a:cxn>
                <a:cxn ang="0">
                  <a:pos x="282" y="366"/>
                </a:cxn>
                <a:cxn ang="0">
                  <a:pos x="300" y="402"/>
                </a:cxn>
                <a:cxn ang="0">
                  <a:pos x="318" y="1338"/>
                </a:cxn>
                <a:cxn ang="0">
                  <a:pos x="336" y="1338"/>
                </a:cxn>
                <a:cxn ang="0">
                  <a:pos x="354" y="1338"/>
                </a:cxn>
                <a:cxn ang="0">
                  <a:pos x="372" y="1338"/>
                </a:cxn>
                <a:cxn ang="0">
                  <a:pos x="390" y="1338"/>
                </a:cxn>
                <a:cxn ang="0">
                  <a:pos x="408" y="90"/>
                </a:cxn>
                <a:cxn ang="0">
                  <a:pos x="420" y="156"/>
                </a:cxn>
                <a:cxn ang="0">
                  <a:pos x="438" y="72"/>
                </a:cxn>
                <a:cxn ang="0">
                  <a:pos x="450" y="96"/>
                </a:cxn>
                <a:cxn ang="0">
                  <a:pos x="468" y="126"/>
                </a:cxn>
                <a:cxn ang="0">
                  <a:pos x="480" y="240"/>
                </a:cxn>
                <a:cxn ang="0">
                  <a:pos x="498" y="198"/>
                </a:cxn>
                <a:cxn ang="0">
                  <a:pos x="510" y="210"/>
                </a:cxn>
                <a:cxn ang="0">
                  <a:pos x="528" y="198"/>
                </a:cxn>
                <a:cxn ang="0">
                  <a:pos x="540" y="162"/>
                </a:cxn>
                <a:cxn ang="0">
                  <a:pos x="558" y="144"/>
                </a:cxn>
                <a:cxn ang="0">
                  <a:pos x="570" y="96"/>
                </a:cxn>
                <a:cxn ang="0">
                  <a:pos x="588" y="126"/>
                </a:cxn>
                <a:cxn ang="0">
                  <a:pos x="600" y="96"/>
                </a:cxn>
                <a:cxn ang="0">
                  <a:pos x="618" y="72"/>
                </a:cxn>
                <a:cxn ang="0">
                  <a:pos x="630" y="84"/>
                </a:cxn>
                <a:cxn ang="0">
                  <a:pos x="648" y="42"/>
                </a:cxn>
                <a:cxn ang="0">
                  <a:pos x="666" y="1338"/>
                </a:cxn>
              </a:cxnLst>
              <a:rect l="0" t="0" r="r" b="b"/>
              <a:pathLst>
                <a:path w="678" h="1338">
                  <a:moveTo>
                    <a:pt x="0" y="1338"/>
                  </a:moveTo>
                  <a:lnTo>
                    <a:pt x="6" y="1338"/>
                  </a:lnTo>
                  <a:lnTo>
                    <a:pt x="12" y="1338"/>
                  </a:lnTo>
                  <a:lnTo>
                    <a:pt x="18" y="1338"/>
                  </a:lnTo>
                  <a:lnTo>
                    <a:pt x="24" y="1338"/>
                  </a:lnTo>
                  <a:lnTo>
                    <a:pt x="30" y="1338"/>
                  </a:lnTo>
                  <a:lnTo>
                    <a:pt x="36" y="1338"/>
                  </a:lnTo>
                  <a:lnTo>
                    <a:pt x="42" y="1338"/>
                  </a:lnTo>
                  <a:lnTo>
                    <a:pt x="48" y="1338"/>
                  </a:lnTo>
                  <a:lnTo>
                    <a:pt x="54" y="384"/>
                  </a:lnTo>
                  <a:lnTo>
                    <a:pt x="60" y="372"/>
                  </a:lnTo>
                  <a:lnTo>
                    <a:pt x="60" y="396"/>
                  </a:lnTo>
                  <a:lnTo>
                    <a:pt x="66" y="384"/>
                  </a:lnTo>
                  <a:lnTo>
                    <a:pt x="72" y="372"/>
                  </a:lnTo>
                  <a:lnTo>
                    <a:pt x="78" y="366"/>
                  </a:lnTo>
                  <a:lnTo>
                    <a:pt x="84" y="366"/>
                  </a:lnTo>
                  <a:lnTo>
                    <a:pt x="90" y="360"/>
                  </a:lnTo>
                  <a:lnTo>
                    <a:pt x="96" y="342"/>
                  </a:lnTo>
                  <a:lnTo>
                    <a:pt x="102" y="366"/>
                  </a:lnTo>
                  <a:lnTo>
                    <a:pt x="108" y="360"/>
                  </a:lnTo>
                  <a:lnTo>
                    <a:pt x="114" y="378"/>
                  </a:lnTo>
                  <a:lnTo>
                    <a:pt x="120" y="360"/>
                  </a:lnTo>
                  <a:lnTo>
                    <a:pt x="120" y="366"/>
                  </a:lnTo>
                  <a:lnTo>
                    <a:pt x="126" y="372"/>
                  </a:lnTo>
                  <a:lnTo>
                    <a:pt x="132" y="360"/>
                  </a:lnTo>
                  <a:lnTo>
                    <a:pt x="138" y="390"/>
                  </a:lnTo>
                  <a:lnTo>
                    <a:pt x="144" y="384"/>
                  </a:lnTo>
                  <a:lnTo>
                    <a:pt x="150" y="378"/>
                  </a:lnTo>
                  <a:lnTo>
                    <a:pt x="156" y="378"/>
                  </a:lnTo>
                  <a:lnTo>
                    <a:pt x="156" y="366"/>
                  </a:lnTo>
                  <a:lnTo>
                    <a:pt x="162" y="366"/>
                  </a:lnTo>
                  <a:lnTo>
                    <a:pt x="168" y="360"/>
                  </a:lnTo>
                  <a:lnTo>
                    <a:pt x="174" y="366"/>
                  </a:lnTo>
                  <a:lnTo>
                    <a:pt x="180" y="366"/>
                  </a:lnTo>
                  <a:lnTo>
                    <a:pt x="186" y="354"/>
                  </a:lnTo>
                  <a:lnTo>
                    <a:pt x="192" y="354"/>
                  </a:lnTo>
                  <a:lnTo>
                    <a:pt x="198" y="342"/>
                  </a:lnTo>
                  <a:lnTo>
                    <a:pt x="204" y="360"/>
                  </a:lnTo>
                  <a:lnTo>
                    <a:pt x="210" y="342"/>
                  </a:lnTo>
                  <a:lnTo>
                    <a:pt x="216" y="330"/>
                  </a:lnTo>
                  <a:lnTo>
                    <a:pt x="216" y="354"/>
                  </a:lnTo>
                  <a:lnTo>
                    <a:pt x="222" y="354"/>
                  </a:lnTo>
                  <a:lnTo>
                    <a:pt x="228" y="348"/>
                  </a:lnTo>
                  <a:lnTo>
                    <a:pt x="234" y="354"/>
                  </a:lnTo>
                  <a:lnTo>
                    <a:pt x="240" y="378"/>
                  </a:lnTo>
                  <a:lnTo>
                    <a:pt x="246" y="348"/>
                  </a:lnTo>
                  <a:lnTo>
                    <a:pt x="246" y="330"/>
                  </a:lnTo>
                  <a:lnTo>
                    <a:pt x="252" y="360"/>
                  </a:lnTo>
                  <a:lnTo>
                    <a:pt x="258" y="336"/>
                  </a:lnTo>
                  <a:lnTo>
                    <a:pt x="264" y="348"/>
                  </a:lnTo>
                  <a:lnTo>
                    <a:pt x="270" y="342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66"/>
                  </a:lnTo>
                  <a:lnTo>
                    <a:pt x="288" y="378"/>
                  </a:lnTo>
                  <a:lnTo>
                    <a:pt x="294" y="384"/>
                  </a:lnTo>
                  <a:lnTo>
                    <a:pt x="300" y="402"/>
                  </a:lnTo>
                  <a:lnTo>
                    <a:pt x="306" y="1338"/>
                  </a:lnTo>
                  <a:lnTo>
                    <a:pt x="312" y="1338"/>
                  </a:lnTo>
                  <a:lnTo>
                    <a:pt x="318" y="1338"/>
                  </a:lnTo>
                  <a:lnTo>
                    <a:pt x="324" y="1338"/>
                  </a:lnTo>
                  <a:lnTo>
                    <a:pt x="330" y="1338"/>
                  </a:lnTo>
                  <a:lnTo>
                    <a:pt x="336" y="1338"/>
                  </a:lnTo>
                  <a:lnTo>
                    <a:pt x="342" y="1338"/>
                  </a:lnTo>
                  <a:lnTo>
                    <a:pt x="348" y="1338"/>
                  </a:lnTo>
                  <a:lnTo>
                    <a:pt x="354" y="1338"/>
                  </a:lnTo>
                  <a:lnTo>
                    <a:pt x="360" y="1338"/>
                  </a:lnTo>
                  <a:lnTo>
                    <a:pt x="366" y="1338"/>
                  </a:lnTo>
                  <a:lnTo>
                    <a:pt x="372" y="1338"/>
                  </a:lnTo>
                  <a:lnTo>
                    <a:pt x="378" y="1338"/>
                  </a:lnTo>
                  <a:lnTo>
                    <a:pt x="384" y="1338"/>
                  </a:lnTo>
                  <a:lnTo>
                    <a:pt x="390" y="1338"/>
                  </a:lnTo>
                  <a:lnTo>
                    <a:pt x="396" y="1338"/>
                  </a:lnTo>
                  <a:lnTo>
                    <a:pt x="402" y="1338"/>
                  </a:lnTo>
                  <a:lnTo>
                    <a:pt x="408" y="90"/>
                  </a:lnTo>
                  <a:lnTo>
                    <a:pt x="408" y="78"/>
                  </a:lnTo>
                  <a:lnTo>
                    <a:pt x="414" y="120"/>
                  </a:lnTo>
                  <a:lnTo>
                    <a:pt x="420" y="156"/>
                  </a:lnTo>
                  <a:lnTo>
                    <a:pt x="426" y="132"/>
                  </a:lnTo>
                  <a:lnTo>
                    <a:pt x="432" y="156"/>
                  </a:lnTo>
                  <a:lnTo>
                    <a:pt x="438" y="72"/>
                  </a:lnTo>
                  <a:lnTo>
                    <a:pt x="438" y="108"/>
                  </a:lnTo>
                  <a:lnTo>
                    <a:pt x="444" y="138"/>
                  </a:lnTo>
                  <a:lnTo>
                    <a:pt x="450" y="96"/>
                  </a:lnTo>
                  <a:lnTo>
                    <a:pt x="456" y="102"/>
                  </a:lnTo>
                  <a:lnTo>
                    <a:pt x="462" y="102"/>
                  </a:lnTo>
                  <a:lnTo>
                    <a:pt x="468" y="126"/>
                  </a:lnTo>
                  <a:lnTo>
                    <a:pt x="468" y="150"/>
                  </a:lnTo>
                  <a:lnTo>
                    <a:pt x="474" y="138"/>
                  </a:lnTo>
                  <a:lnTo>
                    <a:pt x="480" y="240"/>
                  </a:lnTo>
                  <a:lnTo>
                    <a:pt x="486" y="156"/>
                  </a:lnTo>
                  <a:lnTo>
                    <a:pt x="492" y="180"/>
                  </a:lnTo>
                  <a:lnTo>
                    <a:pt x="498" y="198"/>
                  </a:lnTo>
                  <a:lnTo>
                    <a:pt x="504" y="138"/>
                  </a:lnTo>
                  <a:lnTo>
                    <a:pt x="504" y="192"/>
                  </a:lnTo>
                  <a:lnTo>
                    <a:pt x="510" y="210"/>
                  </a:lnTo>
                  <a:lnTo>
                    <a:pt x="516" y="174"/>
                  </a:lnTo>
                  <a:lnTo>
                    <a:pt x="522" y="186"/>
                  </a:lnTo>
                  <a:lnTo>
                    <a:pt x="528" y="198"/>
                  </a:lnTo>
                  <a:lnTo>
                    <a:pt x="534" y="144"/>
                  </a:lnTo>
                  <a:lnTo>
                    <a:pt x="534" y="198"/>
                  </a:lnTo>
                  <a:lnTo>
                    <a:pt x="540" y="162"/>
                  </a:lnTo>
                  <a:lnTo>
                    <a:pt x="546" y="126"/>
                  </a:lnTo>
                  <a:lnTo>
                    <a:pt x="552" y="198"/>
                  </a:lnTo>
                  <a:lnTo>
                    <a:pt x="558" y="144"/>
                  </a:lnTo>
                  <a:lnTo>
                    <a:pt x="564" y="192"/>
                  </a:lnTo>
                  <a:lnTo>
                    <a:pt x="564" y="72"/>
                  </a:lnTo>
                  <a:lnTo>
                    <a:pt x="570" y="96"/>
                  </a:lnTo>
                  <a:lnTo>
                    <a:pt x="576" y="126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08"/>
                  </a:lnTo>
                  <a:lnTo>
                    <a:pt x="594" y="84"/>
                  </a:lnTo>
                  <a:lnTo>
                    <a:pt x="600" y="96"/>
                  </a:lnTo>
                  <a:lnTo>
                    <a:pt x="606" y="90"/>
                  </a:lnTo>
                  <a:lnTo>
                    <a:pt x="612" y="90"/>
                  </a:lnTo>
                  <a:lnTo>
                    <a:pt x="618" y="72"/>
                  </a:lnTo>
                  <a:lnTo>
                    <a:pt x="624" y="24"/>
                  </a:lnTo>
                  <a:lnTo>
                    <a:pt x="630" y="48"/>
                  </a:lnTo>
                  <a:lnTo>
                    <a:pt x="630" y="84"/>
                  </a:lnTo>
                  <a:lnTo>
                    <a:pt x="636" y="0"/>
                  </a:lnTo>
                  <a:lnTo>
                    <a:pt x="642" y="24"/>
                  </a:lnTo>
                  <a:lnTo>
                    <a:pt x="648" y="42"/>
                  </a:lnTo>
                  <a:lnTo>
                    <a:pt x="654" y="66"/>
                  </a:lnTo>
                  <a:lnTo>
                    <a:pt x="660" y="1338"/>
                  </a:lnTo>
                  <a:lnTo>
                    <a:pt x="666" y="1338"/>
                  </a:lnTo>
                  <a:lnTo>
                    <a:pt x="672" y="1338"/>
                  </a:lnTo>
                  <a:lnTo>
                    <a:pt x="678" y="133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3548063" y="3379788"/>
              <a:ext cx="1057275" cy="1666875"/>
            </a:xfrm>
            <a:custGeom>
              <a:avLst/>
              <a:gdLst/>
              <a:ahLst/>
              <a:cxnLst>
                <a:cxn ang="0">
                  <a:pos x="12" y="1050"/>
                </a:cxn>
                <a:cxn ang="0">
                  <a:pos x="30" y="1050"/>
                </a:cxn>
                <a:cxn ang="0">
                  <a:pos x="48" y="1050"/>
                </a:cxn>
                <a:cxn ang="0">
                  <a:pos x="66" y="1050"/>
                </a:cxn>
                <a:cxn ang="0">
                  <a:pos x="84" y="1050"/>
                </a:cxn>
                <a:cxn ang="0">
                  <a:pos x="102" y="1050"/>
                </a:cxn>
                <a:cxn ang="0">
                  <a:pos x="114" y="1008"/>
                </a:cxn>
                <a:cxn ang="0">
                  <a:pos x="132" y="966"/>
                </a:cxn>
                <a:cxn ang="0">
                  <a:pos x="150" y="930"/>
                </a:cxn>
                <a:cxn ang="0">
                  <a:pos x="168" y="918"/>
                </a:cxn>
                <a:cxn ang="0">
                  <a:pos x="180" y="876"/>
                </a:cxn>
                <a:cxn ang="0">
                  <a:pos x="198" y="828"/>
                </a:cxn>
                <a:cxn ang="0">
                  <a:pos x="210" y="804"/>
                </a:cxn>
                <a:cxn ang="0">
                  <a:pos x="228" y="768"/>
                </a:cxn>
                <a:cxn ang="0">
                  <a:pos x="240" y="750"/>
                </a:cxn>
                <a:cxn ang="0">
                  <a:pos x="258" y="744"/>
                </a:cxn>
                <a:cxn ang="0">
                  <a:pos x="270" y="714"/>
                </a:cxn>
                <a:cxn ang="0">
                  <a:pos x="288" y="684"/>
                </a:cxn>
                <a:cxn ang="0">
                  <a:pos x="300" y="642"/>
                </a:cxn>
                <a:cxn ang="0">
                  <a:pos x="318" y="624"/>
                </a:cxn>
                <a:cxn ang="0">
                  <a:pos x="330" y="540"/>
                </a:cxn>
                <a:cxn ang="0">
                  <a:pos x="348" y="534"/>
                </a:cxn>
                <a:cxn ang="0">
                  <a:pos x="360" y="528"/>
                </a:cxn>
                <a:cxn ang="0">
                  <a:pos x="378" y="510"/>
                </a:cxn>
                <a:cxn ang="0">
                  <a:pos x="390" y="510"/>
                </a:cxn>
                <a:cxn ang="0">
                  <a:pos x="408" y="522"/>
                </a:cxn>
                <a:cxn ang="0">
                  <a:pos x="420" y="408"/>
                </a:cxn>
                <a:cxn ang="0">
                  <a:pos x="438" y="366"/>
                </a:cxn>
                <a:cxn ang="0">
                  <a:pos x="456" y="366"/>
                </a:cxn>
                <a:cxn ang="0">
                  <a:pos x="468" y="330"/>
                </a:cxn>
                <a:cxn ang="0">
                  <a:pos x="486" y="330"/>
                </a:cxn>
                <a:cxn ang="0">
                  <a:pos x="498" y="300"/>
                </a:cxn>
                <a:cxn ang="0">
                  <a:pos x="516" y="264"/>
                </a:cxn>
                <a:cxn ang="0">
                  <a:pos x="528" y="204"/>
                </a:cxn>
                <a:cxn ang="0">
                  <a:pos x="546" y="174"/>
                </a:cxn>
                <a:cxn ang="0">
                  <a:pos x="558" y="150"/>
                </a:cxn>
                <a:cxn ang="0">
                  <a:pos x="576" y="114"/>
                </a:cxn>
                <a:cxn ang="0">
                  <a:pos x="588" y="78"/>
                </a:cxn>
                <a:cxn ang="0">
                  <a:pos x="606" y="72"/>
                </a:cxn>
                <a:cxn ang="0">
                  <a:pos x="618" y="48"/>
                </a:cxn>
                <a:cxn ang="0">
                  <a:pos x="636" y="30"/>
                </a:cxn>
                <a:cxn ang="0">
                  <a:pos x="654" y="18"/>
                </a:cxn>
              </a:cxnLst>
              <a:rect l="0" t="0" r="r" b="b"/>
              <a:pathLst>
                <a:path w="666" h="1050">
                  <a:moveTo>
                    <a:pt x="0" y="1050"/>
                  </a:moveTo>
                  <a:lnTo>
                    <a:pt x="6" y="1050"/>
                  </a:lnTo>
                  <a:lnTo>
                    <a:pt x="12" y="1050"/>
                  </a:lnTo>
                  <a:lnTo>
                    <a:pt x="18" y="1050"/>
                  </a:lnTo>
                  <a:lnTo>
                    <a:pt x="24" y="1050"/>
                  </a:lnTo>
                  <a:lnTo>
                    <a:pt x="30" y="1050"/>
                  </a:lnTo>
                  <a:lnTo>
                    <a:pt x="36" y="1050"/>
                  </a:lnTo>
                  <a:lnTo>
                    <a:pt x="42" y="1050"/>
                  </a:lnTo>
                  <a:lnTo>
                    <a:pt x="48" y="1050"/>
                  </a:lnTo>
                  <a:lnTo>
                    <a:pt x="54" y="1050"/>
                  </a:lnTo>
                  <a:lnTo>
                    <a:pt x="60" y="1050"/>
                  </a:lnTo>
                  <a:lnTo>
                    <a:pt x="66" y="1050"/>
                  </a:lnTo>
                  <a:lnTo>
                    <a:pt x="72" y="1050"/>
                  </a:lnTo>
                  <a:lnTo>
                    <a:pt x="78" y="1050"/>
                  </a:lnTo>
                  <a:lnTo>
                    <a:pt x="84" y="1050"/>
                  </a:lnTo>
                  <a:lnTo>
                    <a:pt x="90" y="1050"/>
                  </a:lnTo>
                  <a:lnTo>
                    <a:pt x="96" y="1050"/>
                  </a:lnTo>
                  <a:lnTo>
                    <a:pt x="102" y="1050"/>
                  </a:lnTo>
                  <a:lnTo>
                    <a:pt x="108" y="1050"/>
                  </a:lnTo>
                  <a:lnTo>
                    <a:pt x="108" y="1026"/>
                  </a:lnTo>
                  <a:lnTo>
                    <a:pt x="114" y="1008"/>
                  </a:lnTo>
                  <a:lnTo>
                    <a:pt x="120" y="990"/>
                  </a:lnTo>
                  <a:lnTo>
                    <a:pt x="126" y="978"/>
                  </a:lnTo>
                  <a:lnTo>
                    <a:pt x="132" y="966"/>
                  </a:lnTo>
                  <a:lnTo>
                    <a:pt x="138" y="960"/>
                  </a:lnTo>
                  <a:lnTo>
                    <a:pt x="144" y="948"/>
                  </a:lnTo>
                  <a:lnTo>
                    <a:pt x="150" y="930"/>
                  </a:lnTo>
                  <a:lnTo>
                    <a:pt x="156" y="936"/>
                  </a:lnTo>
                  <a:lnTo>
                    <a:pt x="162" y="924"/>
                  </a:lnTo>
                  <a:lnTo>
                    <a:pt x="168" y="918"/>
                  </a:lnTo>
                  <a:lnTo>
                    <a:pt x="168" y="888"/>
                  </a:lnTo>
                  <a:lnTo>
                    <a:pt x="174" y="882"/>
                  </a:lnTo>
                  <a:lnTo>
                    <a:pt x="180" y="876"/>
                  </a:lnTo>
                  <a:lnTo>
                    <a:pt x="186" y="876"/>
                  </a:lnTo>
                  <a:lnTo>
                    <a:pt x="192" y="828"/>
                  </a:lnTo>
                  <a:lnTo>
                    <a:pt x="198" y="828"/>
                  </a:lnTo>
                  <a:lnTo>
                    <a:pt x="204" y="834"/>
                  </a:lnTo>
                  <a:lnTo>
                    <a:pt x="204" y="810"/>
                  </a:lnTo>
                  <a:lnTo>
                    <a:pt x="210" y="804"/>
                  </a:lnTo>
                  <a:lnTo>
                    <a:pt x="216" y="798"/>
                  </a:lnTo>
                  <a:lnTo>
                    <a:pt x="222" y="810"/>
                  </a:lnTo>
                  <a:lnTo>
                    <a:pt x="228" y="768"/>
                  </a:lnTo>
                  <a:lnTo>
                    <a:pt x="234" y="762"/>
                  </a:lnTo>
                  <a:lnTo>
                    <a:pt x="234" y="750"/>
                  </a:lnTo>
                  <a:lnTo>
                    <a:pt x="240" y="750"/>
                  </a:lnTo>
                  <a:lnTo>
                    <a:pt x="246" y="750"/>
                  </a:lnTo>
                  <a:lnTo>
                    <a:pt x="252" y="750"/>
                  </a:lnTo>
                  <a:lnTo>
                    <a:pt x="258" y="744"/>
                  </a:lnTo>
                  <a:lnTo>
                    <a:pt x="264" y="744"/>
                  </a:lnTo>
                  <a:lnTo>
                    <a:pt x="264" y="714"/>
                  </a:lnTo>
                  <a:lnTo>
                    <a:pt x="270" y="714"/>
                  </a:lnTo>
                  <a:lnTo>
                    <a:pt x="276" y="714"/>
                  </a:lnTo>
                  <a:lnTo>
                    <a:pt x="282" y="702"/>
                  </a:lnTo>
                  <a:lnTo>
                    <a:pt x="288" y="684"/>
                  </a:lnTo>
                  <a:lnTo>
                    <a:pt x="294" y="660"/>
                  </a:lnTo>
                  <a:lnTo>
                    <a:pt x="294" y="648"/>
                  </a:lnTo>
                  <a:lnTo>
                    <a:pt x="300" y="642"/>
                  </a:lnTo>
                  <a:lnTo>
                    <a:pt x="306" y="642"/>
                  </a:lnTo>
                  <a:lnTo>
                    <a:pt x="312" y="636"/>
                  </a:lnTo>
                  <a:lnTo>
                    <a:pt x="318" y="624"/>
                  </a:lnTo>
                  <a:lnTo>
                    <a:pt x="324" y="600"/>
                  </a:lnTo>
                  <a:lnTo>
                    <a:pt x="330" y="588"/>
                  </a:lnTo>
                  <a:lnTo>
                    <a:pt x="330" y="540"/>
                  </a:lnTo>
                  <a:lnTo>
                    <a:pt x="336" y="546"/>
                  </a:lnTo>
                  <a:lnTo>
                    <a:pt x="342" y="528"/>
                  </a:lnTo>
                  <a:lnTo>
                    <a:pt x="348" y="534"/>
                  </a:lnTo>
                  <a:lnTo>
                    <a:pt x="354" y="516"/>
                  </a:lnTo>
                  <a:lnTo>
                    <a:pt x="360" y="504"/>
                  </a:lnTo>
                  <a:lnTo>
                    <a:pt x="360" y="528"/>
                  </a:lnTo>
                  <a:lnTo>
                    <a:pt x="366" y="522"/>
                  </a:lnTo>
                  <a:lnTo>
                    <a:pt x="372" y="528"/>
                  </a:lnTo>
                  <a:lnTo>
                    <a:pt x="378" y="510"/>
                  </a:lnTo>
                  <a:lnTo>
                    <a:pt x="384" y="510"/>
                  </a:lnTo>
                  <a:lnTo>
                    <a:pt x="390" y="498"/>
                  </a:lnTo>
                  <a:lnTo>
                    <a:pt x="390" y="510"/>
                  </a:lnTo>
                  <a:lnTo>
                    <a:pt x="396" y="504"/>
                  </a:lnTo>
                  <a:lnTo>
                    <a:pt x="402" y="510"/>
                  </a:lnTo>
                  <a:lnTo>
                    <a:pt x="408" y="522"/>
                  </a:lnTo>
                  <a:lnTo>
                    <a:pt x="414" y="450"/>
                  </a:lnTo>
                  <a:lnTo>
                    <a:pt x="420" y="426"/>
                  </a:lnTo>
                  <a:lnTo>
                    <a:pt x="420" y="408"/>
                  </a:lnTo>
                  <a:lnTo>
                    <a:pt x="426" y="378"/>
                  </a:lnTo>
                  <a:lnTo>
                    <a:pt x="432" y="372"/>
                  </a:lnTo>
                  <a:lnTo>
                    <a:pt x="438" y="366"/>
                  </a:lnTo>
                  <a:lnTo>
                    <a:pt x="444" y="354"/>
                  </a:lnTo>
                  <a:lnTo>
                    <a:pt x="450" y="360"/>
                  </a:lnTo>
                  <a:lnTo>
                    <a:pt x="456" y="366"/>
                  </a:lnTo>
                  <a:lnTo>
                    <a:pt x="456" y="360"/>
                  </a:lnTo>
                  <a:lnTo>
                    <a:pt x="462" y="354"/>
                  </a:lnTo>
                  <a:lnTo>
                    <a:pt x="468" y="330"/>
                  </a:lnTo>
                  <a:lnTo>
                    <a:pt x="474" y="372"/>
                  </a:lnTo>
                  <a:lnTo>
                    <a:pt x="480" y="336"/>
                  </a:lnTo>
                  <a:lnTo>
                    <a:pt x="486" y="330"/>
                  </a:lnTo>
                  <a:lnTo>
                    <a:pt x="486" y="306"/>
                  </a:lnTo>
                  <a:lnTo>
                    <a:pt x="492" y="306"/>
                  </a:lnTo>
                  <a:lnTo>
                    <a:pt x="498" y="300"/>
                  </a:lnTo>
                  <a:lnTo>
                    <a:pt x="504" y="264"/>
                  </a:lnTo>
                  <a:lnTo>
                    <a:pt x="510" y="222"/>
                  </a:lnTo>
                  <a:lnTo>
                    <a:pt x="516" y="264"/>
                  </a:lnTo>
                  <a:lnTo>
                    <a:pt x="516" y="228"/>
                  </a:lnTo>
                  <a:lnTo>
                    <a:pt x="522" y="234"/>
                  </a:lnTo>
                  <a:lnTo>
                    <a:pt x="528" y="204"/>
                  </a:lnTo>
                  <a:lnTo>
                    <a:pt x="534" y="198"/>
                  </a:lnTo>
                  <a:lnTo>
                    <a:pt x="540" y="186"/>
                  </a:lnTo>
                  <a:lnTo>
                    <a:pt x="546" y="174"/>
                  </a:lnTo>
                  <a:lnTo>
                    <a:pt x="546" y="186"/>
                  </a:lnTo>
                  <a:lnTo>
                    <a:pt x="552" y="186"/>
                  </a:lnTo>
                  <a:lnTo>
                    <a:pt x="558" y="150"/>
                  </a:lnTo>
                  <a:lnTo>
                    <a:pt x="564" y="174"/>
                  </a:lnTo>
                  <a:lnTo>
                    <a:pt x="570" y="138"/>
                  </a:lnTo>
                  <a:lnTo>
                    <a:pt x="576" y="114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88" y="78"/>
                  </a:lnTo>
                  <a:lnTo>
                    <a:pt x="594" y="66"/>
                  </a:lnTo>
                  <a:lnTo>
                    <a:pt x="600" y="96"/>
                  </a:lnTo>
                  <a:lnTo>
                    <a:pt x="606" y="72"/>
                  </a:lnTo>
                  <a:lnTo>
                    <a:pt x="612" y="78"/>
                  </a:lnTo>
                  <a:lnTo>
                    <a:pt x="612" y="60"/>
                  </a:lnTo>
                  <a:lnTo>
                    <a:pt x="618" y="48"/>
                  </a:lnTo>
                  <a:lnTo>
                    <a:pt x="624" y="48"/>
                  </a:lnTo>
                  <a:lnTo>
                    <a:pt x="630" y="30"/>
                  </a:lnTo>
                  <a:lnTo>
                    <a:pt x="636" y="30"/>
                  </a:lnTo>
                  <a:lnTo>
                    <a:pt x="648" y="12"/>
                  </a:lnTo>
                  <a:lnTo>
                    <a:pt x="648" y="12"/>
                  </a:lnTo>
                  <a:lnTo>
                    <a:pt x="654" y="18"/>
                  </a:lnTo>
                  <a:lnTo>
                    <a:pt x="660" y="0"/>
                  </a:lnTo>
                  <a:lnTo>
                    <a:pt x="666" y="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4605338" y="2932113"/>
              <a:ext cx="1095375" cy="2114550"/>
            </a:xfrm>
            <a:custGeom>
              <a:avLst/>
              <a:gdLst/>
              <a:ahLst/>
              <a:cxnLst>
                <a:cxn ang="0">
                  <a:pos x="6" y="252"/>
                </a:cxn>
                <a:cxn ang="0">
                  <a:pos x="24" y="234"/>
                </a:cxn>
                <a:cxn ang="0">
                  <a:pos x="42" y="210"/>
                </a:cxn>
                <a:cxn ang="0">
                  <a:pos x="60" y="192"/>
                </a:cxn>
                <a:cxn ang="0">
                  <a:pos x="72" y="180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20" y="132"/>
                </a:cxn>
                <a:cxn ang="0">
                  <a:pos x="132" y="150"/>
                </a:cxn>
                <a:cxn ang="0">
                  <a:pos x="150" y="216"/>
                </a:cxn>
                <a:cxn ang="0">
                  <a:pos x="168" y="222"/>
                </a:cxn>
                <a:cxn ang="0">
                  <a:pos x="186" y="168"/>
                </a:cxn>
                <a:cxn ang="0">
                  <a:pos x="198" y="240"/>
                </a:cxn>
                <a:cxn ang="0">
                  <a:pos x="216" y="204"/>
                </a:cxn>
                <a:cxn ang="0">
                  <a:pos x="228" y="252"/>
                </a:cxn>
                <a:cxn ang="0">
                  <a:pos x="246" y="192"/>
                </a:cxn>
                <a:cxn ang="0">
                  <a:pos x="258" y="204"/>
                </a:cxn>
                <a:cxn ang="0">
                  <a:pos x="276" y="174"/>
                </a:cxn>
                <a:cxn ang="0">
                  <a:pos x="294" y="162"/>
                </a:cxn>
                <a:cxn ang="0">
                  <a:pos x="306" y="180"/>
                </a:cxn>
                <a:cxn ang="0">
                  <a:pos x="324" y="144"/>
                </a:cxn>
                <a:cxn ang="0">
                  <a:pos x="336" y="162"/>
                </a:cxn>
                <a:cxn ang="0">
                  <a:pos x="354" y="78"/>
                </a:cxn>
                <a:cxn ang="0">
                  <a:pos x="366" y="102"/>
                </a:cxn>
                <a:cxn ang="0">
                  <a:pos x="384" y="114"/>
                </a:cxn>
                <a:cxn ang="0">
                  <a:pos x="396" y="66"/>
                </a:cxn>
                <a:cxn ang="0">
                  <a:pos x="414" y="42"/>
                </a:cxn>
                <a:cxn ang="0">
                  <a:pos x="426" y="1332"/>
                </a:cxn>
                <a:cxn ang="0">
                  <a:pos x="444" y="1332"/>
                </a:cxn>
                <a:cxn ang="0">
                  <a:pos x="462" y="1332"/>
                </a:cxn>
                <a:cxn ang="0">
                  <a:pos x="480" y="1332"/>
                </a:cxn>
                <a:cxn ang="0">
                  <a:pos x="498" y="1332"/>
                </a:cxn>
                <a:cxn ang="0">
                  <a:pos x="516" y="1332"/>
                </a:cxn>
                <a:cxn ang="0">
                  <a:pos x="534" y="1332"/>
                </a:cxn>
                <a:cxn ang="0">
                  <a:pos x="552" y="1332"/>
                </a:cxn>
                <a:cxn ang="0">
                  <a:pos x="570" y="1332"/>
                </a:cxn>
                <a:cxn ang="0">
                  <a:pos x="588" y="1332"/>
                </a:cxn>
                <a:cxn ang="0">
                  <a:pos x="606" y="1332"/>
                </a:cxn>
                <a:cxn ang="0">
                  <a:pos x="624" y="1332"/>
                </a:cxn>
                <a:cxn ang="0">
                  <a:pos x="642" y="1332"/>
                </a:cxn>
                <a:cxn ang="0">
                  <a:pos x="660" y="1332"/>
                </a:cxn>
                <a:cxn ang="0">
                  <a:pos x="678" y="1332"/>
                </a:cxn>
              </a:cxnLst>
              <a:rect l="0" t="0" r="r" b="b"/>
              <a:pathLst>
                <a:path w="690" h="1332">
                  <a:moveTo>
                    <a:pt x="0" y="300"/>
                  </a:moveTo>
                  <a:lnTo>
                    <a:pt x="6" y="306"/>
                  </a:lnTo>
                  <a:lnTo>
                    <a:pt x="6" y="252"/>
                  </a:lnTo>
                  <a:lnTo>
                    <a:pt x="12" y="216"/>
                  </a:lnTo>
                  <a:lnTo>
                    <a:pt x="18" y="246"/>
                  </a:lnTo>
                  <a:lnTo>
                    <a:pt x="24" y="234"/>
                  </a:lnTo>
                  <a:lnTo>
                    <a:pt x="30" y="234"/>
                  </a:lnTo>
                  <a:lnTo>
                    <a:pt x="36" y="234"/>
                  </a:lnTo>
                  <a:lnTo>
                    <a:pt x="42" y="210"/>
                  </a:lnTo>
                  <a:lnTo>
                    <a:pt x="48" y="21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66" y="180"/>
                  </a:lnTo>
                  <a:lnTo>
                    <a:pt x="72" y="216"/>
                  </a:lnTo>
                  <a:lnTo>
                    <a:pt x="72" y="180"/>
                  </a:lnTo>
                  <a:lnTo>
                    <a:pt x="78" y="168"/>
                  </a:lnTo>
                  <a:lnTo>
                    <a:pt x="84" y="126"/>
                  </a:lnTo>
                  <a:lnTo>
                    <a:pt x="90" y="120"/>
                  </a:lnTo>
                  <a:lnTo>
                    <a:pt x="96" y="120"/>
                  </a:lnTo>
                  <a:lnTo>
                    <a:pt x="102" y="144"/>
                  </a:lnTo>
                  <a:lnTo>
                    <a:pt x="102" y="102"/>
                  </a:lnTo>
                  <a:lnTo>
                    <a:pt x="108" y="156"/>
                  </a:lnTo>
                  <a:lnTo>
                    <a:pt x="114" y="102"/>
                  </a:lnTo>
                  <a:lnTo>
                    <a:pt x="120" y="132"/>
                  </a:lnTo>
                  <a:lnTo>
                    <a:pt x="126" y="156"/>
                  </a:lnTo>
                  <a:lnTo>
                    <a:pt x="132" y="180"/>
                  </a:lnTo>
                  <a:lnTo>
                    <a:pt x="132" y="150"/>
                  </a:lnTo>
                  <a:lnTo>
                    <a:pt x="138" y="210"/>
                  </a:lnTo>
                  <a:lnTo>
                    <a:pt x="144" y="258"/>
                  </a:lnTo>
                  <a:lnTo>
                    <a:pt x="150" y="216"/>
                  </a:lnTo>
                  <a:lnTo>
                    <a:pt x="156" y="162"/>
                  </a:lnTo>
                  <a:lnTo>
                    <a:pt x="162" y="180"/>
                  </a:lnTo>
                  <a:lnTo>
                    <a:pt x="168" y="222"/>
                  </a:lnTo>
                  <a:lnTo>
                    <a:pt x="174" y="192"/>
                  </a:lnTo>
                  <a:lnTo>
                    <a:pt x="180" y="192"/>
                  </a:lnTo>
                  <a:lnTo>
                    <a:pt x="186" y="168"/>
                  </a:lnTo>
                  <a:lnTo>
                    <a:pt x="192" y="144"/>
                  </a:lnTo>
                  <a:lnTo>
                    <a:pt x="198" y="198"/>
                  </a:lnTo>
                  <a:lnTo>
                    <a:pt x="198" y="240"/>
                  </a:lnTo>
                  <a:lnTo>
                    <a:pt x="204" y="210"/>
                  </a:lnTo>
                  <a:lnTo>
                    <a:pt x="210" y="276"/>
                  </a:lnTo>
                  <a:lnTo>
                    <a:pt x="216" y="204"/>
                  </a:lnTo>
                  <a:lnTo>
                    <a:pt x="222" y="216"/>
                  </a:lnTo>
                  <a:lnTo>
                    <a:pt x="228" y="234"/>
                  </a:lnTo>
                  <a:lnTo>
                    <a:pt x="228" y="252"/>
                  </a:lnTo>
                  <a:lnTo>
                    <a:pt x="234" y="210"/>
                  </a:lnTo>
                  <a:lnTo>
                    <a:pt x="240" y="192"/>
                  </a:lnTo>
                  <a:lnTo>
                    <a:pt x="246" y="192"/>
                  </a:lnTo>
                  <a:lnTo>
                    <a:pt x="252" y="186"/>
                  </a:lnTo>
                  <a:lnTo>
                    <a:pt x="258" y="138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70" y="198"/>
                  </a:lnTo>
                  <a:lnTo>
                    <a:pt x="276" y="174"/>
                  </a:lnTo>
                  <a:lnTo>
                    <a:pt x="282" y="180"/>
                  </a:lnTo>
                  <a:lnTo>
                    <a:pt x="288" y="186"/>
                  </a:lnTo>
                  <a:lnTo>
                    <a:pt x="294" y="162"/>
                  </a:lnTo>
                  <a:lnTo>
                    <a:pt x="294" y="186"/>
                  </a:lnTo>
                  <a:lnTo>
                    <a:pt x="300" y="180"/>
                  </a:lnTo>
                  <a:lnTo>
                    <a:pt x="306" y="180"/>
                  </a:lnTo>
                  <a:lnTo>
                    <a:pt x="312" y="180"/>
                  </a:lnTo>
                  <a:lnTo>
                    <a:pt x="318" y="156"/>
                  </a:lnTo>
                  <a:lnTo>
                    <a:pt x="324" y="144"/>
                  </a:lnTo>
                  <a:lnTo>
                    <a:pt x="324" y="96"/>
                  </a:lnTo>
                  <a:lnTo>
                    <a:pt x="330" y="120"/>
                  </a:lnTo>
                  <a:lnTo>
                    <a:pt x="336" y="162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54" y="78"/>
                  </a:lnTo>
                  <a:lnTo>
                    <a:pt x="354" y="66"/>
                  </a:lnTo>
                  <a:lnTo>
                    <a:pt x="360" y="114"/>
                  </a:lnTo>
                  <a:lnTo>
                    <a:pt x="366" y="102"/>
                  </a:lnTo>
                  <a:lnTo>
                    <a:pt x="372" y="96"/>
                  </a:lnTo>
                  <a:lnTo>
                    <a:pt x="378" y="78"/>
                  </a:lnTo>
                  <a:lnTo>
                    <a:pt x="384" y="114"/>
                  </a:lnTo>
                  <a:lnTo>
                    <a:pt x="384" y="18"/>
                  </a:lnTo>
                  <a:lnTo>
                    <a:pt x="390" y="36"/>
                  </a:lnTo>
                  <a:lnTo>
                    <a:pt x="396" y="66"/>
                  </a:lnTo>
                  <a:lnTo>
                    <a:pt x="402" y="0"/>
                  </a:lnTo>
                  <a:lnTo>
                    <a:pt x="408" y="48"/>
                  </a:lnTo>
                  <a:lnTo>
                    <a:pt x="414" y="42"/>
                  </a:lnTo>
                  <a:lnTo>
                    <a:pt x="420" y="12"/>
                  </a:lnTo>
                  <a:lnTo>
                    <a:pt x="420" y="1332"/>
                  </a:lnTo>
                  <a:lnTo>
                    <a:pt x="426" y="1332"/>
                  </a:lnTo>
                  <a:lnTo>
                    <a:pt x="432" y="1332"/>
                  </a:lnTo>
                  <a:lnTo>
                    <a:pt x="438" y="1332"/>
                  </a:lnTo>
                  <a:lnTo>
                    <a:pt x="444" y="1332"/>
                  </a:lnTo>
                  <a:lnTo>
                    <a:pt x="450" y="1332"/>
                  </a:lnTo>
                  <a:lnTo>
                    <a:pt x="456" y="1332"/>
                  </a:lnTo>
                  <a:lnTo>
                    <a:pt x="462" y="1332"/>
                  </a:lnTo>
                  <a:lnTo>
                    <a:pt x="468" y="1332"/>
                  </a:lnTo>
                  <a:lnTo>
                    <a:pt x="474" y="1332"/>
                  </a:lnTo>
                  <a:lnTo>
                    <a:pt x="480" y="1332"/>
                  </a:lnTo>
                  <a:lnTo>
                    <a:pt x="486" y="1332"/>
                  </a:lnTo>
                  <a:lnTo>
                    <a:pt x="492" y="1332"/>
                  </a:lnTo>
                  <a:lnTo>
                    <a:pt x="498" y="1332"/>
                  </a:lnTo>
                  <a:lnTo>
                    <a:pt x="504" y="1332"/>
                  </a:lnTo>
                  <a:lnTo>
                    <a:pt x="510" y="1332"/>
                  </a:lnTo>
                  <a:lnTo>
                    <a:pt x="516" y="1332"/>
                  </a:lnTo>
                  <a:lnTo>
                    <a:pt x="522" y="1332"/>
                  </a:lnTo>
                  <a:lnTo>
                    <a:pt x="528" y="1332"/>
                  </a:lnTo>
                  <a:lnTo>
                    <a:pt x="534" y="1332"/>
                  </a:lnTo>
                  <a:lnTo>
                    <a:pt x="540" y="1332"/>
                  </a:lnTo>
                  <a:lnTo>
                    <a:pt x="546" y="1332"/>
                  </a:lnTo>
                  <a:lnTo>
                    <a:pt x="552" y="1332"/>
                  </a:lnTo>
                  <a:lnTo>
                    <a:pt x="558" y="1332"/>
                  </a:lnTo>
                  <a:lnTo>
                    <a:pt x="564" y="1332"/>
                  </a:lnTo>
                  <a:lnTo>
                    <a:pt x="570" y="1332"/>
                  </a:lnTo>
                  <a:lnTo>
                    <a:pt x="576" y="1332"/>
                  </a:lnTo>
                  <a:lnTo>
                    <a:pt x="582" y="1332"/>
                  </a:lnTo>
                  <a:lnTo>
                    <a:pt x="588" y="1332"/>
                  </a:lnTo>
                  <a:lnTo>
                    <a:pt x="594" y="1332"/>
                  </a:lnTo>
                  <a:lnTo>
                    <a:pt x="600" y="1332"/>
                  </a:lnTo>
                  <a:lnTo>
                    <a:pt x="606" y="1332"/>
                  </a:lnTo>
                  <a:lnTo>
                    <a:pt x="612" y="1332"/>
                  </a:lnTo>
                  <a:lnTo>
                    <a:pt x="618" y="1332"/>
                  </a:lnTo>
                  <a:lnTo>
                    <a:pt x="624" y="1332"/>
                  </a:lnTo>
                  <a:lnTo>
                    <a:pt x="630" y="1332"/>
                  </a:lnTo>
                  <a:lnTo>
                    <a:pt x="636" y="1332"/>
                  </a:lnTo>
                  <a:lnTo>
                    <a:pt x="642" y="1332"/>
                  </a:lnTo>
                  <a:lnTo>
                    <a:pt x="648" y="1332"/>
                  </a:lnTo>
                  <a:lnTo>
                    <a:pt x="654" y="1332"/>
                  </a:lnTo>
                  <a:lnTo>
                    <a:pt x="660" y="1332"/>
                  </a:lnTo>
                  <a:lnTo>
                    <a:pt x="666" y="1332"/>
                  </a:lnTo>
                  <a:lnTo>
                    <a:pt x="672" y="1332"/>
                  </a:lnTo>
                  <a:lnTo>
                    <a:pt x="678" y="1332"/>
                  </a:lnTo>
                  <a:lnTo>
                    <a:pt x="684" y="1332"/>
                  </a:lnTo>
                  <a:lnTo>
                    <a:pt x="690" y="133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5700713" y="3198813"/>
              <a:ext cx="1133475" cy="1847850"/>
            </a:xfrm>
            <a:custGeom>
              <a:avLst/>
              <a:gdLst/>
              <a:ahLst/>
              <a:cxnLst>
                <a:cxn ang="0">
                  <a:pos x="12" y="1164"/>
                </a:cxn>
                <a:cxn ang="0">
                  <a:pos x="30" y="1164"/>
                </a:cxn>
                <a:cxn ang="0">
                  <a:pos x="48" y="1164"/>
                </a:cxn>
                <a:cxn ang="0">
                  <a:pos x="66" y="1164"/>
                </a:cxn>
                <a:cxn ang="0">
                  <a:pos x="84" y="1164"/>
                </a:cxn>
                <a:cxn ang="0">
                  <a:pos x="102" y="1128"/>
                </a:cxn>
                <a:cxn ang="0">
                  <a:pos x="114" y="1116"/>
                </a:cxn>
                <a:cxn ang="0">
                  <a:pos x="132" y="1086"/>
                </a:cxn>
                <a:cxn ang="0">
                  <a:pos x="150" y="1056"/>
                </a:cxn>
                <a:cxn ang="0">
                  <a:pos x="168" y="1038"/>
                </a:cxn>
                <a:cxn ang="0">
                  <a:pos x="180" y="996"/>
                </a:cxn>
                <a:cxn ang="0">
                  <a:pos x="198" y="960"/>
                </a:cxn>
                <a:cxn ang="0">
                  <a:pos x="210" y="936"/>
                </a:cxn>
                <a:cxn ang="0">
                  <a:pos x="228" y="912"/>
                </a:cxn>
                <a:cxn ang="0">
                  <a:pos x="240" y="864"/>
                </a:cxn>
                <a:cxn ang="0">
                  <a:pos x="258" y="846"/>
                </a:cxn>
                <a:cxn ang="0">
                  <a:pos x="276" y="762"/>
                </a:cxn>
                <a:cxn ang="0">
                  <a:pos x="294" y="696"/>
                </a:cxn>
                <a:cxn ang="0">
                  <a:pos x="306" y="588"/>
                </a:cxn>
                <a:cxn ang="0">
                  <a:pos x="324" y="384"/>
                </a:cxn>
                <a:cxn ang="0">
                  <a:pos x="336" y="300"/>
                </a:cxn>
                <a:cxn ang="0">
                  <a:pos x="354" y="168"/>
                </a:cxn>
                <a:cxn ang="0">
                  <a:pos x="366" y="126"/>
                </a:cxn>
                <a:cxn ang="0">
                  <a:pos x="384" y="114"/>
                </a:cxn>
                <a:cxn ang="0">
                  <a:pos x="396" y="54"/>
                </a:cxn>
                <a:cxn ang="0">
                  <a:pos x="414" y="6"/>
                </a:cxn>
                <a:cxn ang="0">
                  <a:pos x="432" y="1164"/>
                </a:cxn>
                <a:cxn ang="0">
                  <a:pos x="450" y="1164"/>
                </a:cxn>
                <a:cxn ang="0">
                  <a:pos x="468" y="1164"/>
                </a:cxn>
                <a:cxn ang="0">
                  <a:pos x="486" y="1164"/>
                </a:cxn>
                <a:cxn ang="0">
                  <a:pos x="504" y="1164"/>
                </a:cxn>
                <a:cxn ang="0">
                  <a:pos x="522" y="1164"/>
                </a:cxn>
                <a:cxn ang="0">
                  <a:pos x="540" y="1164"/>
                </a:cxn>
                <a:cxn ang="0">
                  <a:pos x="558" y="1164"/>
                </a:cxn>
                <a:cxn ang="0">
                  <a:pos x="576" y="1164"/>
                </a:cxn>
                <a:cxn ang="0">
                  <a:pos x="594" y="1164"/>
                </a:cxn>
                <a:cxn ang="0">
                  <a:pos x="612" y="1164"/>
                </a:cxn>
                <a:cxn ang="0">
                  <a:pos x="630" y="1164"/>
                </a:cxn>
                <a:cxn ang="0">
                  <a:pos x="648" y="1164"/>
                </a:cxn>
                <a:cxn ang="0">
                  <a:pos x="666" y="1164"/>
                </a:cxn>
                <a:cxn ang="0">
                  <a:pos x="684" y="1164"/>
                </a:cxn>
                <a:cxn ang="0">
                  <a:pos x="702" y="1164"/>
                </a:cxn>
              </a:cxnLst>
              <a:rect l="0" t="0" r="r" b="b"/>
              <a:pathLst>
                <a:path w="714" h="1164">
                  <a:moveTo>
                    <a:pt x="0" y="1164"/>
                  </a:moveTo>
                  <a:lnTo>
                    <a:pt x="6" y="1164"/>
                  </a:lnTo>
                  <a:lnTo>
                    <a:pt x="12" y="1164"/>
                  </a:lnTo>
                  <a:lnTo>
                    <a:pt x="18" y="1164"/>
                  </a:lnTo>
                  <a:lnTo>
                    <a:pt x="24" y="1164"/>
                  </a:lnTo>
                  <a:lnTo>
                    <a:pt x="30" y="1164"/>
                  </a:lnTo>
                  <a:lnTo>
                    <a:pt x="36" y="1164"/>
                  </a:lnTo>
                  <a:lnTo>
                    <a:pt x="42" y="1164"/>
                  </a:lnTo>
                  <a:lnTo>
                    <a:pt x="48" y="1164"/>
                  </a:lnTo>
                  <a:lnTo>
                    <a:pt x="54" y="1164"/>
                  </a:lnTo>
                  <a:lnTo>
                    <a:pt x="60" y="1164"/>
                  </a:lnTo>
                  <a:lnTo>
                    <a:pt x="66" y="1164"/>
                  </a:lnTo>
                  <a:lnTo>
                    <a:pt x="72" y="1164"/>
                  </a:lnTo>
                  <a:lnTo>
                    <a:pt x="78" y="1164"/>
                  </a:lnTo>
                  <a:lnTo>
                    <a:pt x="84" y="1164"/>
                  </a:lnTo>
                  <a:lnTo>
                    <a:pt x="90" y="1164"/>
                  </a:lnTo>
                  <a:lnTo>
                    <a:pt x="96" y="1140"/>
                  </a:lnTo>
                  <a:lnTo>
                    <a:pt x="102" y="1128"/>
                  </a:lnTo>
                  <a:lnTo>
                    <a:pt x="108" y="1134"/>
                  </a:lnTo>
                  <a:lnTo>
                    <a:pt x="108" y="1116"/>
                  </a:lnTo>
                  <a:lnTo>
                    <a:pt x="114" y="1116"/>
                  </a:lnTo>
                  <a:lnTo>
                    <a:pt x="120" y="1098"/>
                  </a:lnTo>
                  <a:lnTo>
                    <a:pt x="126" y="1104"/>
                  </a:lnTo>
                  <a:lnTo>
                    <a:pt x="132" y="1086"/>
                  </a:lnTo>
                  <a:lnTo>
                    <a:pt x="138" y="1080"/>
                  </a:lnTo>
                  <a:lnTo>
                    <a:pt x="144" y="1074"/>
                  </a:lnTo>
                  <a:lnTo>
                    <a:pt x="150" y="1056"/>
                  </a:lnTo>
                  <a:lnTo>
                    <a:pt x="156" y="1050"/>
                  </a:lnTo>
                  <a:lnTo>
                    <a:pt x="162" y="1038"/>
                  </a:lnTo>
                  <a:lnTo>
                    <a:pt x="168" y="1038"/>
                  </a:lnTo>
                  <a:lnTo>
                    <a:pt x="168" y="1026"/>
                  </a:lnTo>
                  <a:lnTo>
                    <a:pt x="174" y="1008"/>
                  </a:lnTo>
                  <a:lnTo>
                    <a:pt x="180" y="996"/>
                  </a:lnTo>
                  <a:lnTo>
                    <a:pt x="186" y="1002"/>
                  </a:lnTo>
                  <a:lnTo>
                    <a:pt x="192" y="990"/>
                  </a:lnTo>
                  <a:lnTo>
                    <a:pt x="198" y="960"/>
                  </a:lnTo>
                  <a:lnTo>
                    <a:pt x="198" y="942"/>
                  </a:lnTo>
                  <a:lnTo>
                    <a:pt x="204" y="930"/>
                  </a:lnTo>
                  <a:lnTo>
                    <a:pt x="210" y="936"/>
                  </a:lnTo>
                  <a:lnTo>
                    <a:pt x="216" y="918"/>
                  </a:lnTo>
                  <a:lnTo>
                    <a:pt x="222" y="918"/>
                  </a:lnTo>
                  <a:lnTo>
                    <a:pt x="228" y="912"/>
                  </a:lnTo>
                  <a:lnTo>
                    <a:pt x="234" y="888"/>
                  </a:lnTo>
                  <a:lnTo>
                    <a:pt x="234" y="876"/>
                  </a:lnTo>
                  <a:lnTo>
                    <a:pt x="240" y="864"/>
                  </a:lnTo>
                  <a:lnTo>
                    <a:pt x="246" y="864"/>
                  </a:lnTo>
                  <a:lnTo>
                    <a:pt x="252" y="858"/>
                  </a:lnTo>
                  <a:lnTo>
                    <a:pt x="258" y="846"/>
                  </a:lnTo>
                  <a:lnTo>
                    <a:pt x="264" y="822"/>
                  </a:lnTo>
                  <a:lnTo>
                    <a:pt x="270" y="804"/>
                  </a:lnTo>
                  <a:lnTo>
                    <a:pt x="276" y="762"/>
                  </a:lnTo>
                  <a:lnTo>
                    <a:pt x="282" y="756"/>
                  </a:lnTo>
                  <a:lnTo>
                    <a:pt x="288" y="756"/>
                  </a:lnTo>
                  <a:lnTo>
                    <a:pt x="294" y="696"/>
                  </a:lnTo>
                  <a:lnTo>
                    <a:pt x="294" y="600"/>
                  </a:lnTo>
                  <a:lnTo>
                    <a:pt x="300" y="600"/>
                  </a:lnTo>
                  <a:lnTo>
                    <a:pt x="306" y="588"/>
                  </a:lnTo>
                  <a:lnTo>
                    <a:pt x="312" y="438"/>
                  </a:lnTo>
                  <a:lnTo>
                    <a:pt x="318" y="402"/>
                  </a:lnTo>
                  <a:lnTo>
                    <a:pt x="324" y="384"/>
                  </a:lnTo>
                  <a:lnTo>
                    <a:pt x="324" y="330"/>
                  </a:lnTo>
                  <a:lnTo>
                    <a:pt x="330" y="300"/>
                  </a:lnTo>
                  <a:lnTo>
                    <a:pt x="336" y="300"/>
                  </a:lnTo>
                  <a:lnTo>
                    <a:pt x="342" y="216"/>
                  </a:lnTo>
                  <a:lnTo>
                    <a:pt x="348" y="228"/>
                  </a:lnTo>
                  <a:lnTo>
                    <a:pt x="354" y="168"/>
                  </a:lnTo>
                  <a:lnTo>
                    <a:pt x="360" y="174"/>
                  </a:lnTo>
                  <a:lnTo>
                    <a:pt x="360" y="114"/>
                  </a:lnTo>
                  <a:lnTo>
                    <a:pt x="366" y="126"/>
                  </a:lnTo>
                  <a:lnTo>
                    <a:pt x="372" y="114"/>
                  </a:lnTo>
                  <a:lnTo>
                    <a:pt x="378" y="30"/>
                  </a:lnTo>
                  <a:lnTo>
                    <a:pt x="384" y="114"/>
                  </a:lnTo>
                  <a:lnTo>
                    <a:pt x="390" y="78"/>
                  </a:lnTo>
                  <a:lnTo>
                    <a:pt x="390" y="30"/>
                  </a:lnTo>
                  <a:lnTo>
                    <a:pt x="396" y="54"/>
                  </a:lnTo>
                  <a:lnTo>
                    <a:pt x="402" y="0"/>
                  </a:lnTo>
                  <a:lnTo>
                    <a:pt x="408" y="54"/>
                  </a:lnTo>
                  <a:lnTo>
                    <a:pt x="414" y="6"/>
                  </a:lnTo>
                  <a:lnTo>
                    <a:pt x="420" y="1164"/>
                  </a:lnTo>
                  <a:lnTo>
                    <a:pt x="426" y="1164"/>
                  </a:lnTo>
                  <a:lnTo>
                    <a:pt x="432" y="1164"/>
                  </a:lnTo>
                  <a:lnTo>
                    <a:pt x="438" y="1164"/>
                  </a:lnTo>
                  <a:lnTo>
                    <a:pt x="444" y="1164"/>
                  </a:lnTo>
                  <a:lnTo>
                    <a:pt x="450" y="1164"/>
                  </a:lnTo>
                  <a:lnTo>
                    <a:pt x="456" y="1164"/>
                  </a:lnTo>
                  <a:lnTo>
                    <a:pt x="462" y="1164"/>
                  </a:lnTo>
                  <a:lnTo>
                    <a:pt x="468" y="1164"/>
                  </a:lnTo>
                  <a:lnTo>
                    <a:pt x="474" y="1164"/>
                  </a:lnTo>
                  <a:lnTo>
                    <a:pt x="480" y="1164"/>
                  </a:lnTo>
                  <a:lnTo>
                    <a:pt x="486" y="1164"/>
                  </a:lnTo>
                  <a:lnTo>
                    <a:pt x="492" y="1164"/>
                  </a:lnTo>
                  <a:lnTo>
                    <a:pt x="498" y="1164"/>
                  </a:lnTo>
                  <a:lnTo>
                    <a:pt x="504" y="1164"/>
                  </a:lnTo>
                  <a:lnTo>
                    <a:pt x="510" y="1164"/>
                  </a:lnTo>
                  <a:lnTo>
                    <a:pt x="516" y="1164"/>
                  </a:lnTo>
                  <a:lnTo>
                    <a:pt x="522" y="1164"/>
                  </a:lnTo>
                  <a:lnTo>
                    <a:pt x="528" y="1164"/>
                  </a:lnTo>
                  <a:lnTo>
                    <a:pt x="534" y="1164"/>
                  </a:lnTo>
                  <a:lnTo>
                    <a:pt x="540" y="1164"/>
                  </a:lnTo>
                  <a:lnTo>
                    <a:pt x="546" y="1164"/>
                  </a:lnTo>
                  <a:lnTo>
                    <a:pt x="552" y="1164"/>
                  </a:lnTo>
                  <a:lnTo>
                    <a:pt x="558" y="1164"/>
                  </a:lnTo>
                  <a:lnTo>
                    <a:pt x="564" y="1164"/>
                  </a:lnTo>
                  <a:lnTo>
                    <a:pt x="570" y="1164"/>
                  </a:lnTo>
                  <a:lnTo>
                    <a:pt x="576" y="1164"/>
                  </a:lnTo>
                  <a:lnTo>
                    <a:pt x="582" y="1164"/>
                  </a:lnTo>
                  <a:lnTo>
                    <a:pt x="588" y="1164"/>
                  </a:lnTo>
                  <a:lnTo>
                    <a:pt x="594" y="1164"/>
                  </a:lnTo>
                  <a:lnTo>
                    <a:pt x="600" y="1164"/>
                  </a:lnTo>
                  <a:lnTo>
                    <a:pt x="606" y="1164"/>
                  </a:lnTo>
                  <a:lnTo>
                    <a:pt x="612" y="1164"/>
                  </a:lnTo>
                  <a:lnTo>
                    <a:pt x="618" y="1164"/>
                  </a:lnTo>
                  <a:lnTo>
                    <a:pt x="624" y="1164"/>
                  </a:lnTo>
                  <a:lnTo>
                    <a:pt x="630" y="1164"/>
                  </a:lnTo>
                  <a:lnTo>
                    <a:pt x="636" y="1164"/>
                  </a:lnTo>
                  <a:lnTo>
                    <a:pt x="642" y="1164"/>
                  </a:lnTo>
                  <a:lnTo>
                    <a:pt x="648" y="1164"/>
                  </a:lnTo>
                  <a:lnTo>
                    <a:pt x="654" y="1164"/>
                  </a:lnTo>
                  <a:lnTo>
                    <a:pt x="660" y="1164"/>
                  </a:lnTo>
                  <a:lnTo>
                    <a:pt x="666" y="1164"/>
                  </a:lnTo>
                  <a:lnTo>
                    <a:pt x="672" y="1164"/>
                  </a:lnTo>
                  <a:lnTo>
                    <a:pt x="678" y="1164"/>
                  </a:lnTo>
                  <a:lnTo>
                    <a:pt x="684" y="1164"/>
                  </a:lnTo>
                  <a:lnTo>
                    <a:pt x="690" y="1164"/>
                  </a:lnTo>
                  <a:lnTo>
                    <a:pt x="696" y="1164"/>
                  </a:lnTo>
                  <a:lnTo>
                    <a:pt x="702" y="1164"/>
                  </a:lnTo>
                  <a:lnTo>
                    <a:pt x="708" y="1164"/>
                  </a:lnTo>
                  <a:lnTo>
                    <a:pt x="714" y="116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6834188" y="5046663"/>
              <a:ext cx="476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2471738" y="3103563"/>
              <a:ext cx="1057275" cy="1943100"/>
            </a:xfrm>
            <a:custGeom>
              <a:avLst/>
              <a:gdLst/>
              <a:ahLst/>
              <a:cxnLst>
                <a:cxn ang="0">
                  <a:pos x="12" y="1224"/>
                </a:cxn>
                <a:cxn ang="0">
                  <a:pos x="30" y="1224"/>
                </a:cxn>
                <a:cxn ang="0">
                  <a:pos x="48" y="1224"/>
                </a:cxn>
                <a:cxn ang="0">
                  <a:pos x="60" y="306"/>
                </a:cxn>
                <a:cxn ang="0">
                  <a:pos x="78" y="330"/>
                </a:cxn>
                <a:cxn ang="0">
                  <a:pos x="90" y="342"/>
                </a:cxn>
                <a:cxn ang="0">
                  <a:pos x="108" y="312"/>
                </a:cxn>
                <a:cxn ang="0">
                  <a:pos x="120" y="318"/>
                </a:cxn>
                <a:cxn ang="0">
                  <a:pos x="138" y="324"/>
                </a:cxn>
                <a:cxn ang="0">
                  <a:pos x="156" y="300"/>
                </a:cxn>
                <a:cxn ang="0">
                  <a:pos x="168" y="312"/>
                </a:cxn>
                <a:cxn ang="0">
                  <a:pos x="186" y="318"/>
                </a:cxn>
                <a:cxn ang="0">
                  <a:pos x="198" y="312"/>
                </a:cxn>
                <a:cxn ang="0">
                  <a:pos x="216" y="312"/>
                </a:cxn>
                <a:cxn ang="0">
                  <a:pos x="228" y="336"/>
                </a:cxn>
                <a:cxn ang="0">
                  <a:pos x="246" y="282"/>
                </a:cxn>
                <a:cxn ang="0">
                  <a:pos x="258" y="288"/>
                </a:cxn>
                <a:cxn ang="0">
                  <a:pos x="276" y="276"/>
                </a:cxn>
                <a:cxn ang="0">
                  <a:pos x="288" y="312"/>
                </a:cxn>
                <a:cxn ang="0">
                  <a:pos x="306" y="1224"/>
                </a:cxn>
                <a:cxn ang="0">
                  <a:pos x="324" y="1224"/>
                </a:cxn>
                <a:cxn ang="0">
                  <a:pos x="342" y="1224"/>
                </a:cxn>
                <a:cxn ang="0">
                  <a:pos x="360" y="1224"/>
                </a:cxn>
                <a:cxn ang="0">
                  <a:pos x="378" y="1224"/>
                </a:cxn>
                <a:cxn ang="0">
                  <a:pos x="396" y="1224"/>
                </a:cxn>
                <a:cxn ang="0">
                  <a:pos x="408" y="24"/>
                </a:cxn>
                <a:cxn ang="0">
                  <a:pos x="426" y="108"/>
                </a:cxn>
                <a:cxn ang="0">
                  <a:pos x="438" y="48"/>
                </a:cxn>
                <a:cxn ang="0">
                  <a:pos x="456" y="18"/>
                </a:cxn>
                <a:cxn ang="0">
                  <a:pos x="468" y="84"/>
                </a:cxn>
                <a:cxn ang="0">
                  <a:pos x="486" y="132"/>
                </a:cxn>
                <a:cxn ang="0">
                  <a:pos x="504" y="138"/>
                </a:cxn>
                <a:cxn ang="0">
                  <a:pos x="516" y="102"/>
                </a:cxn>
                <a:cxn ang="0">
                  <a:pos x="534" y="90"/>
                </a:cxn>
                <a:cxn ang="0">
                  <a:pos x="546" y="108"/>
                </a:cxn>
                <a:cxn ang="0">
                  <a:pos x="564" y="48"/>
                </a:cxn>
                <a:cxn ang="0">
                  <a:pos x="576" y="120"/>
                </a:cxn>
                <a:cxn ang="0">
                  <a:pos x="594" y="60"/>
                </a:cxn>
                <a:cxn ang="0">
                  <a:pos x="606" y="48"/>
                </a:cxn>
                <a:cxn ang="0">
                  <a:pos x="624" y="96"/>
                </a:cxn>
                <a:cxn ang="0">
                  <a:pos x="636" y="42"/>
                </a:cxn>
                <a:cxn ang="0">
                  <a:pos x="654" y="90"/>
                </a:cxn>
              </a:cxnLst>
              <a:rect l="0" t="0" r="r" b="b"/>
              <a:pathLst>
                <a:path w="666" h="1224">
                  <a:moveTo>
                    <a:pt x="0" y="1224"/>
                  </a:moveTo>
                  <a:lnTo>
                    <a:pt x="6" y="1224"/>
                  </a:lnTo>
                  <a:lnTo>
                    <a:pt x="12" y="1224"/>
                  </a:lnTo>
                  <a:lnTo>
                    <a:pt x="18" y="1224"/>
                  </a:lnTo>
                  <a:lnTo>
                    <a:pt x="24" y="1224"/>
                  </a:lnTo>
                  <a:lnTo>
                    <a:pt x="30" y="1224"/>
                  </a:lnTo>
                  <a:lnTo>
                    <a:pt x="36" y="1224"/>
                  </a:lnTo>
                  <a:lnTo>
                    <a:pt x="42" y="1224"/>
                  </a:lnTo>
                  <a:lnTo>
                    <a:pt x="48" y="1224"/>
                  </a:lnTo>
                  <a:lnTo>
                    <a:pt x="54" y="336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2" y="306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90" y="348"/>
                  </a:lnTo>
                  <a:lnTo>
                    <a:pt x="90" y="342"/>
                  </a:lnTo>
                  <a:lnTo>
                    <a:pt x="96" y="324"/>
                  </a:lnTo>
                  <a:lnTo>
                    <a:pt x="102" y="330"/>
                  </a:lnTo>
                  <a:lnTo>
                    <a:pt x="108" y="312"/>
                  </a:lnTo>
                  <a:lnTo>
                    <a:pt x="114" y="318"/>
                  </a:lnTo>
                  <a:lnTo>
                    <a:pt x="120" y="300"/>
                  </a:lnTo>
                  <a:lnTo>
                    <a:pt x="120" y="318"/>
                  </a:lnTo>
                  <a:lnTo>
                    <a:pt x="126" y="318"/>
                  </a:lnTo>
                  <a:lnTo>
                    <a:pt x="132" y="300"/>
                  </a:lnTo>
                  <a:lnTo>
                    <a:pt x="138" y="324"/>
                  </a:lnTo>
                  <a:lnTo>
                    <a:pt x="144" y="312"/>
                  </a:lnTo>
                  <a:lnTo>
                    <a:pt x="150" y="330"/>
                  </a:lnTo>
                  <a:lnTo>
                    <a:pt x="156" y="300"/>
                  </a:lnTo>
                  <a:lnTo>
                    <a:pt x="156" y="306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24"/>
                  </a:lnTo>
                  <a:lnTo>
                    <a:pt x="186" y="318"/>
                  </a:lnTo>
                  <a:lnTo>
                    <a:pt x="186" y="336"/>
                  </a:lnTo>
                  <a:lnTo>
                    <a:pt x="192" y="336"/>
                  </a:lnTo>
                  <a:lnTo>
                    <a:pt x="198" y="312"/>
                  </a:lnTo>
                  <a:lnTo>
                    <a:pt x="204" y="330"/>
                  </a:lnTo>
                  <a:lnTo>
                    <a:pt x="210" y="330"/>
                  </a:lnTo>
                  <a:lnTo>
                    <a:pt x="216" y="312"/>
                  </a:lnTo>
                  <a:lnTo>
                    <a:pt x="216" y="342"/>
                  </a:lnTo>
                  <a:lnTo>
                    <a:pt x="222" y="312"/>
                  </a:lnTo>
                  <a:lnTo>
                    <a:pt x="228" y="336"/>
                  </a:lnTo>
                  <a:lnTo>
                    <a:pt x="234" y="318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46" y="300"/>
                  </a:lnTo>
                  <a:lnTo>
                    <a:pt x="252" y="276"/>
                  </a:lnTo>
                  <a:lnTo>
                    <a:pt x="258" y="288"/>
                  </a:lnTo>
                  <a:lnTo>
                    <a:pt x="264" y="294"/>
                  </a:lnTo>
                  <a:lnTo>
                    <a:pt x="270" y="300"/>
                  </a:lnTo>
                  <a:lnTo>
                    <a:pt x="276" y="276"/>
                  </a:lnTo>
                  <a:lnTo>
                    <a:pt x="282" y="288"/>
                  </a:lnTo>
                  <a:lnTo>
                    <a:pt x="282" y="312"/>
                  </a:lnTo>
                  <a:lnTo>
                    <a:pt x="288" y="312"/>
                  </a:lnTo>
                  <a:lnTo>
                    <a:pt x="294" y="294"/>
                  </a:lnTo>
                  <a:lnTo>
                    <a:pt x="300" y="312"/>
                  </a:lnTo>
                  <a:lnTo>
                    <a:pt x="306" y="1224"/>
                  </a:lnTo>
                  <a:lnTo>
                    <a:pt x="312" y="1224"/>
                  </a:lnTo>
                  <a:lnTo>
                    <a:pt x="318" y="1224"/>
                  </a:lnTo>
                  <a:lnTo>
                    <a:pt x="324" y="1224"/>
                  </a:lnTo>
                  <a:lnTo>
                    <a:pt x="330" y="1224"/>
                  </a:lnTo>
                  <a:lnTo>
                    <a:pt x="336" y="1224"/>
                  </a:lnTo>
                  <a:lnTo>
                    <a:pt x="342" y="1224"/>
                  </a:lnTo>
                  <a:lnTo>
                    <a:pt x="348" y="1224"/>
                  </a:lnTo>
                  <a:lnTo>
                    <a:pt x="354" y="1224"/>
                  </a:lnTo>
                  <a:lnTo>
                    <a:pt x="360" y="1224"/>
                  </a:lnTo>
                  <a:lnTo>
                    <a:pt x="366" y="1224"/>
                  </a:lnTo>
                  <a:lnTo>
                    <a:pt x="372" y="1224"/>
                  </a:lnTo>
                  <a:lnTo>
                    <a:pt x="378" y="1224"/>
                  </a:lnTo>
                  <a:lnTo>
                    <a:pt x="384" y="1224"/>
                  </a:lnTo>
                  <a:lnTo>
                    <a:pt x="390" y="1224"/>
                  </a:lnTo>
                  <a:lnTo>
                    <a:pt x="396" y="1224"/>
                  </a:lnTo>
                  <a:lnTo>
                    <a:pt x="402" y="1224"/>
                  </a:lnTo>
                  <a:lnTo>
                    <a:pt x="408" y="6"/>
                  </a:lnTo>
                  <a:lnTo>
                    <a:pt x="408" y="24"/>
                  </a:lnTo>
                  <a:lnTo>
                    <a:pt x="414" y="60"/>
                  </a:lnTo>
                  <a:lnTo>
                    <a:pt x="420" y="102"/>
                  </a:lnTo>
                  <a:lnTo>
                    <a:pt x="426" y="108"/>
                  </a:lnTo>
                  <a:lnTo>
                    <a:pt x="432" y="48"/>
                  </a:lnTo>
                  <a:lnTo>
                    <a:pt x="438" y="6"/>
                  </a:lnTo>
                  <a:lnTo>
                    <a:pt x="438" y="48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6" y="18"/>
                  </a:lnTo>
                  <a:lnTo>
                    <a:pt x="462" y="72"/>
                  </a:lnTo>
                  <a:lnTo>
                    <a:pt x="468" y="0"/>
                  </a:lnTo>
                  <a:lnTo>
                    <a:pt x="468" y="84"/>
                  </a:lnTo>
                  <a:lnTo>
                    <a:pt x="474" y="120"/>
                  </a:lnTo>
                  <a:lnTo>
                    <a:pt x="480" y="48"/>
                  </a:lnTo>
                  <a:lnTo>
                    <a:pt x="486" y="132"/>
                  </a:lnTo>
                  <a:lnTo>
                    <a:pt x="492" y="108"/>
                  </a:lnTo>
                  <a:lnTo>
                    <a:pt x="498" y="108"/>
                  </a:lnTo>
                  <a:lnTo>
                    <a:pt x="504" y="138"/>
                  </a:lnTo>
                  <a:lnTo>
                    <a:pt x="504" y="96"/>
                  </a:lnTo>
                  <a:lnTo>
                    <a:pt x="510" y="114"/>
                  </a:lnTo>
                  <a:lnTo>
                    <a:pt x="516" y="102"/>
                  </a:lnTo>
                  <a:lnTo>
                    <a:pt x="522" y="132"/>
                  </a:lnTo>
                  <a:lnTo>
                    <a:pt x="528" y="72"/>
                  </a:lnTo>
                  <a:lnTo>
                    <a:pt x="534" y="90"/>
                  </a:lnTo>
                  <a:lnTo>
                    <a:pt x="534" y="84"/>
                  </a:lnTo>
                  <a:lnTo>
                    <a:pt x="540" y="54"/>
                  </a:lnTo>
                  <a:lnTo>
                    <a:pt x="546" y="108"/>
                  </a:lnTo>
                  <a:lnTo>
                    <a:pt x="552" y="48"/>
                  </a:lnTo>
                  <a:lnTo>
                    <a:pt x="558" y="18"/>
                  </a:lnTo>
                  <a:lnTo>
                    <a:pt x="564" y="48"/>
                  </a:lnTo>
                  <a:lnTo>
                    <a:pt x="564" y="96"/>
                  </a:lnTo>
                  <a:lnTo>
                    <a:pt x="570" y="162"/>
                  </a:lnTo>
                  <a:lnTo>
                    <a:pt x="576" y="120"/>
                  </a:lnTo>
                  <a:lnTo>
                    <a:pt x="582" y="120"/>
                  </a:lnTo>
                  <a:lnTo>
                    <a:pt x="588" y="132"/>
                  </a:lnTo>
                  <a:lnTo>
                    <a:pt x="594" y="60"/>
                  </a:lnTo>
                  <a:lnTo>
                    <a:pt x="594" y="36"/>
                  </a:lnTo>
                  <a:lnTo>
                    <a:pt x="600" y="72"/>
                  </a:lnTo>
                  <a:lnTo>
                    <a:pt x="606" y="48"/>
                  </a:lnTo>
                  <a:lnTo>
                    <a:pt x="612" y="84"/>
                  </a:lnTo>
                  <a:lnTo>
                    <a:pt x="618" y="24"/>
                  </a:lnTo>
                  <a:lnTo>
                    <a:pt x="624" y="96"/>
                  </a:lnTo>
                  <a:lnTo>
                    <a:pt x="630" y="72"/>
                  </a:lnTo>
                  <a:lnTo>
                    <a:pt x="630" y="24"/>
                  </a:lnTo>
                  <a:lnTo>
                    <a:pt x="636" y="42"/>
                  </a:lnTo>
                  <a:lnTo>
                    <a:pt x="642" y="48"/>
                  </a:lnTo>
                  <a:lnTo>
                    <a:pt x="648" y="114"/>
                  </a:lnTo>
                  <a:lnTo>
                    <a:pt x="654" y="90"/>
                  </a:lnTo>
                  <a:lnTo>
                    <a:pt x="660" y="1224"/>
                  </a:lnTo>
                  <a:lnTo>
                    <a:pt x="666" y="122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529013" y="3455988"/>
              <a:ext cx="1076325" cy="1590675"/>
            </a:xfrm>
            <a:custGeom>
              <a:avLst/>
              <a:gdLst/>
              <a:ahLst/>
              <a:cxnLst>
                <a:cxn ang="0">
                  <a:pos x="12" y="1002"/>
                </a:cxn>
                <a:cxn ang="0">
                  <a:pos x="30" y="1002"/>
                </a:cxn>
                <a:cxn ang="0">
                  <a:pos x="48" y="1002"/>
                </a:cxn>
                <a:cxn ang="0">
                  <a:pos x="66" y="1002"/>
                </a:cxn>
                <a:cxn ang="0">
                  <a:pos x="84" y="1002"/>
                </a:cxn>
                <a:cxn ang="0">
                  <a:pos x="102" y="1002"/>
                </a:cxn>
                <a:cxn ang="0">
                  <a:pos x="120" y="990"/>
                </a:cxn>
                <a:cxn ang="0">
                  <a:pos x="132" y="948"/>
                </a:cxn>
                <a:cxn ang="0">
                  <a:pos x="150" y="924"/>
                </a:cxn>
                <a:cxn ang="0">
                  <a:pos x="162" y="888"/>
                </a:cxn>
                <a:cxn ang="0">
                  <a:pos x="180" y="858"/>
                </a:cxn>
                <a:cxn ang="0">
                  <a:pos x="198" y="804"/>
                </a:cxn>
                <a:cxn ang="0">
                  <a:pos x="216" y="786"/>
                </a:cxn>
                <a:cxn ang="0">
                  <a:pos x="234" y="744"/>
                </a:cxn>
                <a:cxn ang="0">
                  <a:pos x="252" y="726"/>
                </a:cxn>
                <a:cxn ang="0">
                  <a:pos x="270" y="690"/>
                </a:cxn>
                <a:cxn ang="0">
                  <a:pos x="288" y="660"/>
                </a:cxn>
                <a:cxn ang="0">
                  <a:pos x="306" y="624"/>
                </a:cxn>
                <a:cxn ang="0">
                  <a:pos x="318" y="618"/>
                </a:cxn>
                <a:cxn ang="0">
                  <a:pos x="336" y="594"/>
                </a:cxn>
                <a:cxn ang="0">
                  <a:pos x="348" y="552"/>
                </a:cxn>
                <a:cxn ang="0">
                  <a:pos x="366" y="534"/>
                </a:cxn>
                <a:cxn ang="0">
                  <a:pos x="378" y="516"/>
                </a:cxn>
                <a:cxn ang="0">
                  <a:pos x="396" y="486"/>
                </a:cxn>
                <a:cxn ang="0">
                  <a:pos x="408" y="444"/>
                </a:cxn>
                <a:cxn ang="0">
                  <a:pos x="426" y="384"/>
                </a:cxn>
                <a:cxn ang="0">
                  <a:pos x="438" y="402"/>
                </a:cxn>
                <a:cxn ang="0">
                  <a:pos x="456" y="366"/>
                </a:cxn>
                <a:cxn ang="0">
                  <a:pos x="468" y="366"/>
                </a:cxn>
                <a:cxn ang="0">
                  <a:pos x="486" y="372"/>
                </a:cxn>
                <a:cxn ang="0">
                  <a:pos x="498" y="288"/>
                </a:cxn>
                <a:cxn ang="0">
                  <a:pos x="516" y="294"/>
                </a:cxn>
                <a:cxn ang="0">
                  <a:pos x="528" y="240"/>
                </a:cxn>
                <a:cxn ang="0">
                  <a:pos x="546" y="204"/>
                </a:cxn>
                <a:cxn ang="0">
                  <a:pos x="558" y="162"/>
                </a:cxn>
                <a:cxn ang="0">
                  <a:pos x="576" y="114"/>
                </a:cxn>
                <a:cxn ang="0">
                  <a:pos x="594" y="96"/>
                </a:cxn>
                <a:cxn ang="0">
                  <a:pos x="606" y="66"/>
                </a:cxn>
                <a:cxn ang="0">
                  <a:pos x="624" y="90"/>
                </a:cxn>
                <a:cxn ang="0">
                  <a:pos x="636" y="66"/>
                </a:cxn>
                <a:cxn ang="0">
                  <a:pos x="660" y="24"/>
                </a:cxn>
                <a:cxn ang="0">
                  <a:pos x="666" y="0"/>
                </a:cxn>
              </a:cxnLst>
              <a:rect l="0" t="0" r="r" b="b"/>
              <a:pathLst>
                <a:path w="678" h="1002">
                  <a:moveTo>
                    <a:pt x="0" y="1002"/>
                  </a:moveTo>
                  <a:lnTo>
                    <a:pt x="6" y="1002"/>
                  </a:lnTo>
                  <a:lnTo>
                    <a:pt x="12" y="1002"/>
                  </a:lnTo>
                  <a:lnTo>
                    <a:pt x="18" y="1002"/>
                  </a:lnTo>
                  <a:lnTo>
                    <a:pt x="24" y="1002"/>
                  </a:lnTo>
                  <a:lnTo>
                    <a:pt x="30" y="1002"/>
                  </a:lnTo>
                  <a:lnTo>
                    <a:pt x="36" y="1002"/>
                  </a:lnTo>
                  <a:lnTo>
                    <a:pt x="42" y="1002"/>
                  </a:lnTo>
                  <a:lnTo>
                    <a:pt x="48" y="1002"/>
                  </a:lnTo>
                  <a:lnTo>
                    <a:pt x="54" y="1002"/>
                  </a:lnTo>
                  <a:lnTo>
                    <a:pt x="60" y="1002"/>
                  </a:lnTo>
                  <a:lnTo>
                    <a:pt x="66" y="1002"/>
                  </a:lnTo>
                  <a:lnTo>
                    <a:pt x="72" y="1002"/>
                  </a:lnTo>
                  <a:lnTo>
                    <a:pt x="78" y="1002"/>
                  </a:lnTo>
                  <a:lnTo>
                    <a:pt x="84" y="1002"/>
                  </a:lnTo>
                  <a:lnTo>
                    <a:pt x="90" y="1002"/>
                  </a:lnTo>
                  <a:lnTo>
                    <a:pt x="96" y="1002"/>
                  </a:lnTo>
                  <a:lnTo>
                    <a:pt x="102" y="1002"/>
                  </a:lnTo>
                  <a:lnTo>
                    <a:pt x="108" y="1002"/>
                  </a:lnTo>
                  <a:lnTo>
                    <a:pt x="114" y="1002"/>
                  </a:lnTo>
                  <a:lnTo>
                    <a:pt x="120" y="990"/>
                  </a:lnTo>
                  <a:lnTo>
                    <a:pt x="120" y="978"/>
                  </a:lnTo>
                  <a:lnTo>
                    <a:pt x="126" y="960"/>
                  </a:lnTo>
                  <a:lnTo>
                    <a:pt x="132" y="948"/>
                  </a:lnTo>
                  <a:lnTo>
                    <a:pt x="138" y="930"/>
                  </a:lnTo>
                  <a:lnTo>
                    <a:pt x="144" y="924"/>
                  </a:lnTo>
                  <a:lnTo>
                    <a:pt x="150" y="924"/>
                  </a:lnTo>
                  <a:lnTo>
                    <a:pt x="150" y="912"/>
                  </a:lnTo>
                  <a:lnTo>
                    <a:pt x="156" y="900"/>
                  </a:lnTo>
                  <a:lnTo>
                    <a:pt x="162" y="888"/>
                  </a:lnTo>
                  <a:lnTo>
                    <a:pt x="168" y="888"/>
                  </a:lnTo>
                  <a:lnTo>
                    <a:pt x="174" y="882"/>
                  </a:lnTo>
                  <a:lnTo>
                    <a:pt x="180" y="858"/>
                  </a:lnTo>
                  <a:lnTo>
                    <a:pt x="186" y="846"/>
                  </a:lnTo>
                  <a:lnTo>
                    <a:pt x="192" y="846"/>
                  </a:lnTo>
                  <a:lnTo>
                    <a:pt x="198" y="804"/>
                  </a:lnTo>
                  <a:lnTo>
                    <a:pt x="204" y="798"/>
                  </a:lnTo>
                  <a:lnTo>
                    <a:pt x="210" y="792"/>
                  </a:lnTo>
                  <a:lnTo>
                    <a:pt x="216" y="786"/>
                  </a:lnTo>
                  <a:lnTo>
                    <a:pt x="222" y="756"/>
                  </a:lnTo>
                  <a:lnTo>
                    <a:pt x="228" y="756"/>
                  </a:lnTo>
                  <a:lnTo>
                    <a:pt x="234" y="744"/>
                  </a:lnTo>
                  <a:lnTo>
                    <a:pt x="240" y="726"/>
                  </a:lnTo>
                  <a:lnTo>
                    <a:pt x="246" y="726"/>
                  </a:lnTo>
                  <a:lnTo>
                    <a:pt x="252" y="726"/>
                  </a:lnTo>
                  <a:lnTo>
                    <a:pt x="258" y="708"/>
                  </a:lnTo>
                  <a:lnTo>
                    <a:pt x="264" y="714"/>
                  </a:lnTo>
                  <a:lnTo>
                    <a:pt x="270" y="690"/>
                  </a:lnTo>
                  <a:lnTo>
                    <a:pt x="276" y="660"/>
                  </a:lnTo>
                  <a:lnTo>
                    <a:pt x="282" y="660"/>
                  </a:lnTo>
                  <a:lnTo>
                    <a:pt x="288" y="660"/>
                  </a:lnTo>
                  <a:lnTo>
                    <a:pt x="294" y="654"/>
                  </a:lnTo>
                  <a:lnTo>
                    <a:pt x="300" y="618"/>
                  </a:lnTo>
                  <a:lnTo>
                    <a:pt x="306" y="624"/>
                  </a:lnTo>
                  <a:lnTo>
                    <a:pt x="306" y="618"/>
                  </a:lnTo>
                  <a:lnTo>
                    <a:pt x="312" y="624"/>
                  </a:lnTo>
                  <a:lnTo>
                    <a:pt x="318" y="618"/>
                  </a:lnTo>
                  <a:lnTo>
                    <a:pt x="324" y="594"/>
                  </a:lnTo>
                  <a:lnTo>
                    <a:pt x="330" y="576"/>
                  </a:lnTo>
                  <a:lnTo>
                    <a:pt x="336" y="594"/>
                  </a:lnTo>
                  <a:lnTo>
                    <a:pt x="348" y="552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54" y="510"/>
                  </a:lnTo>
                  <a:lnTo>
                    <a:pt x="360" y="504"/>
                  </a:lnTo>
                  <a:lnTo>
                    <a:pt x="366" y="534"/>
                  </a:lnTo>
                  <a:lnTo>
                    <a:pt x="372" y="522"/>
                  </a:lnTo>
                  <a:lnTo>
                    <a:pt x="372" y="528"/>
                  </a:lnTo>
                  <a:lnTo>
                    <a:pt x="378" y="516"/>
                  </a:lnTo>
                  <a:lnTo>
                    <a:pt x="384" y="516"/>
                  </a:lnTo>
                  <a:lnTo>
                    <a:pt x="390" y="516"/>
                  </a:lnTo>
                  <a:lnTo>
                    <a:pt x="396" y="486"/>
                  </a:lnTo>
                  <a:lnTo>
                    <a:pt x="402" y="462"/>
                  </a:lnTo>
                  <a:lnTo>
                    <a:pt x="402" y="450"/>
                  </a:lnTo>
                  <a:lnTo>
                    <a:pt x="408" y="444"/>
                  </a:lnTo>
                  <a:lnTo>
                    <a:pt x="414" y="426"/>
                  </a:lnTo>
                  <a:lnTo>
                    <a:pt x="420" y="384"/>
                  </a:lnTo>
                  <a:lnTo>
                    <a:pt x="426" y="384"/>
                  </a:lnTo>
                  <a:lnTo>
                    <a:pt x="432" y="402"/>
                  </a:lnTo>
                  <a:lnTo>
                    <a:pt x="432" y="390"/>
                  </a:lnTo>
                  <a:lnTo>
                    <a:pt x="438" y="40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56" y="366"/>
                  </a:lnTo>
                  <a:lnTo>
                    <a:pt x="462" y="402"/>
                  </a:lnTo>
                  <a:lnTo>
                    <a:pt x="468" y="378"/>
                  </a:lnTo>
                  <a:lnTo>
                    <a:pt x="468" y="366"/>
                  </a:lnTo>
                  <a:lnTo>
                    <a:pt x="474" y="312"/>
                  </a:lnTo>
                  <a:lnTo>
                    <a:pt x="480" y="324"/>
                  </a:lnTo>
                  <a:lnTo>
                    <a:pt x="486" y="372"/>
                  </a:lnTo>
                  <a:lnTo>
                    <a:pt x="492" y="336"/>
                  </a:lnTo>
                  <a:lnTo>
                    <a:pt x="498" y="312"/>
                  </a:lnTo>
                  <a:lnTo>
                    <a:pt x="498" y="288"/>
                  </a:lnTo>
                  <a:lnTo>
                    <a:pt x="504" y="312"/>
                  </a:lnTo>
                  <a:lnTo>
                    <a:pt x="510" y="324"/>
                  </a:lnTo>
                  <a:lnTo>
                    <a:pt x="516" y="294"/>
                  </a:lnTo>
                  <a:lnTo>
                    <a:pt x="522" y="258"/>
                  </a:lnTo>
                  <a:lnTo>
                    <a:pt x="528" y="264"/>
                  </a:lnTo>
                  <a:lnTo>
                    <a:pt x="528" y="240"/>
                  </a:lnTo>
                  <a:lnTo>
                    <a:pt x="534" y="234"/>
                  </a:lnTo>
                  <a:lnTo>
                    <a:pt x="540" y="222"/>
                  </a:lnTo>
                  <a:lnTo>
                    <a:pt x="546" y="204"/>
                  </a:lnTo>
                  <a:lnTo>
                    <a:pt x="552" y="198"/>
                  </a:lnTo>
                  <a:lnTo>
                    <a:pt x="558" y="192"/>
                  </a:lnTo>
                  <a:lnTo>
                    <a:pt x="558" y="162"/>
                  </a:lnTo>
                  <a:lnTo>
                    <a:pt x="564" y="174"/>
                  </a:lnTo>
                  <a:lnTo>
                    <a:pt x="570" y="174"/>
                  </a:lnTo>
                  <a:lnTo>
                    <a:pt x="576" y="114"/>
                  </a:lnTo>
                  <a:lnTo>
                    <a:pt x="582" y="114"/>
                  </a:lnTo>
                  <a:lnTo>
                    <a:pt x="588" y="96"/>
                  </a:lnTo>
                  <a:lnTo>
                    <a:pt x="594" y="96"/>
                  </a:lnTo>
                  <a:lnTo>
                    <a:pt x="594" y="84"/>
                  </a:lnTo>
                  <a:lnTo>
                    <a:pt x="600" y="102"/>
                  </a:lnTo>
                  <a:lnTo>
                    <a:pt x="606" y="66"/>
                  </a:lnTo>
                  <a:lnTo>
                    <a:pt x="612" y="90"/>
                  </a:lnTo>
                  <a:lnTo>
                    <a:pt x="618" y="72"/>
                  </a:lnTo>
                  <a:lnTo>
                    <a:pt x="624" y="90"/>
                  </a:lnTo>
                  <a:lnTo>
                    <a:pt x="624" y="84"/>
                  </a:lnTo>
                  <a:lnTo>
                    <a:pt x="630" y="78"/>
                  </a:lnTo>
                  <a:lnTo>
                    <a:pt x="636" y="66"/>
                  </a:lnTo>
                  <a:lnTo>
                    <a:pt x="642" y="66"/>
                  </a:lnTo>
                  <a:lnTo>
                    <a:pt x="648" y="42"/>
                  </a:lnTo>
                  <a:lnTo>
                    <a:pt x="660" y="24"/>
                  </a:lnTo>
                  <a:lnTo>
                    <a:pt x="654" y="24"/>
                  </a:lnTo>
                  <a:lnTo>
                    <a:pt x="660" y="24"/>
                  </a:lnTo>
                  <a:lnTo>
                    <a:pt x="666" y="0"/>
                  </a:lnTo>
                  <a:lnTo>
                    <a:pt x="672" y="18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4605338" y="3151188"/>
              <a:ext cx="1076325" cy="1895475"/>
            </a:xfrm>
            <a:custGeom>
              <a:avLst/>
              <a:gdLst/>
              <a:ahLst/>
              <a:cxnLst>
                <a:cxn ang="0">
                  <a:pos x="6" y="180"/>
                </a:cxn>
                <a:cxn ang="0">
                  <a:pos x="24" y="198"/>
                </a:cxn>
                <a:cxn ang="0">
                  <a:pos x="42" y="192"/>
                </a:cxn>
                <a:cxn ang="0">
                  <a:pos x="54" y="198"/>
                </a:cxn>
                <a:cxn ang="0">
                  <a:pos x="72" y="162"/>
                </a:cxn>
                <a:cxn ang="0">
                  <a:pos x="84" y="126"/>
                </a:cxn>
                <a:cxn ang="0">
                  <a:pos x="102" y="72"/>
                </a:cxn>
                <a:cxn ang="0">
                  <a:pos x="114" y="48"/>
                </a:cxn>
                <a:cxn ang="0">
                  <a:pos x="132" y="96"/>
                </a:cxn>
                <a:cxn ang="0">
                  <a:pos x="144" y="78"/>
                </a:cxn>
                <a:cxn ang="0">
                  <a:pos x="162" y="96"/>
                </a:cxn>
                <a:cxn ang="0">
                  <a:pos x="174" y="192"/>
                </a:cxn>
                <a:cxn ang="0">
                  <a:pos x="192" y="84"/>
                </a:cxn>
                <a:cxn ang="0">
                  <a:pos x="204" y="150"/>
                </a:cxn>
                <a:cxn ang="0">
                  <a:pos x="222" y="132"/>
                </a:cxn>
                <a:cxn ang="0">
                  <a:pos x="234" y="156"/>
                </a:cxn>
                <a:cxn ang="0">
                  <a:pos x="252" y="90"/>
                </a:cxn>
                <a:cxn ang="0">
                  <a:pos x="264" y="96"/>
                </a:cxn>
                <a:cxn ang="0">
                  <a:pos x="282" y="48"/>
                </a:cxn>
                <a:cxn ang="0">
                  <a:pos x="294" y="66"/>
                </a:cxn>
                <a:cxn ang="0">
                  <a:pos x="312" y="24"/>
                </a:cxn>
                <a:cxn ang="0">
                  <a:pos x="324" y="84"/>
                </a:cxn>
                <a:cxn ang="0">
                  <a:pos x="342" y="66"/>
                </a:cxn>
                <a:cxn ang="0">
                  <a:pos x="354" y="24"/>
                </a:cxn>
                <a:cxn ang="0">
                  <a:pos x="372" y="24"/>
                </a:cxn>
                <a:cxn ang="0">
                  <a:pos x="384" y="24"/>
                </a:cxn>
                <a:cxn ang="0">
                  <a:pos x="402" y="0"/>
                </a:cxn>
                <a:cxn ang="0">
                  <a:pos x="420" y="42"/>
                </a:cxn>
                <a:cxn ang="0">
                  <a:pos x="432" y="1194"/>
                </a:cxn>
                <a:cxn ang="0">
                  <a:pos x="450" y="1194"/>
                </a:cxn>
                <a:cxn ang="0">
                  <a:pos x="468" y="1194"/>
                </a:cxn>
                <a:cxn ang="0">
                  <a:pos x="486" y="1194"/>
                </a:cxn>
                <a:cxn ang="0">
                  <a:pos x="504" y="1194"/>
                </a:cxn>
                <a:cxn ang="0">
                  <a:pos x="522" y="1194"/>
                </a:cxn>
                <a:cxn ang="0">
                  <a:pos x="540" y="1194"/>
                </a:cxn>
                <a:cxn ang="0">
                  <a:pos x="558" y="1194"/>
                </a:cxn>
                <a:cxn ang="0">
                  <a:pos x="576" y="1194"/>
                </a:cxn>
                <a:cxn ang="0">
                  <a:pos x="594" y="1194"/>
                </a:cxn>
                <a:cxn ang="0">
                  <a:pos x="612" y="1194"/>
                </a:cxn>
                <a:cxn ang="0">
                  <a:pos x="630" y="1194"/>
                </a:cxn>
                <a:cxn ang="0">
                  <a:pos x="648" y="1194"/>
                </a:cxn>
                <a:cxn ang="0">
                  <a:pos x="666" y="1194"/>
                </a:cxn>
              </a:cxnLst>
              <a:rect l="0" t="0" r="r" b="b"/>
              <a:pathLst>
                <a:path w="678" h="1194">
                  <a:moveTo>
                    <a:pt x="0" y="192"/>
                  </a:moveTo>
                  <a:lnTo>
                    <a:pt x="6" y="192"/>
                  </a:lnTo>
                  <a:lnTo>
                    <a:pt x="6" y="180"/>
                  </a:lnTo>
                  <a:lnTo>
                    <a:pt x="12" y="144"/>
                  </a:lnTo>
                  <a:lnTo>
                    <a:pt x="18" y="162"/>
                  </a:lnTo>
                  <a:lnTo>
                    <a:pt x="24" y="198"/>
                  </a:lnTo>
                  <a:lnTo>
                    <a:pt x="30" y="192"/>
                  </a:lnTo>
                  <a:lnTo>
                    <a:pt x="36" y="174"/>
                  </a:lnTo>
                  <a:lnTo>
                    <a:pt x="42" y="192"/>
                  </a:lnTo>
                  <a:lnTo>
                    <a:pt x="42" y="168"/>
                  </a:lnTo>
                  <a:lnTo>
                    <a:pt x="48" y="156"/>
                  </a:lnTo>
                  <a:lnTo>
                    <a:pt x="54" y="198"/>
                  </a:lnTo>
                  <a:lnTo>
                    <a:pt x="60" y="168"/>
                  </a:lnTo>
                  <a:lnTo>
                    <a:pt x="66" y="150"/>
                  </a:lnTo>
                  <a:lnTo>
                    <a:pt x="72" y="162"/>
                  </a:lnTo>
                  <a:lnTo>
                    <a:pt x="72" y="102"/>
                  </a:lnTo>
                  <a:lnTo>
                    <a:pt x="78" y="66"/>
                  </a:lnTo>
                  <a:lnTo>
                    <a:pt x="84" y="126"/>
                  </a:lnTo>
                  <a:lnTo>
                    <a:pt x="90" y="108"/>
                  </a:lnTo>
                  <a:lnTo>
                    <a:pt x="96" y="102"/>
                  </a:lnTo>
                  <a:lnTo>
                    <a:pt x="102" y="72"/>
                  </a:lnTo>
                  <a:lnTo>
                    <a:pt x="102" y="96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36"/>
                  </a:lnTo>
                  <a:lnTo>
                    <a:pt x="126" y="66"/>
                  </a:lnTo>
                  <a:lnTo>
                    <a:pt x="132" y="96"/>
                  </a:lnTo>
                  <a:lnTo>
                    <a:pt x="132" y="78"/>
                  </a:lnTo>
                  <a:lnTo>
                    <a:pt x="138" y="90"/>
                  </a:lnTo>
                  <a:lnTo>
                    <a:pt x="144" y="78"/>
                  </a:lnTo>
                  <a:lnTo>
                    <a:pt x="150" y="126"/>
                  </a:lnTo>
                  <a:lnTo>
                    <a:pt x="156" y="96"/>
                  </a:lnTo>
                  <a:lnTo>
                    <a:pt x="162" y="96"/>
                  </a:lnTo>
                  <a:lnTo>
                    <a:pt x="168" y="108"/>
                  </a:lnTo>
                  <a:lnTo>
                    <a:pt x="168" y="96"/>
                  </a:lnTo>
                  <a:lnTo>
                    <a:pt x="174" y="192"/>
                  </a:lnTo>
                  <a:lnTo>
                    <a:pt x="180" y="42"/>
                  </a:lnTo>
                  <a:lnTo>
                    <a:pt x="186" y="72"/>
                  </a:lnTo>
                  <a:lnTo>
                    <a:pt x="192" y="84"/>
                  </a:lnTo>
                  <a:lnTo>
                    <a:pt x="198" y="102"/>
                  </a:lnTo>
                  <a:lnTo>
                    <a:pt x="198" y="96"/>
                  </a:lnTo>
                  <a:lnTo>
                    <a:pt x="204" y="150"/>
                  </a:lnTo>
                  <a:lnTo>
                    <a:pt x="210" y="66"/>
                  </a:lnTo>
                  <a:lnTo>
                    <a:pt x="216" y="144"/>
                  </a:lnTo>
                  <a:lnTo>
                    <a:pt x="222" y="132"/>
                  </a:lnTo>
                  <a:lnTo>
                    <a:pt x="228" y="90"/>
                  </a:lnTo>
                  <a:lnTo>
                    <a:pt x="228" y="126"/>
                  </a:lnTo>
                  <a:lnTo>
                    <a:pt x="234" y="156"/>
                  </a:lnTo>
                  <a:lnTo>
                    <a:pt x="240" y="60"/>
                  </a:lnTo>
                  <a:lnTo>
                    <a:pt x="246" y="60"/>
                  </a:lnTo>
                  <a:lnTo>
                    <a:pt x="252" y="90"/>
                  </a:lnTo>
                  <a:lnTo>
                    <a:pt x="258" y="78"/>
                  </a:lnTo>
                  <a:lnTo>
                    <a:pt x="258" y="84"/>
                  </a:lnTo>
                  <a:lnTo>
                    <a:pt x="264" y="96"/>
                  </a:lnTo>
                  <a:lnTo>
                    <a:pt x="270" y="114"/>
                  </a:lnTo>
                  <a:lnTo>
                    <a:pt x="276" y="96"/>
                  </a:lnTo>
                  <a:lnTo>
                    <a:pt x="282" y="48"/>
                  </a:lnTo>
                  <a:lnTo>
                    <a:pt x="288" y="48"/>
                  </a:lnTo>
                  <a:lnTo>
                    <a:pt x="294" y="54"/>
                  </a:lnTo>
                  <a:lnTo>
                    <a:pt x="294" y="66"/>
                  </a:lnTo>
                  <a:lnTo>
                    <a:pt x="300" y="36"/>
                  </a:lnTo>
                  <a:lnTo>
                    <a:pt x="306" y="90"/>
                  </a:lnTo>
                  <a:lnTo>
                    <a:pt x="312" y="24"/>
                  </a:lnTo>
                  <a:lnTo>
                    <a:pt x="318" y="36"/>
                  </a:lnTo>
                  <a:lnTo>
                    <a:pt x="324" y="54"/>
                  </a:lnTo>
                  <a:lnTo>
                    <a:pt x="324" y="84"/>
                  </a:lnTo>
                  <a:lnTo>
                    <a:pt x="330" y="90"/>
                  </a:lnTo>
                  <a:lnTo>
                    <a:pt x="336" y="96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54" y="48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6" y="78"/>
                  </a:lnTo>
                  <a:lnTo>
                    <a:pt x="372" y="24"/>
                  </a:lnTo>
                  <a:lnTo>
                    <a:pt x="378" y="60"/>
                  </a:lnTo>
                  <a:lnTo>
                    <a:pt x="384" y="6"/>
                  </a:lnTo>
                  <a:lnTo>
                    <a:pt x="384" y="24"/>
                  </a:lnTo>
                  <a:lnTo>
                    <a:pt x="390" y="60"/>
                  </a:lnTo>
                  <a:lnTo>
                    <a:pt x="396" y="6"/>
                  </a:lnTo>
                  <a:lnTo>
                    <a:pt x="402" y="0"/>
                  </a:lnTo>
                  <a:lnTo>
                    <a:pt x="408" y="48"/>
                  </a:lnTo>
                  <a:lnTo>
                    <a:pt x="414" y="78"/>
                  </a:lnTo>
                  <a:lnTo>
                    <a:pt x="420" y="42"/>
                  </a:lnTo>
                  <a:lnTo>
                    <a:pt x="420" y="1194"/>
                  </a:lnTo>
                  <a:lnTo>
                    <a:pt x="426" y="1194"/>
                  </a:lnTo>
                  <a:lnTo>
                    <a:pt x="432" y="1194"/>
                  </a:lnTo>
                  <a:lnTo>
                    <a:pt x="438" y="1194"/>
                  </a:lnTo>
                  <a:lnTo>
                    <a:pt x="444" y="1194"/>
                  </a:lnTo>
                  <a:lnTo>
                    <a:pt x="450" y="1194"/>
                  </a:lnTo>
                  <a:lnTo>
                    <a:pt x="456" y="1194"/>
                  </a:lnTo>
                  <a:lnTo>
                    <a:pt x="462" y="1194"/>
                  </a:lnTo>
                  <a:lnTo>
                    <a:pt x="468" y="1194"/>
                  </a:lnTo>
                  <a:lnTo>
                    <a:pt x="474" y="1194"/>
                  </a:lnTo>
                  <a:lnTo>
                    <a:pt x="480" y="1194"/>
                  </a:lnTo>
                  <a:lnTo>
                    <a:pt x="486" y="1194"/>
                  </a:lnTo>
                  <a:lnTo>
                    <a:pt x="492" y="1194"/>
                  </a:lnTo>
                  <a:lnTo>
                    <a:pt x="498" y="1194"/>
                  </a:lnTo>
                  <a:lnTo>
                    <a:pt x="504" y="1194"/>
                  </a:lnTo>
                  <a:lnTo>
                    <a:pt x="510" y="1194"/>
                  </a:lnTo>
                  <a:lnTo>
                    <a:pt x="516" y="1194"/>
                  </a:lnTo>
                  <a:lnTo>
                    <a:pt x="522" y="1194"/>
                  </a:lnTo>
                  <a:lnTo>
                    <a:pt x="528" y="1194"/>
                  </a:lnTo>
                  <a:lnTo>
                    <a:pt x="534" y="1194"/>
                  </a:lnTo>
                  <a:lnTo>
                    <a:pt x="540" y="1194"/>
                  </a:lnTo>
                  <a:lnTo>
                    <a:pt x="546" y="1194"/>
                  </a:lnTo>
                  <a:lnTo>
                    <a:pt x="552" y="1194"/>
                  </a:lnTo>
                  <a:lnTo>
                    <a:pt x="558" y="1194"/>
                  </a:lnTo>
                  <a:lnTo>
                    <a:pt x="564" y="1194"/>
                  </a:lnTo>
                  <a:lnTo>
                    <a:pt x="570" y="1194"/>
                  </a:lnTo>
                  <a:lnTo>
                    <a:pt x="576" y="1194"/>
                  </a:lnTo>
                  <a:lnTo>
                    <a:pt x="582" y="1194"/>
                  </a:lnTo>
                  <a:lnTo>
                    <a:pt x="588" y="1194"/>
                  </a:lnTo>
                  <a:lnTo>
                    <a:pt x="594" y="1194"/>
                  </a:lnTo>
                  <a:lnTo>
                    <a:pt x="600" y="1194"/>
                  </a:lnTo>
                  <a:lnTo>
                    <a:pt x="606" y="1194"/>
                  </a:lnTo>
                  <a:lnTo>
                    <a:pt x="612" y="1194"/>
                  </a:lnTo>
                  <a:lnTo>
                    <a:pt x="618" y="1194"/>
                  </a:lnTo>
                  <a:lnTo>
                    <a:pt x="624" y="1194"/>
                  </a:lnTo>
                  <a:lnTo>
                    <a:pt x="630" y="1194"/>
                  </a:lnTo>
                  <a:lnTo>
                    <a:pt x="636" y="1194"/>
                  </a:lnTo>
                  <a:lnTo>
                    <a:pt x="642" y="1194"/>
                  </a:lnTo>
                  <a:lnTo>
                    <a:pt x="648" y="1194"/>
                  </a:lnTo>
                  <a:lnTo>
                    <a:pt x="654" y="1194"/>
                  </a:lnTo>
                  <a:lnTo>
                    <a:pt x="660" y="1194"/>
                  </a:lnTo>
                  <a:lnTo>
                    <a:pt x="666" y="1194"/>
                  </a:lnTo>
                  <a:lnTo>
                    <a:pt x="672" y="1194"/>
                  </a:lnTo>
                  <a:lnTo>
                    <a:pt x="678" y="119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5681663" y="3179763"/>
              <a:ext cx="1143000" cy="1866900"/>
            </a:xfrm>
            <a:custGeom>
              <a:avLst/>
              <a:gdLst/>
              <a:ahLst/>
              <a:cxnLst>
                <a:cxn ang="0">
                  <a:pos x="12" y="1176"/>
                </a:cxn>
                <a:cxn ang="0">
                  <a:pos x="30" y="1176"/>
                </a:cxn>
                <a:cxn ang="0">
                  <a:pos x="48" y="1176"/>
                </a:cxn>
                <a:cxn ang="0">
                  <a:pos x="66" y="1176"/>
                </a:cxn>
                <a:cxn ang="0">
                  <a:pos x="84" y="1176"/>
                </a:cxn>
                <a:cxn ang="0">
                  <a:pos x="102" y="1164"/>
                </a:cxn>
                <a:cxn ang="0">
                  <a:pos x="126" y="1128"/>
                </a:cxn>
                <a:cxn ang="0">
                  <a:pos x="132" y="1122"/>
                </a:cxn>
                <a:cxn ang="0">
                  <a:pos x="150" y="1098"/>
                </a:cxn>
                <a:cxn ang="0">
                  <a:pos x="168" y="1062"/>
                </a:cxn>
                <a:cxn ang="0">
                  <a:pos x="180" y="1038"/>
                </a:cxn>
                <a:cxn ang="0">
                  <a:pos x="198" y="1008"/>
                </a:cxn>
                <a:cxn ang="0">
                  <a:pos x="216" y="966"/>
                </a:cxn>
                <a:cxn ang="0">
                  <a:pos x="234" y="924"/>
                </a:cxn>
                <a:cxn ang="0">
                  <a:pos x="252" y="894"/>
                </a:cxn>
                <a:cxn ang="0">
                  <a:pos x="270" y="852"/>
                </a:cxn>
                <a:cxn ang="0">
                  <a:pos x="282" y="810"/>
                </a:cxn>
                <a:cxn ang="0">
                  <a:pos x="300" y="762"/>
                </a:cxn>
                <a:cxn ang="0">
                  <a:pos x="312" y="666"/>
                </a:cxn>
                <a:cxn ang="0">
                  <a:pos x="330" y="498"/>
                </a:cxn>
                <a:cxn ang="0">
                  <a:pos x="342" y="396"/>
                </a:cxn>
                <a:cxn ang="0">
                  <a:pos x="360" y="276"/>
                </a:cxn>
                <a:cxn ang="0">
                  <a:pos x="372" y="204"/>
                </a:cxn>
                <a:cxn ang="0">
                  <a:pos x="390" y="108"/>
                </a:cxn>
                <a:cxn ang="0">
                  <a:pos x="402" y="144"/>
                </a:cxn>
                <a:cxn ang="0">
                  <a:pos x="420" y="0"/>
                </a:cxn>
                <a:cxn ang="0">
                  <a:pos x="438" y="1176"/>
                </a:cxn>
                <a:cxn ang="0">
                  <a:pos x="456" y="1176"/>
                </a:cxn>
                <a:cxn ang="0">
                  <a:pos x="474" y="1176"/>
                </a:cxn>
                <a:cxn ang="0">
                  <a:pos x="492" y="1176"/>
                </a:cxn>
                <a:cxn ang="0">
                  <a:pos x="510" y="1176"/>
                </a:cxn>
                <a:cxn ang="0">
                  <a:pos x="528" y="1176"/>
                </a:cxn>
                <a:cxn ang="0">
                  <a:pos x="546" y="1176"/>
                </a:cxn>
                <a:cxn ang="0">
                  <a:pos x="564" y="1176"/>
                </a:cxn>
                <a:cxn ang="0">
                  <a:pos x="582" y="1176"/>
                </a:cxn>
                <a:cxn ang="0">
                  <a:pos x="600" y="1176"/>
                </a:cxn>
                <a:cxn ang="0">
                  <a:pos x="618" y="1176"/>
                </a:cxn>
                <a:cxn ang="0">
                  <a:pos x="636" y="1176"/>
                </a:cxn>
                <a:cxn ang="0">
                  <a:pos x="654" y="1176"/>
                </a:cxn>
                <a:cxn ang="0">
                  <a:pos x="672" y="1176"/>
                </a:cxn>
                <a:cxn ang="0">
                  <a:pos x="690" y="1176"/>
                </a:cxn>
                <a:cxn ang="0">
                  <a:pos x="708" y="1176"/>
                </a:cxn>
              </a:cxnLst>
              <a:rect l="0" t="0" r="r" b="b"/>
              <a:pathLst>
                <a:path w="720" h="1176">
                  <a:moveTo>
                    <a:pt x="0" y="1176"/>
                  </a:moveTo>
                  <a:lnTo>
                    <a:pt x="6" y="1176"/>
                  </a:lnTo>
                  <a:lnTo>
                    <a:pt x="12" y="1176"/>
                  </a:lnTo>
                  <a:lnTo>
                    <a:pt x="18" y="1176"/>
                  </a:lnTo>
                  <a:lnTo>
                    <a:pt x="24" y="1176"/>
                  </a:lnTo>
                  <a:lnTo>
                    <a:pt x="30" y="1176"/>
                  </a:lnTo>
                  <a:lnTo>
                    <a:pt x="36" y="1176"/>
                  </a:lnTo>
                  <a:lnTo>
                    <a:pt x="42" y="1176"/>
                  </a:lnTo>
                  <a:lnTo>
                    <a:pt x="48" y="1176"/>
                  </a:lnTo>
                  <a:lnTo>
                    <a:pt x="54" y="1176"/>
                  </a:lnTo>
                  <a:lnTo>
                    <a:pt x="60" y="1176"/>
                  </a:lnTo>
                  <a:lnTo>
                    <a:pt x="66" y="1176"/>
                  </a:lnTo>
                  <a:lnTo>
                    <a:pt x="72" y="1176"/>
                  </a:lnTo>
                  <a:lnTo>
                    <a:pt x="78" y="1176"/>
                  </a:lnTo>
                  <a:lnTo>
                    <a:pt x="84" y="1176"/>
                  </a:lnTo>
                  <a:lnTo>
                    <a:pt x="90" y="1176"/>
                  </a:lnTo>
                  <a:lnTo>
                    <a:pt x="96" y="1170"/>
                  </a:lnTo>
                  <a:lnTo>
                    <a:pt x="102" y="1164"/>
                  </a:lnTo>
                  <a:lnTo>
                    <a:pt x="108" y="1152"/>
                  </a:lnTo>
                  <a:lnTo>
                    <a:pt x="114" y="1146"/>
                  </a:lnTo>
                  <a:lnTo>
                    <a:pt x="126" y="1128"/>
                  </a:lnTo>
                  <a:lnTo>
                    <a:pt x="120" y="1128"/>
                  </a:lnTo>
                  <a:lnTo>
                    <a:pt x="126" y="1128"/>
                  </a:lnTo>
                  <a:lnTo>
                    <a:pt x="132" y="1122"/>
                  </a:lnTo>
                  <a:lnTo>
                    <a:pt x="138" y="1104"/>
                  </a:lnTo>
                  <a:lnTo>
                    <a:pt x="144" y="1104"/>
                  </a:lnTo>
                  <a:lnTo>
                    <a:pt x="150" y="1098"/>
                  </a:lnTo>
                  <a:lnTo>
                    <a:pt x="156" y="1092"/>
                  </a:lnTo>
                  <a:lnTo>
                    <a:pt x="162" y="1074"/>
                  </a:lnTo>
                  <a:lnTo>
                    <a:pt x="168" y="1062"/>
                  </a:lnTo>
                  <a:lnTo>
                    <a:pt x="174" y="1062"/>
                  </a:lnTo>
                  <a:lnTo>
                    <a:pt x="180" y="1056"/>
                  </a:lnTo>
                  <a:lnTo>
                    <a:pt x="180" y="1038"/>
                  </a:lnTo>
                  <a:lnTo>
                    <a:pt x="186" y="1032"/>
                  </a:lnTo>
                  <a:lnTo>
                    <a:pt x="192" y="1014"/>
                  </a:lnTo>
                  <a:lnTo>
                    <a:pt x="198" y="1008"/>
                  </a:lnTo>
                  <a:lnTo>
                    <a:pt x="204" y="1002"/>
                  </a:lnTo>
                  <a:lnTo>
                    <a:pt x="216" y="966"/>
                  </a:lnTo>
                  <a:lnTo>
                    <a:pt x="216" y="966"/>
                  </a:lnTo>
                  <a:lnTo>
                    <a:pt x="222" y="960"/>
                  </a:lnTo>
                  <a:lnTo>
                    <a:pt x="228" y="948"/>
                  </a:lnTo>
                  <a:lnTo>
                    <a:pt x="234" y="924"/>
                  </a:lnTo>
                  <a:lnTo>
                    <a:pt x="240" y="912"/>
                  </a:lnTo>
                  <a:lnTo>
                    <a:pt x="246" y="900"/>
                  </a:lnTo>
                  <a:lnTo>
                    <a:pt x="252" y="894"/>
                  </a:lnTo>
                  <a:lnTo>
                    <a:pt x="258" y="882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22"/>
                  </a:lnTo>
                  <a:lnTo>
                    <a:pt x="276" y="828"/>
                  </a:lnTo>
                  <a:lnTo>
                    <a:pt x="282" y="810"/>
                  </a:lnTo>
                  <a:lnTo>
                    <a:pt x="288" y="810"/>
                  </a:lnTo>
                  <a:lnTo>
                    <a:pt x="294" y="798"/>
                  </a:lnTo>
                  <a:lnTo>
                    <a:pt x="300" y="762"/>
                  </a:lnTo>
                  <a:lnTo>
                    <a:pt x="306" y="720"/>
                  </a:lnTo>
                  <a:lnTo>
                    <a:pt x="306" y="708"/>
                  </a:lnTo>
                  <a:lnTo>
                    <a:pt x="312" y="666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30" y="498"/>
                  </a:lnTo>
                  <a:lnTo>
                    <a:pt x="336" y="456"/>
                  </a:lnTo>
                  <a:lnTo>
                    <a:pt x="336" y="432"/>
                  </a:lnTo>
                  <a:lnTo>
                    <a:pt x="342" y="396"/>
                  </a:lnTo>
                  <a:lnTo>
                    <a:pt x="348" y="372"/>
                  </a:lnTo>
                  <a:lnTo>
                    <a:pt x="354" y="288"/>
                  </a:lnTo>
                  <a:lnTo>
                    <a:pt x="360" y="276"/>
                  </a:lnTo>
                  <a:lnTo>
                    <a:pt x="366" y="258"/>
                  </a:lnTo>
                  <a:lnTo>
                    <a:pt x="372" y="168"/>
                  </a:lnTo>
                  <a:lnTo>
                    <a:pt x="372" y="204"/>
                  </a:lnTo>
                  <a:lnTo>
                    <a:pt x="378" y="120"/>
                  </a:lnTo>
                  <a:lnTo>
                    <a:pt x="384" y="132"/>
                  </a:lnTo>
                  <a:lnTo>
                    <a:pt x="390" y="108"/>
                  </a:lnTo>
                  <a:lnTo>
                    <a:pt x="396" y="144"/>
                  </a:lnTo>
                  <a:lnTo>
                    <a:pt x="402" y="120"/>
                  </a:lnTo>
                  <a:lnTo>
                    <a:pt x="402" y="144"/>
                  </a:lnTo>
                  <a:lnTo>
                    <a:pt x="408" y="114"/>
                  </a:lnTo>
                  <a:lnTo>
                    <a:pt x="414" y="96"/>
                  </a:lnTo>
                  <a:lnTo>
                    <a:pt x="420" y="0"/>
                  </a:lnTo>
                  <a:lnTo>
                    <a:pt x="426" y="18"/>
                  </a:lnTo>
                  <a:lnTo>
                    <a:pt x="432" y="1176"/>
                  </a:lnTo>
                  <a:lnTo>
                    <a:pt x="438" y="1176"/>
                  </a:lnTo>
                  <a:lnTo>
                    <a:pt x="444" y="1176"/>
                  </a:lnTo>
                  <a:lnTo>
                    <a:pt x="450" y="1176"/>
                  </a:lnTo>
                  <a:lnTo>
                    <a:pt x="456" y="1176"/>
                  </a:lnTo>
                  <a:lnTo>
                    <a:pt x="462" y="1176"/>
                  </a:lnTo>
                  <a:lnTo>
                    <a:pt x="468" y="1176"/>
                  </a:lnTo>
                  <a:lnTo>
                    <a:pt x="474" y="1176"/>
                  </a:lnTo>
                  <a:lnTo>
                    <a:pt x="480" y="1176"/>
                  </a:lnTo>
                  <a:lnTo>
                    <a:pt x="486" y="1176"/>
                  </a:lnTo>
                  <a:lnTo>
                    <a:pt x="492" y="1176"/>
                  </a:lnTo>
                  <a:lnTo>
                    <a:pt x="498" y="1176"/>
                  </a:lnTo>
                  <a:lnTo>
                    <a:pt x="504" y="1176"/>
                  </a:lnTo>
                  <a:lnTo>
                    <a:pt x="510" y="1176"/>
                  </a:lnTo>
                  <a:lnTo>
                    <a:pt x="516" y="1176"/>
                  </a:lnTo>
                  <a:lnTo>
                    <a:pt x="522" y="1176"/>
                  </a:lnTo>
                  <a:lnTo>
                    <a:pt x="528" y="1176"/>
                  </a:lnTo>
                  <a:lnTo>
                    <a:pt x="534" y="1176"/>
                  </a:lnTo>
                  <a:lnTo>
                    <a:pt x="540" y="1176"/>
                  </a:lnTo>
                  <a:lnTo>
                    <a:pt x="546" y="1176"/>
                  </a:lnTo>
                  <a:lnTo>
                    <a:pt x="552" y="1176"/>
                  </a:lnTo>
                  <a:lnTo>
                    <a:pt x="558" y="1176"/>
                  </a:lnTo>
                  <a:lnTo>
                    <a:pt x="564" y="1176"/>
                  </a:lnTo>
                  <a:lnTo>
                    <a:pt x="570" y="1176"/>
                  </a:lnTo>
                  <a:lnTo>
                    <a:pt x="576" y="1176"/>
                  </a:lnTo>
                  <a:lnTo>
                    <a:pt x="582" y="1176"/>
                  </a:lnTo>
                  <a:lnTo>
                    <a:pt x="588" y="1176"/>
                  </a:lnTo>
                  <a:lnTo>
                    <a:pt x="594" y="1176"/>
                  </a:lnTo>
                  <a:lnTo>
                    <a:pt x="600" y="1176"/>
                  </a:lnTo>
                  <a:lnTo>
                    <a:pt x="606" y="1176"/>
                  </a:lnTo>
                  <a:lnTo>
                    <a:pt x="612" y="1176"/>
                  </a:lnTo>
                  <a:lnTo>
                    <a:pt x="618" y="1176"/>
                  </a:lnTo>
                  <a:lnTo>
                    <a:pt x="624" y="1176"/>
                  </a:lnTo>
                  <a:lnTo>
                    <a:pt x="630" y="1176"/>
                  </a:lnTo>
                  <a:lnTo>
                    <a:pt x="636" y="1176"/>
                  </a:lnTo>
                  <a:lnTo>
                    <a:pt x="642" y="1176"/>
                  </a:lnTo>
                  <a:lnTo>
                    <a:pt x="648" y="1176"/>
                  </a:lnTo>
                  <a:lnTo>
                    <a:pt x="654" y="1176"/>
                  </a:lnTo>
                  <a:lnTo>
                    <a:pt x="660" y="1176"/>
                  </a:lnTo>
                  <a:lnTo>
                    <a:pt x="666" y="1176"/>
                  </a:lnTo>
                  <a:lnTo>
                    <a:pt x="672" y="1176"/>
                  </a:lnTo>
                  <a:lnTo>
                    <a:pt x="678" y="1176"/>
                  </a:lnTo>
                  <a:lnTo>
                    <a:pt x="684" y="1176"/>
                  </a:lnTo>
                  <a:lnTo>
                    <a:pt x="690" y="1176"/>
                  </a:lnTo>
                  <a:lnTo>
                    <a:pt x="696" y="1176"/>
                  </a:lnTo>
                  <a:lnTo>
                    <a:pt x="702" y="1176"/>
                  </a:lnTo>
                  <a:lnTo>
                    <a:pt x="708" y="1176"/>
                  </a:lnTo>
                  <a:lnTo>
                    <a:pt x="714" y="1176"/>
                  </a:lnTo>
                  <a:lnTo>
                    <a:pt x="720" y="117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6824663" y="5046663"/>
              <a:ext cx="571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2471738" y="3465513"/>
              <a:ext cx="1076325" cy="1581150"/>
            </a:xfrm>
            <a:custGeom>
              <a:avLst/>
              <a:gdLst/>
              <a:ahLst/>
              <a:cxnLst>
                <a:cxn ang="0">
                  <a:pos x="12" y="996"/>
                </a:cxn>
                <a:cxn ang="0">
                  <a:pos x="30" y="996"/>
                </a:cxn>
                <a:cxn ang="0">
                  <a:pos x="48" y="996"/>
                </a:cxn>
                <a:cxn ang="0">
                  <a:pos x="60" y="156"/>
                </a:cxn>
                <a:cxn ang="0">
                  <a:pos x="78" y="120"/>
                </a:cxn>
                <a:cxn ang="0">
                  <a:pos x="90" y="144"/>
                </a:cxn>
                <a:cxn ang="0">
                  <a:pos x="108" y="156"/>
                </a:cxn>
                <a:cxn ang="0">
                  <a:pos x="120" y="162"/>
                </a:cxn>
                <a:cxn ang="0">
                  <a:pos x="138" y="162"/>
                </a:cxn>
                <a:cxn ang="0">
                  <a:pos x="156" y="144"/>
                </a:cxn>
                <a:cxn ang="0">
                  <a:pos x="168" y="168"/>
                </a:cxn>
                <a:cxn ang="0">
                  <a:pos x="186" y="162"/>
                </a:cxn>
                <a:cxn ang="0">
                  <a:pos x="198" y="144"/>
                </a:cxn>
                <a:cxn ang="0">
                  <a:pos x="216" y="144"/>
                </a:cxn>
                <a:cxn ang="0">
                  <a:pos x="234" y="132"/>
                </a:cxn>
                <a:cxn ang="0">
                  <a:pos x="246" y="114"/>
                </a:cxn>
                <a:cxn ang="0">
                  <a:pos x="264" y="108"/>
                </a:cxn>
                <a:cxn ang="0">
                  <a:pos x="282" y="132"/>
                </a:cxn>
                <a:cxn ang="0">
                  <a:pos x="294" y="150"/>
                </a:cxn>
                <a:cxn ang="0">
                  <a:pos x="312" y="996"/>
                </a:cxn>
                <a:cxn ang="0">
                  <a:pos x="330" y="996"/>
                </a:cxn>
                <a:cxn ang="0">
                  <a:pos x="348" y="996"/>
                </a:cxn>
                <a:cxn ang="0">
                  <a:pos x="366" y="996"/>
                </a:cxn>
                <a:cxn ang="0">
                  <a:pos x="384" y="996"/>
                </a:cxn>
                <a:cxn ang="0">
                  <a:pos x="402" y="996"/>
                </a:cxn>
                <a:cxn ang="0">
                  <a:pos x="414" y="48"/>
                </a:cxn>
                <a:cxn ang="0">
                  <a:pos x="432" y="60"/>
                </a:cxn>
                <a:cxn ang="0">
                  <a:pos x="444" y="24"/>
                </a:cxn>
                <a:cxn ang="0">
                  <a:pos x="462" y="66"/>
                </a:cxn>
                <a:cxn ang="0">
                  <a:pos x="474" y="54"/>
                </a:cxn>
                <a:cxn ang="0">
                  <a:pos x="492" y="66"/>
                </a:cxn>
                <a:cxn ang="0">
                  <a:pos x="510" y="108"/>
                </a:cxn>
                <a:cxn ang="0">
                  <a:pos x="528" y="78"/>
                </a:cxn>
                <a:cxn ang="0">
                  <a:pos x="540" y="84"/>
                </a:cxn>
                <a:cxn ang="0">
                  <a:pos x="558" y="96"/>
                </a:cxn>
                <a:cxn ang="0">
                  <a:pos x="570" y="72"/>
                </a:cxn>
                <a:cxn ang="0">
                  <a:pos x="588" y="90"/>
                </a:cxn>
                <a:cxn ang="0">
                  <a:pos x="600" y="102"/>
                </a:cxn>
                <a:cxn ang="0">
                  <a:pos x="618" y="48"/>
                </a:cxn>
                <a:cxn ang="0">
                  <a:pos x="630" y="30"/>
                </a:cxn>
                <a:cxn ang="0">
                  <a:pos x="648" y="102"/>
                </a:cxn>
                <a:cxn ang="0">
                  <a:pos x="666" y="996"/>
                </a:cxn>
              </a:cxnLst>
              <a:rect l="0" t="0" r="r" b="b"/>
              <a:pathLst>
                <a:path w="678" h="996">
                  <a:moveTo>
                    <a:pt x="0" y="996"/>
                  </a:moveTo>
                  <a:lnTo>
                    <a:pt x="6" y="996"/>
                  </a:lnTo>
                  <a:lnTo>
                    <a:pt x="12" y="996"/>
                  </a:lnTo>
                  <a:lnTo>
                    <a:pt x="18" y="996"/>
                  </a:lnTo>
                  <a:lnTo>
                    <a:pt x="24" y="996"/>
                  </a:lnTo>
                  <a:lnTo>
                    <a:pt x="30" y="996"/>
                  </a:lnTo>
                  <a:lnTo>
                    <a:pt x="36" y="996"/>
                  </a:lnTo>
                  <a:lnTo>
                    <a:pt x="42" y="996"/>
                  </a:lnTo>
                  <a:lnTo>
                    <a:pt x="48" y="996"/>
                  </a:lnTo>
                  <a:lnTo>
                    <a:pt x="54" y="168"/>
                  </a:lnTo>
                  <a:lnTo>
                    <a:pt x="60" y="180"/>
                  </a:lnTo>
                  <a:lnTo>
                    <a:pt x="60" y="156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8" y="120"/>
                  </a:lnTo>
                  <a:lnTo>
                    <a:pt x="84" y="138"/>
                  </a:lnTo>
                  <a:lnTo>
                    <a:pt x="90" y="150"/>
                  </a:lnTo>
                  <a:lnTo>
                    <a:pt x="90" y="144"/>
                  </a:lnTo>
                  <a:lnTo>
                    <a:pt x="96" y="156"/>
                  </a:lnTo>
                  <a:lnTo>
                    <a:pt x="102" y="150"/>
                  </a:lnTo>
                  <a:lnTo>
                    <a:pt x="108" y="156"/>
                  </a:lnTo>
                  <a:lnTo>
                    <a:pt x="114" y="144"/>
                  </a:lnTo>
                  <a:lnTo>
                    <a:pt x="120" y="156"/>
                  </a:lnTo>
                  <a:lnTo>
                    <a:pt x="120" y="162"/>
                  </a:lnTo>
                  <a:lnTo>
                    <a:pt x="126" y="180"/>
                  </a:lnTo>
                  <a:lnTo>
                    <a:pt x="132" y="162"/>
                  </a:lnTo>
                  <a:lnTo>
                    <a:pt x="138" y="162"/>
                  </a:lnTo>
                  <a:lnTo>
                    <a:pt x="144" y="156"/>
                  </a:lnTo>
                  <a:lnTo>
                    <a:pt x="150" y="162"/>
                  </a:lnTo>
                  <a:lnTo>
                    <a:pt x="156" y="144"/>
                  </a:lnTo>
                  <a:lnTo>
                    <a:pt x="156" y="156"/>
                  </a:lnTo>
                  <a:lnTo>
                    <a:pt x="162" y="144"/>
                  </a:lnTo>
                  <a:lnTo>
                    <a:pt x="168" y="168"/>
                  </a:lnTo>
                  <a:lnTo>
                    <a:pt x="174" y="138"/>
                  </a:lnTo>
                  <a:lnTo>
                    <a:pt x="180" y="150"/>
                  </a:lnTo>
                  <a:lnTo>
                    <a:pt x="186" y="162"/>
                  </a:lnTo>
                  <a:lnTo>
                    <a:pt x="186" y="156"/>
                  </a:lnTo>
                  <a:lnTo>
                    <a:pt x="192" y="150"/>
                  </a:lnTo>
                  <a:lnTo>
                    <a:pt x="198" y="144"/>
                  </a:lnTo>
                  <a:lnTo>
                    <a:pt x="204" y="150"/>
                  </a:lnTo>
                  <a:lnTo>
                    <a:pt x="210" y="138"/>
                  </a:lnTo>
                  <a:lnTo>
                    <a:pt x="216" y="144"/>
                  </a:lnTo>
                  <a:lnTo>
                    <a:pt x="222" y="126"/>
                  </a:lnTo>
                  <a:lnTo>
                    <a:pt x="228" y="144"/>
                  </a:lnTo>
                  <a:lnTo>
                    <a:pt x="234" y="132"/>
                  </a:lnTo>
                  <a:lnTo>
                    <a:pt x="240" y="138"/>
                  </a:lnTo>
                  <a:lnTo>
                    <a:pt x="246" y="138"/>
                  </a:lnTo>
                  <a:lnTo>
                    <a:pt x="246" y="114"/>
                  </a:lnTo>
                  <a:lnTo>
                    <a:pt x="252" y="132"/>
                  </a:lnTo>
                  <a:lnTo>
                    <a:pt x="258" y="96"/>
                  </a:lnTo>
                  <a:lnTo>
                    <a:pt x="264" y="108"/>
                  </a:lnTo>
                  <a:lnTo>
                    <a:pt x="270" y="120"/>
                  </a:lnTo>
                  <a:lnTo>
                    <a:pt x="276" y="138"/>
                  </a:lnTo>
                  <a:lnTo>
                    <a:pt x="282" y="132"/>
                  </a:lnTo>
                  <a:lnTo>
                    <a:pt x="282" y="144"/>
                  </a:lnTo>
                  <a:lnTo>
                    <a:pt x="288" y="144"/>
                  </a:lnTo>
                  <a:lnTo>
                    <a:pt x="294" y="150"/>
                  </a:lnTo>
                  <a:lnTo>
                    <a:pt x="300" y="174"/>
                  </a:lnTo>
                  <a:lnTo>
                    <a:pt x="306" y="996"/>
                  </a:lnTo>
                  <a:lnTo>
                    <a:pt x="312" y="996"/>
                  </a:lnTo>
                  <a:lnTo>
                    <a:pt x="318" y="996"/>
                  </a:lnTo>
                  <a:lnTo>
                    <a:pt x="324" y="996"/>
                  </a:lnTo>
                  <a:lnTo>
                    <a:pt x="330" y="996"/>
                  </a:lnTo>
                  <a:lnTo>
                    <a:pt x="336" y="996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54" y="996"/>
                  </a:lnTo>
                  <a:lnTo>
                    <a:pt x="360" y="996"/>
                  </a:lnTo>
                  <a:lnTo>
                    <a:pt x="366" y="996"/>
                  </a:lnTo>
                  <a:lnTo>
                    <a:pt x="372" y="996"/>
                  </a:lnTo>
                  <a:lnTo>
                    <a:pt x="378" y="996"/>
                  </a:lnTo>
                  <a:lnTo>
                    <a:pt x="384" y="996"/>
                  </a:lnTo>
                  <a:lnTo>
                    <a:pt x="390" y="996"/>
                  </a:lnTo>
                  <a:lnTo>
                    <a:pt x="396" y="996"/>
                  </a:lnTo>
                  <a:lnTo>
                    <a:pt x="402" y="996"/>
                  </a:lnTo>
                  <a:lnTo>
                    <a:pt x="408" y="18"/>
                  </a:lnTo>
                  <a:lnTo>
                    <a:pt x="408" y="66"/>
                  </a:lnTo>
                  <a:lnTo>
                    <a:pt x="414" y="48"/>
                  </a:lnTo>
                  <a:lnTo>
                    <a:pt x="420" y="102"/>
                  </a:lnTo>
                  <a:lnTo>
                    <a:pt x="426" y="66"/>
                  </a:lnTo>
                  <a:lnTo>
                    <a:pt x="432" y="60"/>
                  </a:lnTo>
                  <a:lnTo>
                    <a:pt x="444" y="24"/>
                  </a:lnTo>
                  <a:lnTo>
                    <a:pt x="438" y="24"/>
                  </a:lnTo>
                  <a:lnTo>
                    <a:pt x="444" y="24"/>
                  </a:lnTo>
                  <a:lnTo>
                    <a:pt x="450" y="48"/>
                  </a:lnTo>
                  <a:lnTo>
                    <a:pt x="456" y="66"/>
                  </a:lnTo>
                  <a:lnTo>
                    <a:pt x="462" y="66"/>
                  </a:lnTo>
                  <a:lnTo>
                    <a:pt x="468" y="42"/>
                  </a:lnTo>
                  <a:lnTo>
                    <a:pt x="468" y="72"/>
                  </a:lnTo>
                  <a:lnTo>
                    <a:pt x="474" y="54"/>
                  </a:lnTo>
                  <a:lnTo>
                    <a:pt x="480" y="48"/>
                  </a:lnTo>
                  <a:lnTo>
                    <a:pt x="486" y="78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504" y="90"/>
                  </a:lnTo>
                  <a:lnTo>
                    <a:pt x="510" y="108"/>
                  </a:lnTo>
                  <a:lnTo>
                    <a:pt x="516" y="90"/>
                  </a:lnTo>
                  <a:lnTo>
                    <a:pt x="522" y="120"/>
                  </a:lnTo>
                  <a:lnTo>
                    <a:pt x="528" y="78"/>
                  </a:lnTo>
                  <a:lnTo>
                    <a:pt x="534" y="30"/>
                  </a:lnTo>
                  <a:lnTo>
                    <a:pt x="534" y="54"/>
                  </a:lnTo>
                  <a:lnTo>
                    <a:pt x="540" y="84"/>
                  </a:lnTo>
                  <a:lnTo>
                    <a:pt x="546" y="30"/>
                  </a:lnTo>
                  <a:lnTo>
                    <a:pt x="552" y="102"/>
                  </a:lnTo>
                  <a:lnTo>
                    <a:pt x="558" y="96"/>
                  </a:lnTo>
                  <a:lnTo>
                    <a:pt x="564" y="96"/>
                  </a:lnTo>
                  <a:lnTo>
                    <a:pt x="564" y="66"/>
                  </a:lnTo>
                  <a:lnTo>
                    <a:pt x="570" y="72"/>
                  </a:lnTo>
                  <a:lnTo>
                    <a:pt x="576" y="66"/>
                  </a:lnTo>
                  <a:lnTo>
                    <a:pt x="582" y="72"/>
                  </a:lnTo>
                  <a:lnTo>
                    <a:pt x="588" y="90"/>
                  </a:lnTo>
                  <a:lnTo>
                    <a:pt x="594" y="72"/>
                  </a:lnTo>
                  <a:lnTo>
                    <a:pt x="594" y="96"/>
                  </a:lnTo>
                  <a:lnTo>
                    <a:pt x="600" y="102"/>
                  </a:lnTo>
                  <a:lnTo>
                    <a:pt x="606" y="90"/>
                  </a:lnTo>
                  <a:lnTo>
                    <a:pt x="612" y="36"/>
                  </a:lnTo>
                  <a:lnTo>
                    <a:pt x="618" y="48"/>
                  </a:lnTo>
                  <a:lnTo>
                    <a:pt x="624" y="36"/>
                  </a:lnTo>
                  <a:lnTo>
                    <a:pt x="630" y="0"/>
                  </a:lnTo>
                  <a:lnTo>
                    <a:pt x="630" y="30"/>
                  </a:lnTo>
                  <a:lnTo>
                    <a:pt x="636" y="12"/>
                  </a:lnTo>
                  <a:lnTo>
                    <a:pt x="642" y="24"/>
                  </a:lnTo>
                  <a:lnTo>
                    <a:pt x="648" y="102"/>
                  </a:lnTo>
                  <a:lnTo>
                    <a:pt x="654" y="6"/>
                  </a:lnTo>
                  <a:lnTo>
                    <a:pt x="660" y="996"/>
                  </a:lnTo>
                  <a:lnTo>
                    <a:pt x="666" y="996"/>
                  </a:lnTo>
                  <a:lnTo>
                    <a:pt x="672" y="996"/>
                  </a:lnTo>
                  <a:lnTo>
                    <a:pt x="678" y="99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3548063" y="3627438"/>
              <a:ext cx="1066800" cy="1419225"/>
            </a:xfrm>
            <a:custGeom>
              <a:avLst/>
              <a:gdLst/>
              <a:ahLst/>
              <a:cxnLst>
                <a:cxn ang="0">
                  <a:pos x="12" y="894"/>
                </a:cxn>
                <a:cxn ang="0">
                  <a:pos x="30" y="894"/>
                </a:cxn>
                <a:cxn ang="0">
                  <a:pos x="48" y="894"/>
                </a:cxn>
                <a:cxn ang="0">
                  <a:pos x="66" y="894"/>
                </a:cxn>
                <a:cxn ang="0">
                  <a:pos x="84" y="894"/>
                </a:cxn>
                <a:cxn ang="0">
                  <a:pos x="102" y="882"/>
                </a:cxn>
                <a:cxn ang="0">
                  <a:pos x="114" y="840"/>
                </a:cxn>
                <a:cxn ang="0">
                  <a:pos x="132" y="810"/>
                </a:cxn>
                <a:cxn ang="0">
                  <a:pos x="144" y="780"/>
                </a:cxn>
                <a:cxn ang="0">
                  <a:pos x="162" y="750"/>
                </a:cxn>
                <a:cxn ang="0">
                  <a:pos x="174" y="720"/>
                </a:cxn>
                <a:cxn ang="0">
                  <a:pos x="192" y="702"/>
                </a:cxn>
                <a:cxn ang="0">
                  <a:pos x="210" y="630"/>
                </a:cxn>
                <a:cxn ang="0">
                  <a:pos x="228" y="618"/>
                </a:cxn>
                <a:cxn ang="0">
                  <a:pos x="240" y="582"/>
                </a:cxn>
                <a:cxn ang="0">
                  <a:pos x="258" y="582"/>
                </a:cxn>
                <a:cxn ang="0">
                  <a:pos x="270" y="546"/>
                </a:cxn>
                <a:cxn ang="0">
                  <a:pos x="288" y="504"/>
                </a:cxn>
                <a:cxn ang="0">
                  <a:pos x="300" y="486"/>
                </a:cxn>
                <a:cxn ang="0">
                  <a:pos x="318" y="450"/>
                </a:cxn>
                <a:cxn ang="0">
                  <a:pos x="336" y="408"/>
                </a:cxn>
                <a:cxn ang="0">
                  <a:pos x="354" y="390"/>
                </a:cxn>
                <a:cxn ang="0">
                  <a:pos x="372" y="318"/>
                </a:cxn>
                <a:cxn ang="0">
                  <a:pos x="390" y="336"/>
                </a:cxn>
                <a:cxn ang="0">
                  <a:pos x="402" y="318"/>
                </a:cxn>
                <a:cxn ang="0">
                  <a:pos x="420" y="300"/>
                </a:cxn>
                <a:cxn ang="0">
                  <a:pos x="432" y="258"/>
                </a:cxn>
                <a:cxn ang="0">
                  <a:pos x="450" y="258"/>
                </a:cxn>
                <a:cxn ang="0">
                  <a:pos x="462" y="228"/>
                </a:cxn>
                <a:cxn ang="0">
                  <a:pos x="480" y="210"/>
                </a:cxn>
                <a:cxn ang="0">
                  <a:pos x="492" y="198"/>
                </a:cxn>
                <a:cxn ang="0">
                  <a:pos x="510" y="186"/>
                </a:cxn>
                <a:cxn ang="0">
                  <a:pos x="522" y="150"/>
                </a:cxn>
                <a:cxn ang="0">
                  <a:pos x="540" y="138"/>
                </a:cxn>
                <a:cxn ang="0">
                  <a:pos x="552" y="108"/>
                </a:cxn>
                <a:cxn ang="0">
                  <a:pos x="570" y="108"/>
                </a:cxn>
                <a:cxn ang="0">
                  <a:pos x="582" y="60"/>
                </a:cxn>
                <a:cxn ang="0">
                  <a:pos x="600" y="30"/>
                </a:cxn>
                <a:cxn ang="0">
                  <a:pos x="612" y="24"/>
                </a:cxn>
                <a:cxn ang="0">
                  <a:pos x="630" y="18"/>
                </a:cxn>
                <a:cxn ang="0">
                  <a:pos x="642" y="30"/>
                </a:cxn>
                <a:cxn ang="0">
                  <a:pos x="660" y="12"/>
                </a:cxn>
              </a:cxnLst>
              <a:rect l="0" t="0" r="r" b="b"/>
              <a:pathLst>
                <a:path w="672" h="894">
                  <a:moveTo>
                    <a:pt x="0" y="894"/>
                  </a:moveTo>
                  <a:lnTo>
                    <a:pt x="6" y="894"/>
                  </a:lnTo>
                  <a:lnTo>
                    <a:pt x="12" y="894"/>
                  </a:lnTo>
                  <a:lnTo>
                    <a:pt x="18" y="894"/>
                  </a:lnTo>
                  <a:lnTo>
                    <a:pt x="24" y="894"/>
                  </a:lnTo>
                  <a:lnTo>
                    <a:pt x="30" y="894"/>
                  </a:lnTo>
                  <a:lnTo>
                    <a:pt x="36" y="894"/>
                  </a:lnTo>
                  <a:lnTo>
                    <a:pt x="42" y="894"/>
                  </a:lnTo>
                  <a:lnTo>
                    <a:pt x="48" y="894"/>
                  </a:lnTo>
                  <a:lnTo>
                    <a:pt x="54" y="894"/>
                  </a:lnTo>
                  <a:lnTo>
                    <a:pt x="60" y="894"/>
                  </a:lnTo>
                  <a:lnTo>
                    <a:pt x="66" y="894"/>
                  </a:lnTo>
                  <a:lnTo>
                    <a:pt x="72" y="894"/>
                  </a:lnTo>
                  <a:lnTo>
                    <a:pt x="78" y="894"/>
                  </a:lnTo>
                  <a:lnTo>
                    <a:pt x="84" y="894"/>
                  </a:lnTo>
                  <a:lnTo>
                    <a:pt x="90" y="894"/>
                  </a:lnTo>
                  <a:lnTo>
                    <a:pt x="96" y="894"/>
                  </a:lnTo>
                  <a:lnTo>
                    <a:pt x="102" y="882"/>
                  </a:lnTo>
                  <a:lnTo>
                    <a:pt x="108" y="870"/>
                  </a:lnTo>
                  <a:lnTo>
                    <a:pt x="108" y="846"/>
                  </a:lnTo>
                  <a:lnTo>
                    <a:pt x="114" y="840"/>
                  </a:lnTo>
                  <a:lnTo>
                    <a:pt x="120" y="828"/>
                  </a:lnTo>
                  <a:lnTo>
                    <a:pt x="126" y="816"/>
                  </a:lnTo>
                  <a:lnTo>
                    <a:pt x="132" y="810"/>
                  </a:lnTo>
                  <a:lnTo>
                    <a:pt x="138" y="810"/>
                  </a:lnTo>
                  <a:lnTo>
                    <a:pt x="138" y="798"/>
                  </a:lnTo>
                  <a:lnTo>
                    <a:pt x="144" y="780"/>
                  </a:lnTo>
                  <a:lnTo>
                    <a:pt x="150" y="768"/>
                  </a:lnTo>
                  <a:lnTo>
                    <a:pt x="156" y="756"/>
                  </a:lnTo>
                  <a:lnTo>
                    <a:pt x="162" y="750"/>
                  </a:lnTo>
                  <a:lnTo>
                    <a:pt x="168" y="750"/>
                  </a:lnTo>
                  <a:lnTo>
                    <a:pt x="168" y="732"/>
                  </a:lnTo>
                  <a:lnTo>
                    <a:pt x="174" y="720"/>
                  </a:lnTo>
                  <a:lnTo>
                    <a:pt x="180" y="714"/>
                  </a:lnTo>
                  <a:lnTo>
                    <a:pt x="186" y="702"/>
                  </a:lnTo>
                  <a:lnTo>
                    <a:pt x="192" y="702"/>
                  </a:lnTo>
                  <a:lnTo>
                    <a:pt x="198" y="666"/>
                  </a:lnTo>
                  <a:lnTo>
                    <a:pt x="204" y="660"/>
                  </a:lnTo>
                  <a:lnTo>
                    <a:pt x="210" y="630"/>
                  </a:lnTo>
                  <a:lnTo>
                    <a:pt x="216" y="630"/>
                  </a:lnTo>
                  <a:lnTo>
                    <a:pt x="222" y="630"/>
                  </a:lnTo>
                  <a:lnTo>
                    <a:pt x="228" y="618"/>
                  </a:lnTo>
                  <a:lnTo>
                    <a:pt x="234" y="612"/>
                  </a:lnTo>
                  <a:lnTo>
                    <a:pt x="234" y="582"/>
                  </a:lnTo>
                  <a:lnTo>
                    <a:pt x="240" y="582"/>
                  </a:lnTo>
                  <a:lnTo>
                    <a:pt x="246" y="576"/>
                  </a:lnTo>
                  <a:lnTo>
                    <a:pt x="252" y="564"/>
                  </a:lnTo>
                  <a:lnTo>
                    <a:pt x="258" y="582"/>
                  </a:lnTo>
                  <a:lnTo>
                    <a:pt x="264" y="564"/>
                  </a:lnTo>
                  <a:lnTo>
                    <a:pt x="264" y="534"/>
                  </a:lnTo>
                  <a:lnTo>
                    <a:pt x="270" y="546"/>
                  </a:lnTo>
                  <a:lnTo>
                    <a:pt x="276" y="546"/>
                  </a:lnTo>
                  <a:lnTo>
                    <a:pt x="282" y="534"/>
                  </a:lnTo>
                  <a:lnTo>
                    <a:pt x="288" y="504"/>
                  </a:lnTo>
                  <a:lnTo>
                    <a:pt x="294" y="498"/>
                  </a:lnTo>
                  <a:lnTo>
                    <a:pt x="294" y="486"/>
                  </a:lnTo>
                  <a:lnTo>
                    <a:pt x="300" y="486"/>
                  </a:lnTo>
                  <a:lnTo>
                    <a:pt x="306" y="468"/>
                  </a:lnTo>
                  <a:lnTo>
                    <a:pt x="312" y="468"/>
                  </a:lnTo>
                  <a:lnTo>
                    <a:pt x="318" y="450"/>
                  </a:lnTo>
                  <a:lnTo>
                    <a:pt x="324" y="432"/>
                  </a:lnTo>
                  <a:lnTo>
                    <a:pt x="330" y="414"/>
                  </a:lnTo>
                  <a:lnTo>
                    <a:pt x="336" y="408"/>
                  </a:lnTo>
                  <a:lnTo>
                    <a:pt x="342" y="420"/>
                  </a:lnTo>
                  <a:lnTo>
                    <a:pt x="348" y="396"/>
                  </a:lnTo>
                  <a:lnTo>
                    <a:pt x="354" y="390"/>
                  </a:lnTo>
                  <a:lnTo>
                    <a:pt x="360" y="354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78" y="312"/>
                  </a:lnTo>
                  <a:lnTo>
                    <a:pt x="384" y="324"/>
                  </a:lnTo>
                  <a:lnTo>
                    <a:pt x="390" y="336"/>
                  </a:lnTo>
                  <a:lnTo>
                    <a:pt x="390" y="312"/>
                  </a:lnTo>
                  <a:lnTo>
                    <a:pt x="396" y="324"/>
                  </a:lnTo>
                  <a:lnTo>
                    <a:pt x="402" y="318"/>
                  </a:lnTo>
                  <a:lnTo>
                    <a:pt x="408" y="336"/>
                  </a:lnTo>
                  <a:lnTo>
                    <a:pt x="414" y="312"/>
                  </a:lnTo>
                  <a:lnTo>
                    <a:pt x="420" y="300"/>
                  </a:lnTo>
                  <a:lnTo>
                    <a:pt x="420" y="264"/>
                  </a:lnTo>
                  <a:lnTo>
                    <a:pt x="426" y="246"/>
                  </a:lnTo>
                  <a:lnTo>
                    <a:pt x="432" y="258"/>
                  </a:lnTo>
                  <a:lnTo>
                    <a:pt x="438" y="270"/>
                  </a:lnTo>
                  <a:lnTo>
                    <a:pt x="444" y="270"/>
                  </a:lnTo>
                  <a:lnTo>
                    <a:pt x="450" y="258"/>
                  </a:lnTo>
                  <a:lnTo>
                    <a:pt x="456" y="246"/>
                  </a:lnTo>
                  <a:lnTo>
                    <a:pt x="456" y="234"/>
                  </a:lnTo>
                  <a:lnTo>
                    <a:pt x="462" y="228"/>
                  </a:lnTo>
                  <a:lnTo>
                    <a:pt x="468" y="22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86" y="198"/>
                  </a:lnTo>
                  <a:lnTo>
                    <a:pt x="486" y="204"/>
                  </a:lnTo>
                  <a:lnTo>
                    <a:pt x="492" y="198"/>
                  </a:lnTo>
                  <a:lnTo>
                    <a:pt x="498" y="180"/>
                  </a:lnTo>
                  <a:lnTo>
                    <a:pt x="504" y="168"/>
                  </a:lnTo>
                  <a:lnTo>
                    <a:pt x="510" y="186"/>
                  </a:lnTo>
                  <a:lnTo>
                    <a:pt x="516" y="186"/>
                  </a:lnTo>
                  <a:lnTo>
                    <a:pt x="516" y="156"/>
                  </a:lnTo>
                  <a:lnTo>
                    <a:pt x="522" y="150"/>
                  </a:lnTo>
                  <a:lnTo>
                    <a:pt x="528" y="138"/>
                  </a:lnTo>
                  <a:lnTo>
                    <a:pt x="534" y="144"/>
                  </a:lnTo>
                  <a:lnTo>
                    <a:pt x="540" y="138"/>
                  </a:lnTo>
                  <a:lnTo>
                    <a:pt x="546" y="132"/>
                  </a:lnTo>
                  <a:lnTo>
                    <a:pt x="546" y="120"/>
                  </a:lnTo>
                  <a:lnTo>
                    <a:pt x="552" y="108"/>
                  </a:lnTo>
                  <a:lnTo>
                    <a:pt x="558" y="120"/>
                  </a:lnTo>
                  <a:lnTo>
                    <a:pt x="564" y="120"/>
                  </a:lnTo>
                  <a:lnTo>
                    <a:pt x="570" y="108"/>
                  </a:lnTo>
                  <a:lnTo>
                    <a:pt x="576" y="102"/>
                  </a:lnTo>
                  <a:lnTo>
                    <a:pt x="582" y="84"/>
                  </a:lnTo>
                  <a:lnTo>
                    <a:pt x="582" y="60"/>
                  </a:lnTo>
                  <a:lnTo>
                    <a:pt x="588" y="72"/>
                  </a:lnTo>
                  <a:lnTo>
                    <a:pt x="594" y="48"/>
                  </a:lnTo>
                  <a:lnTo>
                    <a:pt x="600" y="30"/>
                  </a:lnTo>
                  <a:lnTo>
                    <a:pt x="606" y="12"/>
                  </a:lnTo>
                  <a:lnTo>
                    <a:pt x="612" y="18"/>
                  </a:lnTo>
                  <a:lnTo>
                    <a:pt x="612" y="24"/>
                  </a:lnTo>
                  <a:lnTo>
                    <a:pt x="618" y="36"/>
                  </a:lnTo>
                  <a:lnTo>
                    <a:pt x="624" y="18"/>
                  </a:lnTo>
                  <a:lnTo>
                    <a:pt x="630" y="18"/>
                  </a:lnTo>
                  <a:lnTo>
                    <a:pt x="636" y="24"/>
                  </a:lnTo>
                  <a:lnTo>
                    <a:pt x="642" y="42"/>
                  </a:lnTo>
                  <a:lnTo>
                    <a:pt x="642" y="30"/>
                  </a:lnTo>
                  <a:lnTo>
                    <a:pt x="648" y="6"/>
                  </a:lnTo>
                  <a:lnTo>
                    <a:pt x="654" y="42"/>
                  </a:lnTo>
                  <a:lnTo>
                    <a:pt x="660" y="12"/>
                  </a:lnTo>
                  <a:lnTo>
                    <a:pt x="666" y="0"/>
                  </a:lnTo>
                  <a:lnTo>
                    <a:pt x="672" y="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4614863" y="3455988"/>
              <a:ext cx="1085850" cy="1590675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24" y="114"/>
                </a:cxn>
                <a:cxn ang="0">
                  <a:pos x="36" y="102"/>
                </a:cxn>
                <a:cxn ang="0">
                  <a:pos x="54" y="90"/>
                </a:cxn>
                <a:cxn ang="0">
                  <a:pos x="66" y="96"/>
                </a:cxn>
                <a:cxn ang="0">
                  <a:pos x="84" y="48"/>
                </a:cxn>
                <a:cxn ang="0">
                  <a:pos x="96" y="60"/>
                </a:cxn>
                <a:cxn ang="0">
                  <a:pos x="114" y="78"/>
                </a:cxn>
                <a:cxn ang="0">
                  <a:pos x="126" y="12"/>
                </a:cxn>
                <a:cxn ang="0">
                  <a:pos x="144" y="72"/>
                </a:cxn>
                <a:cxn ang="0">
                  <a:pos x="162" y="90"/>
                </a:cxn>
                <a:cxn ang="0">
                  <a:pos x="174" y="78"/>
                </a:cxn>
                <a:cxn ang="0">
                  <a:pos x="192" y="90"/>
                </a:cxn>
                <a:cxn ang="0">
                  <a:pos x="204" y="78"/>
                </a:cxn>
                <a:cxn ang="0">
                  <a:pos x="222" y="90"/>
                </a:cxn>
                <a:cxn ang="0">
                  <a:pos x="234" y="48"/>
                </a:cxn>
                <a:cxn ang="0">
                  <a:pos x="252" y="78"/>
                </a:cxn>
                <a:cxn ang="0">
                  <a:pos x="264" y="78"/>
                </a:cxn>
                <a:cxn ang="0">
                  <a:pos x="282" y="18"/>
                </a:cxn>
                <a:cxn ang="0">
                  <a:pos x="294" y="162"/>
                </a:cxn>
                <a:cxn ang="0">
                  <a:pos x="312" y="90"/>
                </a:cxn>
                <a:cxn ang="0">
                  <a:pos x="324" y="72"/>
                </a:cxn>
                <a:cxn ang="0">
                  <a:pos x="342" y="96"/>
                </a:cxn>
                <a:cxn ang="0">
                  <a:pos x="360" y="108"/>
                </a:cxn>
                <a:cxn ang="0">
                  <a:pos x="378" y="12"/>
                </a:cxn>
                <a:cxn ang="0">
                  <a:pos x="390" y="36"/>
                </a:cxn>
                <a:cxn ang="0">
                  <a:pos x="408" y="72"/>
                </a:cxn>
                <a:cxn ang="0">
                  <a:pos x="420" y="1002"/>
                </a:cxn>
                <a:cxn ang="0">
                  <a:pos x="438" y="1002"/>
                </a:cxn>
                <a:cxn ang="0">
                  <a:pos x="456" y="1002"/>
                </a:cxn>
                <a:cxn ang="0">
                  <a:pos x="474" y="1002"/>
                </a:cxn>
                <a:cxn ang="0">
                  <a:pos x="492" y="1002"/>
                </a:cxn>
                <a:cxn ang="0">
                  <a:pos x="510" y="1002"/>
                </a:cxn>
                <a:cxn ang="0">
                  <a:pos x="528" y="1002"/>
                </a:cxn>
                <a:cxn ang="0">
                  <a:pos x="546" y="1002"/>
                </a:cxn>
                <a:cxn ang="0">
                  <a:pos x="564" y="1002"/>
                </a:cxn>
                <a:cxn ang="0">
                  <a:pos x="582" y="1002"/>
                </a:cxn>
                <a:cxn ang="0">
                  <a:pos x="600" y="1002"/>
                </a:cxn>
                <a:cxn ang="0">
                  <a:pos x="618" y="1002"/>
                </a:cxn>
                <a:cxn ang="0">
                  <a:pos x="636" y="1002"/>
                </a:cxn>
                <a:cxn ang="0">
                  <a:pos x="654" y="1002"/>
                </a:cxn>
                <a:cxn ang="0">
                  <a:pos x="672" y="1002"/>
                </a:cxn>
              </a:cxnLst>
              <a:rect l="0" t="0" r="r" b="b"/>
              <a:pathLst>
                <a:path w="684" h="1002">
                  <a:moveTo>
                    <a:pt x="0" y="120"/>
                  </a:moveTo>
                  <a:lnTo>
                    <a:pt x="0" y="108"/>
                  </a:lnTo>
                  <a:lnTo>
                    <a:pt x="6" y="108"/>
                  </a:lnTo>
                  <a:lnTo>
                    <a:pt x="12" y="96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0" y="114"/>
                  </a:lnTo>
                  <a:lnTo>
                    <a:pt x="36" y="108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48" y="84"/>
                  </a:lnTo>
                  <a:lnTo>
                    <a:pt x="54" y="90"/>
                  </a:lnTo>
                  <a:lnTo>
                    <a:pt x="60" y="114"/>
                  </a:lnTo>
                  <a:lnTo>
                    <a:pt x="66" y="84"/>
                  </a:lnTo>
                  <a:lnTo>
                    <a:pt x="66" y="96"/>
                  </a:lnTo>
                  <a:lnTo>
                    <a:pt x="72" y="84"/>
                  </a:lnTo>
                  <a:lnTo>
                    <a:pt x="78" y="84"/>
                  </a:lnTo>
                  <a:lnTo>
                    <a:pt x="84" y="48"/>
                  </a:lnTo>
                  <a:lnTo>
                    <a:pt x="90" y="42"/>
                  </a:lnTo>
                  <a:lnTo>
                    <a:pt x="96" y="66"/>
                  </a:lnTo>
                  <a:lnTo>
                    <a:pt x="96" y="60"/>
                  </a:lnTo>
                  <a:lnTo>
                    <a:pt x="102" y="48"/>
                  </a:lnTo>
                  <a:lnTo>
                    <a:pt x="108" y="54"/>
                  </a:lnTo>
                  <a:lnTo>
                    <a:pt x="114" y="78"/>
                  </a:lnTo>
                  <a:lnTo>
                    <a:pt x="120" y="96"/>
                  </a:lnTo>
                  <a:lnTo>
                    <a:pt x="126" y="72"/>
                  </a:lnTo>
                  <a:lnTo>
                    <a:pt x="126" y="12"/>
                  </a:lnTo>
                  <a:lnTo>
                    <a:pt x="132" y="48"/>
                  </a:lnTo>
                  <a:lnTo>
                    <a:pt x="138" y="54"/>
                  </a:lnTo>
                  <a:lnTo>
                    <a:pt x="144" y="72"/>
                  </a:lnTo>
                  <a:lnTo>
                    <a:pt x="150" y="72"/>
                  </a:lnTo>
                  <a:lnTo>
                    <a:pt x="156" y="36"/>
                  </a:lnTo>
                  <a:lnTo>
                    <a:pt x="162" y="90"/>
                  </a:lnTo>
                  <a:lnTo>
                    <a:pt x="162" y="96"/>
                  </a:lnTo>
                  <a:lnTo>
                    <a:pt x="168" y="66"/>
                  </a:lnTo>
                  <a:lnTo>
                    <a:pt x="174" y="78"/>
                  </a:lnTo>
                  <a:lnTo>
                    <a:pt x="180" y="90"/>
                  </a:lnTo>
                  <a:lnTo>
                    <a:pt x="186" y="78"/>
                  </a:lnTo>
                  <a:lnTo>
                    <a:pt x="192" y="90"/>
                  </a:lnTo>
                  <a:lnTo>
                    <a:pt x="192" y="84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90"/>
                  </a:lnTo>
                  <a:lnTo>
                    <a:pt x="216" y="72"/>
                  </a:lnTo>
                  <a:lnTo>
                    <a:pt x="222" y="90"/>
                  </a:lnTo>
                  <a:lnTo>
                    <a:pt x="222" y="48"/>
                  </a:lnTo>
                  <a:lnTo>
                    <a:pt x="228" y="102"/>
                  </a:lnTo>
                  <a:lnTo>
                    <a:pt x="234" y="48"/>
                  </a:lnTo>
                  <a:lnTo>
                    <a:pt x="240" y="90"/>
                  </a:lnTo>
                  <a:lnTo>
                    <a:pt x="246" y="48"/>
                  </a:lnTo>
                  <a:lnTo>
                    <a:pt x="252" y="78"/>
                  </a:lnTo>
                  <a:lnTo>
                    <a:pt x="252" y="84"/>
                  </a:lnTo>
                  <a:lnTo>
                    <a:pt x="258" y="108"/>
                  </a:lnTo>
                  <a:lnTo>
                    <a:pt x="264" y="78"/>
                  </a:lnTo>
                  <a:lnTo>
                    <a:pt x="270" y="78"/>
                  </a:lnTo>
                  <a:lnTo>
                    <a:pt x="276" y="72"/>
                  </a:lnTo>
                  <a:lnTo>
                    <a:pt x="282" y="18"/>
                  </a:lnTo>
                  <a:lnTo>
                    <a:pt x="288" y="60"/>
                  </a:lnTo>
                  <a:lnTo>
                    <a:pt x="288" y="78"/>
                  </a:lnTo>
                  <a:lnTo>
                    <a:pt x="294" y="162"/>
                  </a:lnTo>
                  <a:lnTo>
                    <a:pt x="300" y="78"/>
                  </a:lnTo>
                  <a:lnTo>
                    <a:pt x="306" y="102"/>
                  </a:lnTo>
                  <a:lnTo>
                    <a:pt x="312" y="90"/>
                  </a:lnTo>
                  <a:lnTo>
                    <a:pt x="318" y="72"/>
                  </a:lnTo>
                  <a:lnTo>
                    <a:pt x="318" y="66"/>
                  </a:lnTo>
                  <a:lnTo>
                    <a:pt x="324" y="72"/>
                  </a:lnTo>
                  <a:lnTo>
                    <a:pt x="330" y="48"/>
                  </a:lnTo>
                  <a:lnTo>
                    <a:pt x="336" y="66"/>
                  </a:lnTo>
                  <a:lnTo>
                    <a:pt x="342" y="96"/>
                  </a:lnTo>
                  <a:lnTo>
                    <a:pt x="348" y="60"/>
                  </a:lnTo>
                  <a:lnTo>
                    <a:pt x="354" y="60"/>
                  </a:lnTo>
                  <a:lnTo>
                    <a:pt x="360" y="108"/>
                  </a:lnTo>
                  <a:lnTo>
                    <a:pt x="366" y="66"/>
                  </a:lnTo>
                  <a:lnTo>
                    <a:pt x="372" y="36"/>
                  </a:lnTo>
                  <a:lnTo>
                    <a:pt x="378" y="12"/>
                  </a:lnTo>
                  <a:lnTo>
                    <a:pt x="378" y="54"/>
                  </a:lnTo>
                  <a:lnTo>
                    <a:pt x="384" y="18"/>
                  </a:lnTo>
                  <a:lnTo>
                    <a:pt x="390" y="36"/>
                  </a:lnTo>
                  <a:lnTo>
                    <a:pt x="396" y="12"/>
                  </a:lnTo>
                  <a:lnTo>
                    <a:pt x="402" y="42"/>
                  </a:lnTo>
                  <a:lnTo>
                    <a:pt x="408" y="72"/>
                  </a:lnTo>
                  <a:lnTo>
                    <a:pt x="414" y="0"/>
                  </a:lnTo>
                  <a:lnTo>
                    <a:pt x="414" y="1002"/>
                  </a:lnTo>
                  <a:lnTo>
                    <a:pt x="420" y="1002"/>
                  </a:lnTo>
                  <a:lnTo>
                    <a:pt x="426" y="1002"/>
                  </a:lnTo>
                  <a:lnTo>
                    <a:pt x="432" y="1002"/>
                  </a:lnTo>
                  <a:lnTo>
                    <a:pt x="438" y="1002"/>
                  </a:lnTo>
                  <a:lnTo>
                    <a:pt x="444" y="1002"/>
                  </a:lnTo>
                  <a:lnTo>
                    <a:pt x="450" y="1002"/>
                  </a:lnTo>
                  <a:lnTo>
                    <a:pt x="456" y="1002"/>
                  </a:lnTo>
                  <a:lnTo>
                    <a:pt x="462" y="1002"/>
                  </a:lnTo>
                  <a:lnTo>
                    <a:pt x="468" y="1002"/>
                  </a:lnTo>
                  <a:lnTo>
                    <a:pt x="474" y="1002"/>
                  </a:lnTo>
                  <a:lnTo>
                    <a:pt x="480" y="1002"/>
                  </a:lnTo>
                  <a:lnTo>
                    <a:pt x="486" y="1002"/>
                  </a:lnTo>
                  <a:lnTo>
                    <a:pt x="492" y="1002"/>
                  </a:lnTo>
                  <a:lnTo>
                    <a:pt x="498" y="1002"/>
                  </a:lnTo>
                  <a:lnTo>
                    <a:pt x="504" y="1002"/>
                  </a:lnTo>
                  <a:lnTo>
                    <a:pt x="510" y="1002"/>
                  </a:lnTo>
                  <a:lnTo>
                    <a:pt x="516" y="1002"/>
                  </a:lnTo>
                  <a:lnTo>
                    <a:pt x="522" y="1002"/>
                  </a:lnTo>
                  <a:lnTo>
                    <a:pt x="528" y="1002"/>
                  </a:lnTo>
                  <a:lnTo>
                    <a:pt x="534" y="1002"/>
                  </a:lnTo>
                  <a:lnTo>
                    <a:pt x="540" y="1002"/>
                  </a:lnTo>
                  <a:lnTo>
                    <a:pt x="546" y="1002"/>
                  </a:lnTo>
                  <a:lnTo>
                    <a:pt x="552" y="1002"/>
                  </a:lnTo>
                  <a:lnTo>
                    <a:pt x="558" y="1002"/>
                  </a:lnTo>
                  <a:lnTo>
                    <a:pt x="564" y="1002"/>
                  </a:lnTo>
                  <a:lnTo>
                    <a:pt x="570" y="1002"/>
                  </a:lnTo>
                  <a:lnTo>
                    <a:pt x="576" y="1002"/>
                  </a:lnTo>
                  <a:lnTo>
                    <a:pt x="582" y="1002"/>
                  </a:lnTo>
                  <a:lnTo>
                    <a:pt x="588" y="1002"/>
                  </a:lnTo>
                  <a:lnTo>
                    <a:pt x="594" y="1002"/>
                  </a:lnTo>
                  <a:lnTo>
                    <a:pt x="600" y="1002"/>
                  </a:lnTo>
                  <a:lnTo>
                    <a:pt x="606" y="1002"/>
                  </a:lnTo>
                  <a:lnTo>
                    <a:pt x="612" y="1002"/>
                  </a:lnTo>
                  <a:lnTo>
                    <a:pt x="618" y="1002"/>
                  </a:lnTo>
                  <a:lnTo>
                    <a:pt x="624" y="1002"/>
                  </a:lnTo>
                  <a:lnTo>
                    <a:pt x="630" y="1002"/>
                  </a:lnTo>
                  <a:lnTo>
                    <a:pt x="636" y="1002"/>
                  </a:lnTo>
                  <a:lnTo>
                    <a:pt x="642" y="1002"/>
                  </a:lnTo>
                  <a:lnTo>
                    <a:pt x="648" y="1002"/>
                  </a:lnTo>
                  <a:lnTo>
                    <a:pt x="654" y="1002"/>
                  </a:lnTo>
                  <a:lnTo>
                    <a:pt x="660" y="1002"/>
                  </a:lnTo>
                  <a:lnTo>
                    <a:pt x="666" y="1002"/>
                  </a:lnTo>
                  <a:lnTo>
                    <a:pt x="672" y="1002"/>
                  </a:lnTo>
                  <a:lnTo>
                    <a:pt x="678" y="1002"/>
                  </a:lnTo>
                  <a:lnTo>
                    <a:pt x="684" y="100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5700713" y="3513138"/>
              <a:ext cx="1143000" cy="1533525"/>
            </a:xfrm>
            <a:custGeom>
              <a:avLst/>
              <a:gdLst/>
              <a:ahLst/>
              <a:cxnLst>
                <a:cxn ang="0">
                  <a:pos x="12" y="966"/>
                </a:cxn>
                <a:cxn ang="0">
                  <a:pos x="30" y="966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78" y="954"/>
                </a:cxn>
                <a:cxn ang="0">
                  <a:pos x="96" y="924"/>
                </a:cxn>
                <a:cxn ang="0">
                  <a:pos x="114" y="900"/>
                </a:cxn>
                <a:cxn ang="0">
                  <a:pos x="132" y="888"/>
                </a:cxn>
                <a:cxn ang="0">
                  <a:pos x="150" y="846"/>
                </a:cxn>
                <a:cxn ang="0">
                  <a:pos x="168" y="822"/>
                </a:cxn>
                <a:cxn ang="0">
                  <a:pos x="186" y="792"/>
                </a:cxn>
                <a:cxn ang="0">
                  <a:pos x="198" y="744"/>
                </a:cxn>
                <a:cxn ang="0">
                  <a:pos x="216" y="708"/>
                </a:cxn>
                <a:cxn ang="0">
                  <a:pos x="234" y="690"/>
                </a:cxn>
                <a:cxn ang="0">
                  <a:pos x="246" y="642"/>
                </a:cxn>
                <a:cxn ang="0">
                  <a:pos x="264" y="612"/>
                </a:cxn>
                <a:cxn ang="0">
                  <a:pos x="276" y="576"/>
                </a:cxn>
                <a:cxn ang="0">
                  <a:pos x="294" y="474"/>
                </a:cxn>
                <a:cxn ang="0">
                  <a:pos x="306" y="378"/>
                </a:cxn>
                <a:cxn ang="0">
                  <a:pos x="324" y="258"/>
                </a:cxn>
                <a:cxn ang="0">
                  <a:pos x="342" y="180"/>
                </a:cxn>
                <a:cxn ang="0">
                  <a:pos x="366" y="72"/>
                </a:cxn>
                <a:cxn ang="0">
                  <a:pos x="372" y="66"/>
                </a:cxn>
                <a:cxn ang="0">
                  <a:pos x="390" y="36"/>
                </a:cxn>
                <a:cxn ang="0">
                  <a:pos x="402" y="12"/>
                </a:cxn>
                <a:cxn ang="0">
                  <a:pos x="420" y="966"/>
                </a:cxn>
                <a:cxn ang="0">
                  <a:pos x="438" y="966"/>
                </a:cxn>
                <a:cxn ang="0">
                  <a:pos x="456" y="966"/>
                </a:cxn>
                <a:cxn ang="0">
                  <a:pos x="474" y="966"/>
                </a:cxn>
                <a:cxn ang="0">
                  <a:pos x="492" y="966"/>
                </a:cxn>
                <a:cxn ang="0">
                  <a:pos x="510" y="966"/>
                </a:cxn>
                <a:cxn ang="0">
                  <a:pos x="528" y="966"/>
                </a:cxn>
                <a:cxn ang="0">
                  <a:pos x="546" y="966"/>
                </a:cxn>
                <a:cxn ang="0">
                  <a:pos x="564" y="966"/>
                </a:cxn>
                <a:cxn ang="0">
                  <a:pos x="582" y="966"/>
                </a:cxn>
                <a:cxn ang="0">
                  <a:pos x="600" y="966"/>
                </a:cxn>
                <a:cxn ang="0">
                  <a:pos x="618" y="966"/>
                </a:cxn>
                <a:cxn ang="0">
                  <a:pos x="636" y="966"/>
                </a:cxn>
                <a:cxn ang="0">
                  <a:pos x="654" y="966"/>
                </a:cxn>
                <a:cxn ang="0">
                  <a:pos x="672" y="966"/>
                </a:cxn>
                <a:cxn ang="0">
                  <a:pos x="690" y="966"/>
                </a:cxn>
                <a:cxn ang="0">
                  <a:pos x="708" y="966"/>
                </a:cxn>
              </a:cxnLst>
              <a:rect l="0" t="0" r="r" b="b"/>
              <a:pathLst>
                <a:path w="720" h="966">
                  <a:moveTo>
                    <a:pt x="0" y="966"/>
                  </a:moveTo>
                  <a:lnTo>
                    <a:pt x="6" y="966"/>
                  </a:lnTo>
                  <a:lnTo>
                    <a:pt x="12" y="966"/>
                  </a:lnTo>
                  <a:lnTo>
                    <a:pt x="18" y="966"/>
                  </a:lnTo>
                  <a:lnTo>
                    <a:pt x="24" y="966"/>
                  </a:lnTo>
                  <a:lnTo>
                    <a:pt x="30" y="966"/>
                  </a:lnTo>
                  <a:lnTo>
                    <a:pt x="36" y="966"/>
                  </a:lnTo>
                  <a:lnTo>
                    <a:pt x="42" y="966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2" y="954"/>
                  </a:lnTo>
                  <a:lnTo>
                    <a:pt x="78" y="954"/>
                  </a:lnTo>
                  <a:lnTo>
                    <a:pt x="84" y="936"/>
                  </a:lnTo>
                  <a:lnTo>
                    <a:pt x="90" y="930"/>
                  </a:lnTo>
                  <a:lnTo>
                    <a:pt x="96" y="924"/>
                  </a:lnTo>
                  <a:lnTo>
                    <a:pt x="102" y="924"/>
                  </a:lnTo>
                  <a:lnTo>
                    <a:pt x="108" y="912"/>
                  </a:lnTo>
                  <a:lnTo>
                    <a:pt x="114" y="900"/>
                  </a:lnTo>
                  <a:lnTo>
                    <a:pt x="120" y="900"/>
                  </a:lnTo>
                  <a:lnTo>
                    <a:pt x="126" y="888"/>
                  </a:lnTo>
                  <a:lnTo>
                    <a:pt x="132" y="888"/>
                  </a:lnTo>
                  <a:lnTo>
                    <a:pt x="138" y="882"/>
                  </a:lnTo>
                  <a:lnTo>
                    <a:pt x="144" y="870"/>
                  </a:lnTo>
                  <a:lnTo>
                    <a:pt x="150" y="846"/>
                  </a:lnTo>
                  <a:lnTo>
                    <a:pt x="156" y="840"/>
                  </a:lnTo>
                  <a:lnTo>
                    <a:pt x="162" y="834"/>
                  </a:lnTo>
                  <a:lnTo>
                    <a:pt x="168" y="822"/>
                  </a:lnTo>
                  <a:lnTo>
                    <a:pt x="174" y="804"/>
                  </a:lnTo>
                  <a:lnTo>
                    <a:pt x="180" y="798"/>
                  </a:lnTo>
                  <a:lnTo>
                    <a:pt x="186" y="792"/>
                  </a:lnTo>
                  <a:lnTo>
                    <a:pt x="192" y="780"/>
                  </a:lnTo>
                  <a:lnTo>
                    <a:pt x="198" y="756"/>
                  </a:lnTo>
                  <a:lnTo>
                    <a:pt x="198" y="744"/>
                  </a:lnTo>
                  <a:lnTo>
                    <a:pt x="204" y="738"/>
                  </a:lnTo>
                  <a:lnTo>
                    <a:pt x="210" y="714"/>
                  </a:lnTo>
                  <a:lnTo>
                    <a:pt x="216" y="708"/>
                  </a:lnTo>
                  <a:lnTo>
                    <a:pt x="222" y="708"/>
                  </a:lnTo>
                  <a:lnTo>
                    <a:pt x="228" y="708"/>
                  </a:lnTo>
                  <a:lnTo>
                    <a:pt x="234" y="690"/>
                  </a:lnTo>
                  <a:lnTo>
                    <a:pt x="234" y="678"/>
                  </a:lnTo>
                  <a:lnTo>
                    <a:pt x="240" y="654"/>
                  </a:lnTo>
                  <a:lnTo>
                    <a:pt x="246" y="642"/>
                  </a:lnTo>
                  <a:lnTo>
                    <a:pt x="252" y="642"/>
                  </a:lnTo>
                  <a:lnTo>
                    <a:pt x="258" y="636"/>
                  </a:lnTo>
                  <a:lnTo>
                    <a:pt x="264" y="612"/>
                  </a:lnTo>
                  <a:lnTo>
                    <a:pt x="264" y="594"/>
                  </a:lnTo>
                  <a:lnTo>
                    <a:pt x="270" y="594"/>
                  </a:lnTo>
                  <a:lnTo>
                    <a:pt x="276" y="576"/>
                  </a:lnTo>
                  <a:lnTo>
                    <a:pt x="282" y="570"/>
                  </a:lnTo>
                  <a:lnTo>
                    <a:pt x="288" y="522"/>
                  </a:lnTo>
                  <a:lnTo>
                    <a:pt x="294" y="474"/>
                  </a:lnTo>
                  <a:lnTo>
                    <a:pt x="294" y="420"/>
                  </a:lnTo>
                  <a:lnTo>
                    <a:pt x="300" y="390"/>
                  </a:lnTo>
                  <a:lnTo>
                    <a:pt x="306" y="378"/>
                  </a:lnTo>
                  <a:lnTo>
                    <a:pt x="312" y="294"/>
                  </a:lnTo>
                  <a:lnTo>
                    <a:pt x="318" y="276"/>
                  </a:lnTo>
                  <a:lnTo>
                    <a:pt x="324" y="258"/>
                  </a:lnTo>
                  <a:lnTo>
                    <a:pt x="330" y="222"/>
                  </a:lnTo>
                  <a:lnTo>
                    <a:pt x="336" y="228"/>
                  </a:lnTo>
                  <a:lnTo>
                    <a:pt x="342" y="180"/>
                  </a:lnTo>
                  <a:lnTo>
                    <a:pt x="348" y="168"/>
                  </a:lnTo>
                  <a:lnTo>
                    <a:pt x="354" y="90"/>
                  </a:lnTo>
                  <a:lnTo>
                    <a:pt x="366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0"/>
                  </a:lnTo>
                  <a:lnTo>
                    <a:pt x="384" y="42"/>
                  </a:lnTo>
                  <a:lnTo>
                    <a:pt x="390" y="36"/>
                  </a:lnTo>
                  <a:lnTo>
                    <a:pt x="390" y="6"/>
                  </a:lnTo>
                  <a:lnTo>
                    <a:pt x="396" y="30"/>
                  </a:lnTo>
                  <a:lnTo>
                    <a:pt x="402" y="12"/>
                  </a:lnTo>
                  <a:lnTo>
                    <a:pt x="408" y="66"/>
                  </a:lnTo>
                  <a:lnTo>
                    <a:pt x="414" y="48"/>
                  </a:lnTo>
                  <a:lnTo>
                    <a:pt x="420" y="966"/>
                  </a:lnTo>
                  <a:lnTo>
                    <a:pt x="426" y="966"/>
                  </a:lnTo>
                  <a:lnTo>
                    <a:pt x="432" y="966"/>
                  </a:lnTo>
                  <a:lnTo>
                    <a:pt x="438" y="966"/>
                  </a:lnTo>
                  <a:lnTo>
                    <a:pt x="444" y="966"/>
                  </a:lnTo>
                  <a:lnTo>
                    <a:pt x="450" y="966"/>
                  </a:lnTo>
                  <a:lnTo>
                    <a:pt x="456" y="966"/>
                  </a:lnTo>
                  <a:lnTo>
                    <a:pt x="462" y="966"/>
                  </a:lnTo>
                  <a:lnTo>
                    <a:pt x="468" y="966"/>
                  </a:lnTo>
                  <a:lnTo>
                    <a:pt x="474" y="966"/>
                  </a:lnTo>
                  <a:lnTo>
                    <a:pt x="480" y="966"/>
                  </a:lnTo>
                  <a:lnTo>
                    <a:pt x="486" y="966"/>
                  </a:lnTo>
                  <a:lnTo>
                    <a:pt x="492" y="966"/>
                  </a:lnTo>
                  <a:lnTo>
                    <a:pt x="498" y="966"/>
                  </a:lnTo>
                  <a:lnTo>
                    <a:pt x="504" y="966"/>
                  </a:lnTo>
                  <a:lnTo>
                    <a:pt x="510" y="966"/>
                  </a:lnTo>
                  <a:lnTo>
                    <a:pt x="516" y="966"/>
                  </a:lnTo>
                  <a:lnTo>
                    <a:pt x="522" y="966"/>
                  </a:lnTo>
                  <a:lnTo>
                    <a:pt x="528" y="966"/>
                  </a:lnTo>
                  <a:lnTo>
                    <a:pt x="534" y="966"/>
                  </a:lnTo>
                  <a:lnTo>
                    <a:pt x="540" y="966"/>
                  </a:lnTo>
                  <a:lnTo>
                    <a:pt x="546" y="966"/>
                  </a:lnTo>
                  <a:lnTo>
                    <a:pt x="552" y="966"/>
                  </a:lnTo>
                  <a:lnTo>
                    <a:pt x="558" y="966"/>
                  </a:lnTo>
                  <a:lnTo>
                    <a:pt x="564" y="966"/>
                  </a:lnTo>
                  <a:lnTo>
                    <a:pt x="570" y="966"/>
                  </a:lnTo>
                  <a:lnTo>
                    <a:pt x="576" y="966"/>
                  </a:lnTo>
                  <a:lnTo>
                    <a:pt x="582" y="966"/>
                  </a:lnTo>
                  <a:lnTo>
                    <a:pt x="588" y="966"/>
                  </a:lnTo>
                  <a:lnTo>
                    <a:pt x="594" y="966"/>
                  </a:lnTo>
                  <a:lnTo>
                    <a:pt x="600" y="966"/>
                  </a:lnTo>
                  <a:lnTo>
                    <a:pt x="606" y="966"/>
                  </a:lnTo>
                  <a:lnTo>
                    <a:pt x="612" y="966"/>
                  </a:lnTo>
                  <a:lnTo>
                    <a:pt x="618" y="966"/>
                  </a:lnTo>
                  <a:lnTo>
                    <a:pt x="624" y="966"/>
                  </a:lnTo>
                  <a:lnTo>
                    <a:pt x="630" y="966"/>
                  </a:lnTo>
                  <a:lnTo>
                    <a:pt x="636" y="966"/>
                  </a:lnTo>
                  <a:lnTo>
                    <a:pt x="642" y="966"/>
                  </a:lnTo>
                  <a:lnTo>
                    <a:pt x="648" y="966"/>
                  </a:lnTo>
                  <a:lnTo>
                    <a:pt x="654" y="966"/>
                  </a:lnTo>
                  <a:lnTo>
                    <a:pt x="660" y="966"/>
                  </a:lnTo>
                  <a:lnTo>
                    <a:pt x="666" y="966"/>
                  </a:lnTo>
                  <a:lnTo>
                    <a:pt x="672" y="966"/>
                  </a:lnTo>
                  <a:lnTo>
                    <a:pt x="678" y="966"/>
                  </a:lnTo>
                  <a:lnTo>
                    <a:pt x="684" y="966"/>
                  </a:lnTo>
                  <a:lnTo>
                    <a:pt x="690" y="966"/>
                  </a:lnTo>
                  <a:lnTo>
                    <a:pt x="696" y="966"/>
                  </a:lnTo>
                  <a:lnTo>
                    <a:pt x="702" y="966"/>
                  </a:lnTo>
                  <a:lnTo>
                    <a:pt x="708" y="966"/>
                  </a:lnTo>
                  <a:lnTo>
                    <a:pt x="714" y="966"/>
                  </a:lnTo>
                  <a:lnTo>
                    <a:pt x="720" y="96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6843713" y="5046663"/>
              <a:ext cx="381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4338638" y="5284788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 rot="16200000">
              <a:off x="1371601" y="3155951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 [rad/s]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0" name="Rectangle 70"/>
            <p:cNvSpPr>
              <a:spLocks noChangeArrowheads="1"/>
            </p:cNvSpPr>
            <p:nvPr/>
          </p:nvSpPr>
          <p:spPr bwMode="auto">
            <a:xfrm>
              <a:off x="2690813" y="1417638"/>
              <a:ext cx="4648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IS;BS=65x49;UND=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Segmented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;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3776663" y="1627188"/>
              <a:ext cx="2324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FR=80 FPS;ALGO=BMOF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2452688" y="497998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3" name="Rectangle 73"/>
            <p:cNvSpPr>
              <a:spLocks noChangeArrowheads="1"/>
            </p:cNvSpPr>
            <p:nvPr/>
          </p:nvSpPr>
          <p:spPr bwMode="auto">
            <a:xfrm>
              <a:off x="6862763" y="158908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75" y="1236663"/>
            <a:ext cx="65722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Bildschirmpräsentation (4:3)</PresentationFormat>
  <Paragraphs>96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928</cp:revision>
  <dcterms:created xsi:type="dcterms:W3CDTF">2011-02-09T20:43:30Z</dcterms:created>
  <dcterms:modified xsi:type="dcterms:W3CDTF">2011-07-23T10:42:08Z</dcterms:modified>
</cp:coreProperties>
</file>