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6" r:id="rId4"/>
    <p:sldId id="268" r:id="rId5"/>
    <p:sldId id="267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>
      <p:cViewPr varScale="1">
        <p:scale>
          <a:sx n="80" d="100"/>
          <a:sy n="80" d="100"/>
        </p:scale>
        <p:origin x="-118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D480-A601-4561-89A5-FA88C270BC8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43E5E-EEE9-49A6-94F3-C3057E200E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Rectangle 793"/>
          <p:cNvSpPr>
            <a:spLocks noChangeArrowheads="1"/>
          </p:cNvSpPr>
          <p:nvPr/>
        </p:nvSpPr>
        <p:spPr bwMode="auto">
          <a:xfrm>
            <a:off x="7427913" y="8307388"/>
            <a:ext cx="762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Time [s]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15" name="Gruppieren 2014"/>
          <p:cNvGrpSpPr/>
          <p:nvPr/>
        </p:nvGrpSpPr>
        <p:grpSpPr>
          <a:xfrm>
            <a:off x="395536" y="5589240"/>
            <a:ext cx="6753225" cy="287338"/>
            <a:chOff x="2915816" y="5013176"/>
            <a:chExt cx="6753225" cy="287338"/>
          </a:xfrm>
        </p:grpSpPr>
        <p:sp>
          <p:nvSpPr>
            <p:cNvPr id="1986" name="Rectangle 962"/>
            <p:cNvSpPr>
              <a:spLocks noChangeArrowheads="1"/>
            </p:cNvSpPr>
            <p:nvPr/>
          </p:nvSpPr>
          <p:spPr bwMode="auto">
            <a:xfrm>
              <a:off x="2915816" y="5013176"/>
              <a:ext cx="6696075" cy="285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7" name="Rectangle 963"/>
            <p:cNvSpPr>
              <a:spLocks noChangeArrowheads="1"/>
            </p:cNvSpPr>
            <p:nvPr/>
          </p:nvSpPr>
          <p:spPr bwMode="auto">
            <a:xfrm>
              <a:off x="2915816" y="5013176"/>
              <a:ext cx="6696075" cy="2857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8" name="Line 964"/>
            <p:cNvSpPr>
              <a:spLocks noChangeShapeType="1"/>
            </p:cNvSpPr>
            <p:nvPr/>
          </p:nvSpPr>
          <p:spPr bwMode="auto">
            <a:xfrm>
              <a:off x="2915816" y="5013176"/>
              <a:ext cx="66960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9" name="Line 965"/>
            <p:cNvSpPr>
              <a:spLocks noChangeShapeType="1"/>
            </p:cNvSpPr>
            <p:nvPr/>
          </p:nvSpPr>
          <p:spPr bwMode="auto">
            <a:xfrm>
              <a:off x="2915816" y="5298926"/>
              <a:ext cx="66960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0" name="Line 966"/>
            <p:cNvSpPr>
              <a:spLocks noChangeShapeType="1"/>
            </p:cNvSpPr>
            <p:nvPr/>
          </p:nvSpPr>
          <p:spPr bwMode="auto">
            <a:xfrm flipV="1">
              <a:off x="9611891" y="5013176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1" name="Line 967"/>
            <p:cNvSpPr>
              <a:spLocks noChangeShapeType="1"/>
            </p:cNvSpPr>
            <p:nvPr/>
          </p:nvSpPr>
          <p:spPr bwMode="auto">
            <a:xfrm flipV="1">
              <a:off x="2915816" y="5013176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2" name="Line 968"/>
            <p:cNvSpPr>
              <a:spLocks noChangeShapeType="1"/>
            </p:cNvSpPr>
            <p:nvPr/>
          </p:nvSpPr>
          <p:spPr bwMode="auto">
            <a:xfrm>
              <a:off x="2915816" y="5298926"/>
              <a:ext cx="66960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3" name="Line 969"/>
            <p:cNvSpPr>
              <a:spLocks noChangeShapeType="1"/>
            </p:cNvSpPr>
            <p:nvPr/>
          </p:nvSpPr>
          <p:spPr bwMode="auto">
            <a:xfrm flipV="1">
              <a:off x="2915816" y="5013176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4" name="Line 970"/>
            <p:cNvSpPr>
              <a:spLocks noChangeShapeType="1"/>
            </p:cNvSpPr>
            <p:nvPr/>
          </p:nvSpPr>
          <p:spPr bwMode="auto">
            <a:xfrm>
              <a:off x="2915816" y="5013176"/>
              <a:ext cx="66960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5" name="Line 971"/>
            <p:cNvSpPr>
              <a:spLocks noChangeShapeType="1"/>
            </p:cNvSpPr>
            <p:nvPr/>
          </p:nvSpPr>
          <p:spPr bwMode="auto">
            <a:xfrm>
              <a:off x="2915816" y="5298926"/>
              <a:ext cx="66960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6" name="Line 972"/>
            <p:cNvSpPr>
              <a:spLocks noChangeShapeType="1"/>
            </p:cNvSpPr>
            <p:nvPr/>
          </p:nvSpPr>
          <p:spPr bwMode="auto">
            <a:xfrm flipV="1">
              <a:off x="9611891" y="5013176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7" name="Line 973"/>
            <p:cNvSpPr>
              <a:spLocks noChangeShapeType="1"/>
            </p:cNvSpPr>
            <p:nvPr/>
          </p:nvSpPr>
          <p:spPr bwMode="auto">
            <a:xfrm flipV="1">
              <a:off x="2915816" y="5013176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8" name="Rectangle 974"/>
            <p:cNvSpPr>
              <a:spLocks noChangeArrowheads="1"/>
            </p:cNvSpPr>
            <p:nvPr/>
          </p:nvSpPr>
          <p:spPr bwMode="auto">
            <a:xfrm>
              <a:off x="3411116" y="5051276"/>
              <a:ext cx="6572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Stimuli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0" name="Rectangle 976"/>
            <p:cNvSpPr>
              <a:spLocks noChangeArrowheads="1"/>
            </p:cNvSpPr>
            <p:nvPr/>
          </p:nvSpPr>
          <p:spPr bwMode="auto">
            <a:xfrm>
              <a:off x="4449341" y="5051276"/>
              <a:ext cx="7239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 FPS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2" name="Rectangle 978"/>
            <p:cNvSpPr>
              <a:spLocks noChangeArrowheads="1"/>
            </p:cNvSpPr>
            <p:nvPr/>
          </p:nvSpPr>
          <p:spPr bwMode="auto">
            <a:xfrm>
              <a:off x="5573291" y="5051276"/>
              <a:ext cx="7239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 FPS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4" name="Rectangle 980"/>
            <p:cNvSpPr>
              <a:spLocks noChangeArrowheads="1"/>
            </p:cNvSpPr>
            <p:nvPr/>
          </p:nvSpPr>
          <p:spPr bwMode="auto">
            <a:xfrm>
              <a:off x="6697241" y="5051276"/>
              <a:ext cx="7239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40 FPS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6" name="Rectangle 982"/>
            <p:cNvSpPr>
              <a:spLocks noChangeArrowheads="1"/>
            </p:cNvSpPr>
            <p:nvPr/>
          </p:nvSpPr>
          <p:spPr bwMode="auto">
            <a:xfrm>
              <a:off x="7821191" y="5051276"/>
              <a:ext cx="7239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60 FPS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8" name="Rectangle 984"/>
            <p:cNvSpPr>
              <a:spLocks noChangeArrowheads="1"/>
            </p:cNvSpPr>
            <p:nvPr/>
          </p:nvSpPr>
          <p:spPr bwMode="auto">
            <a:xfrm>
              <a:off x="8945141" y="5051276"/>
              <a:ext cx="7239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80 FPS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1" name="Line 97"/>
            <p:cNvSpPr>
              <a:spLocks noChangeShapeType="1"/>
            </p:cNvSpPr>
            <p:nvPr/>
          </p:nvSpPr>
          <p:spPr bwMode="auto">
            <a:xfrm>
              <a:off x="2987824" y="5157192"/>
              <a:ext cx="381000" cy="15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0" name="Line 99"/>
            <p:cNvSpPr>
              <a:spLocks noChangeShapeType="1"/>
            </p:cNvSpPr>
            <p:nvPr/>
          </p:nvSpPr>
          <p:spPr bwMode="auto">
            <a:xfrm>
              <a:off x="3995936" y="5157192"/>
              <a:ext cx="381000" cy="158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1" name="Line 101"/>
            <p:cNvSpPr>
              <a:spLocks noChangeShapeType="1"/>
            </p:cNvSpPr>
            <p:nvPr/>
          </p:nvSpPr>
          <p:spPr bwMode="auto">
            <a:xfrm>
              <a:off x="5148064" y="5157192"/>
              <a:ext cx="381000" cy="158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2" name="Line 103"/>
            <p:cNvSpPr>
              <a:spLocks noChangeShapeType="1"/>
            </p:cNvSpPr>
            <p:nvPr/>
          </p:nvSpPr>
          <p:spPr bwMode="auto">
            <a:xfrm>
              <a:off x="6228184" y="5157192"/>
              <a:ext cx="381000" cy="1588"/>
            </a:xfrm>
            <a:prstGeom prst="line">
              <a:avLst/>
            </a:prstGeom>
            <a:noFill/>
            <a:ln w="22225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3" name="Line 105"/>
            <p:cNvSpPr>
              <a:spLocks noChangeShapeType="1"/>
            </p:cNvSpPr>
            <p:nvPr/>
          </p:nvSpPr>
          <p:spPr bwMode="auto">
            <a:xfrm>
              <a:off x="7380312" y="5157192"/>
              <a:ext cx="381000" cy="1588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4" name="Line 107"/>
            <p:cNvSpPr>
              <a:spLocks noChangeShapeType="1"/>
            </p:cNvSpPr>
            <p:nvPr/>
          </p:nvSpPr>
          <p:spPr bwMode="auto">
            <a:xfrm>
              <a:off x="8460432" y="5157192"/>
              <a:ext cx="381000" cy="15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049" name="Gruppieren 2048"/>
          <p:cNvGrpSpPr/>
          <p:nvPr/>
        </p:nvGrpSpPr>
        <p:grpSpPr>
          <a:xfrm>
            <a:off x="46037" y="190500"/>
            <a:ext cx="4992688" cy="3733800"/>
            <a:chOff x="46037" y="190500"/>
            <a:chExt cx="4992688" cy="3733800"/>
          </a:xfrm>
        </p:grpSpPr>
        <p:sp>
          <p:nvSpPr>
            <p:cNvPr id="1871" name="Textfeld 1870"/>
            <p:cNvSpPr txBox="1"/>
            <p:nvPr/>
          </p:nvSpPr>
          <p:spPr>
            <a:xfrm>
              <a:off x="3779912" y="2492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4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1872" name="Gerade Verbindung mit Pfeil 1871"/>
            <p:cNvCxnSpPr/>
            <p:nvPr/>
          </p:nvCxnSpPr>
          <p:spPr>
            <a:xfrm rot="16200000" flipH="1">
              <a:off x="3779913" y="2996951"/>
              <a:ext cx="360038" cy="72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3" name="Textfeld 1872"/>
            <p:cNvSpPr txBox="1"/>
            <p:nvPr/>
          </p:nvSpPr>
          <p:spPr>
            <a:xfrm>
              <a:off x="1835696" y="22048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4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1874" name="Gerade Verbindung mit Pfeil 1873"/>
            <p:cNvCxnSpPr/>
            <p:nvPr/>
          </p:nvCxnSpPr>
          <p:spPr>
            <a:xfrm rot="16200000" flipH="1">
              <a:off x="1835697" y="2708919"/>
              <a:ext cx="360038" cy="72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5" name="Textfeld 1874"/>
            <p:cNvSpPr txBox="1"/>
            <p:nvPr/>
          </p:nvSpPr>
          <p:spPr>
            <a:xfrm>
              <a:off x="2195736" y="14127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2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1876" name="Gerade Verbindung mit Pfeil 1875"/>
            <p:cNvCxnSpPr/>
            <p:nvPr/>
          </p:nvCxnSpPr>
          <p:spPr>
            <a:xfrm rot="16200000" flipH="1">
              <a:off x="2195737" y="1916831"/>
              <a:ext cx="360038" cy="72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7" name="Textfeld 1876"/>
            <p:cNvSpPr txBox="1"/>
            <p:nvPr/>
          </p:nvSpPr>
          <p:spPr>
            <a:xfrm>
              <a:off x="971600" y="90872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1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1878" name="Gerade Verbindung mit Pfeil 1877"/>
            <p:cNvCxnSpPr/>
            <p:nvPr/>
          </p:nvCxnSpPr>
          <p:spPr>
            <a:xfrm rot="5400000">
              <a:off x="935596" y="1448780"/>
              <a:ext cx="36004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0" name="Gerade Verbindung mit Pfeil 1879"/>
            <p:cNvCxnSpPr/>
            <p:nvPr/>
          </p:nvCxnSpPr>
          <p:spPr>
            <a:xfrm rot="10800000">
              <a:off x="3563888" y="1916832"/>
              <a:ext cx="360040" cy="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2" name="Textfeld 1881"/>
            <p:cNvSpPr txBox="1"/>
            <p:nvPr/>
          </p:nvSpPr>
          <p:spPr>
            <a:xfrm>
              <a:off x="3923928" y="1700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3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7198" name="Line 1054"/>
            <p:cNvSpPr>
              <a:spLocks noChangeShapeType="1"/>
            </p:cNvSpPr>
            <p:nvPr/>
          </p:nvSpPr>
          <p:spPr bwMode="auto">
            <a:xfrm>
              <a:off x="723900" y="3438525"/>
              <a:ext cx="43053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9" name="Line 1055"/>
            <p:cNvSpPr>
              <a:spLocks noChangeShapeType="1"/>
            </p:cNvSpPr>
            <p:nvPr/>
          </p:nvSpPr>
          <p:spPr bwMode="auto">
            <a:xfrm flipV="1">
              <a:off x="723900" y="295275"/>
              <a:ext cx="1588" cy="3143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0" name="Line 1056"/>
            <p:cNvSpPr>
              <a:spLocks noChangeShapeType="1"/>
            </p:cNvSpPr>
            <p:nvPr/>
          </p:nvSpPr>
          <p:spPr bwMode="auto">
            <a:xfrm flipV="1">
              <a:off x="723900" y="33909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1" name="Rectangle 1057"/>
            <p:cNvSpPr>
              <a:spLocks noChangeArrowheads="1"/>
            </p:cNvSpPr>
            <p:nvPr/>
          </p:nvSpPr>
          <p:spPr bwMode="auto">
            <a:xfrm>
              <a:off x="676275" y="34671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2" name="Line 1058"/>
            <p:cNvSpPr>
              <a:spLocks noChangeShapeType="1"/>
            </p:cNvSpPr>
            <p:nvPr/>
          </p:nvSpPr>
          <p:spPr bwMode="auto">
            <a:xfrm flipV="1">
              <a:off x="1504950" y="33909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3" name="Rectangle 1059"/>
            <p:cNvSpPr>
              <a:spLocks noChangeArrowheads="1"/>
            </p:cNvSpPr>
            <p:nvPr/>
          </p:nvSpPr>
          <p:spPr bwMode="auto">
            <a:xfrm>
              <a:off x="1457325" y="34671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4" name="Line 1060"/>
            <p:cNvSpPr>
              <a:spLocks noChangeShapeType="1"/>
            </p:cNvSpPr>
            <p:nvPr/>
          </p:nvSpPr>
          <p:spPr bwMode="auto">
            <a:xfrm flipV="1">
              <a:off x="2286000" y="33909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5" name="Rectangle 1061"/>
            <p:cNvSpPr>
              <a:spLocks noChangeArrowheads="1"/>
            </p:cNvSpPr>
            <p:nvPr/>
          </p:nvSpPr>
          <p:spPr bwMode="auto">
            <a:xfrm>
              <a:off x="2238375" y="34671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6" name="Line 1062"/>
            <p:cNvSpPr>
              <a:spLocks noChangeShapeType="1"/>
            </p:cNvSpPr>
            <p:nvPr/>
          </p:nvSpPr>
          <p:spPr bwMode="auto">
            <a:xfrm flipV="1">
              <a:off x="3067050" y="33909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7" name="Rectangle 1063"/>
            <p:cNvSpPr>
              <a:spLocks noChangeArrowheads="1"/>
            </p:cNvSpPr>
            <p:nvPr/>
          </p:nvSpPr>
          <p:spPr bwMode="auto">
            <a:xfrm>
              <a:off x="3019425" y="34671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8" name="Line 1064"/>
            <p:cNvSpPr>
              <a:spLocks noChangeShapeType="1"/>
            </p:cNvSpPr>
            <p:nvPr/>
          </p:nvSpPr>
          <p:spPr bwMode="auto">
            <a:xfrm flipV="1">
              <a:off x="3848100" y="33909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9" name="Rectangle 1065"/>
            <p:cNvSpPr>
              <a:spLocks noChangeArrowheads="1"/>
            </p:cNvSpPr>
            <p:nvPr/>
          </p:nvSpPr>
          <p:spPr bwMode="auto">
            <a:xfrm>
              <a:off x="3800475" y="34671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0" name="Line 1066"/>
            <p:cNvSpPr>
              <a:spLocks noChangeShapeType="1"/>
            </p:cNvSpPr>
            <p:nvPr/>
          </p:nvSpPr>
          <p:spPr bwMode="auto">
            <a:xfrm flipV="1">
              <a:off x="4629150" y="33909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1" name="Rectangle 1067"/>
            <p:cNvSpPr>
              <a:spLocks noChangeArrowheads="1"/>
            </p:cNvSpPr>
            <p:nvPr/>
          </p:nvSpPr>
          <p:spPr bwMode="auto">
            <a:xfrm>
              <a:off x="4581525" y="34671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2" name="Line 1068"/>
            <p:cNvSpPr>
              <a:spLocks noChangeShapeType="1"/>
            </p:cNvSpPr>
            <p:nvPr/>
          </p:nvSpPr>
          <p:spPr bwMode="auto">
            <a:xfrm>
              <a:off x="723900" y="34385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3" name="Rectangle 1069"/>
            <p:cNvSpPr>
              <a:spLocks noChangeArrowheads="1"/>
            </p:cNvSpPr>
            <p:nvPr/>
          </p:nvSpPr>
          <p:spPr bwMode="auto">
            <a:xfrm>
              <a:off x="581025" y="333375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4" name="Line 1070"/>
            <p:cNvSpPr>
              <a:spLocks noChangeShapeType="1"/>
            </p:cNvSpPr>
            <p:nvPr/>
          </p:nvSpPr>
          <p:spPr bwMode="auto">
            <a:xfrm>
              <a:off x="723900" y="280987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5" name="Rectangle 1071"/>
            <p:cNvSpPr>
              <a:spLocks noChangeArrowheads="1"/>
            </p:cNvSpPr>
            <p:nvPr/>
          </p:nvSpPr>
          <p:spPr bwMode="auto">
            <a:xfrm>
              <a:off x="323850" y="2705100"/>
              <a:ext cx="457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0.05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6" name="Line 1072"/>
            <p:cNvSpPr>
              <a:spLocks noChangeShapeType="1"/>
            </p:cNvSpPr>
            <p:nvPr/>
          </p:nvSpPr>
          <p:spPr bwMode="auto">
            <a:xfrm>
              <a:off x="723900" y="21812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7" name="Rectangle 1073"/>
            <p:cNvSpPr>
              <a:spLocks noChangeArrowheads="1"/>
            </p:cNvSpPr>
            <p:nvPr/>
          </p:nvSpPr>
          <p:spPr bwMode="auto">
            <a:xfrm>
              <a:off x="428625" y="2076450"/>
              <a:ext cx="3524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8" name="Line 1074"/>
            <p:cNvSpPr>
              <a:spLocks noChangeShapeType="1"/>
            </p:cNvSpPr>
            <p:nvPr/>
          </p:nvSpPr>
          <p:spPr bwMode="auto">
            <a:xfrm>
              <a:off x="723900" y="15430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9" name="Rectangle 1075"/>
            <p:cNvSpPr>
              <a:spLocks noChangeArrowheads="1"/>
            </p:cNvSpPr>
            <p:nvPr/>
          </p:nvSpPr>
          <p:spPr bwMode="auto">
            <a:xfrm>
              <a:off x="323850" y="1438275"/>
              <a:ext cx="457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0.15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20" name="Line 1076"/>
            <p:cNvSpPr>
              <a:spLocks noChangeShapeType="1"/>
            </p:cNvSpPr>
            <p:nvPr/>
          </p:nvSpPr>
          <p:spPr bwMode="auto">
            <a:xfrm>
              <a:off x="723900" y="9239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1" name="Rectangle 1077"/>
            <p:cNvSpPr>
              <a:spLocks noChangeArrowheads="1"/>
            </p:cNvSpPr>
            <p:nvPr/>
          </p:nvSpPr>
          <p:spPr bwMode="auto">
            <a:xfrm>
              <a:off x="428625" y="819150"/>
              <a:ext cx="3524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22" name="Line 1078"/>
            <p:cNvSpPr>
              <a:spLocks noChangeShapeType="1"/>
            </p:cNvSpPr>
            <p:nvPr/>
          </p:nvSpPr>
          <p:spPr bwMode="auto">
            <a:xfrm>
              <a:off x="723900" y="29527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3" name="Rectangle 1079"/>
            <p:cNvSpPr>
              <a:spLocks noChangeArrowheads="1"/>
            </p:cNvSpPr>
            <p:nvPr/>
          </p:nvSpPr>
          <p:spPr bwMode="auto">
            <a:xfrm>
              <a:off x="323850" y="190500"/>
              <a:ext cx="457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24" name="Freeform 1080"/>
            <p:cNvSpPr>
              <a:spLocks/>
            </p:cNvSpPr>
            <p:nvPr/>
          </p:nvSpPr>
          <p:spPr bwMode="auto">
            <a:xfrm>
              <a:off x="723900" y="923925"/>
              <a:ext cx="1190625" cy="2514600"/>
            </a:xfrm>
            <a:custGeom>
              <a:avLst/>
              <a:gdLst/>
              <a:ahLst/>
              <a:cxnLst>
                <a:cxn ang="0">
                  <a:pos x="12" y="1584"/>
                </a:cxn>
                <a:cxn ang="0">
                  <a:pos x="30" y="1584"/>
                </a:cxn>
                <a:cxn ang="0">
                  <a:pos x="48" y="792"/>
                </a:cxn>
                <a:cxn ang="0">
                  <a:pos x="66" y="792"/>
                </a:cxn>
                <a:cxn ang="0">
                  <a:pos x="84" y="792"/>
                </a:cxn>
                <a:cxn ang="0">
                  <a:pos x="102" y="792"/>
                </a:cxn>
                <a:cxn ang="0">
                  <a:pos x="120" y="792"/>
                </a:cxn>
                <a:cxn ang="0">
                  <a:pos x="138" y="792"/>
                </a:cxn>
                <a:cxn ang="0">
                  <a:pos x="156" y="792"/>
                </a:cxn>
                <a:cxn ang="0">
                  <a:pos x="174" y="792"/>
                </a:cxn>
                <a:cxn ang="0">
                  <a:pos x="192" y="792"/>
                </a:cxn>
                <a:cxn ang="0">
                  <a:pos x="210" y="792"/>
                </a:cxn>
                <a:cxn ang="0">
                  <a:pos x="228" y="792"/>
                </a:cxn>
                <a:cxn ang="0">
                  <a:pos x="246" y="792"/>
                </a:cxn>
                <a:cxn ang="0">
                  <a:pos x="264" y="792"/>
                </a:cxn>
                <a:cxn ang="0">
                  <a:pos x="282" y="792"/>
                </a:cxn>
                <a:cxn ang="0">
                  <a:pos x="300" y="1584"/>
                </a:cxn>
                <a:cxn ang="0">
                  <a:pos x="318" y="1584"/>
                </a:cxn>
                <a:cxn ang="0">
                  <a:pos x="336" y="1584"/>
                </a:cxn>
                <a:cxn ang="0">
                  <a:pos x="354" y="1584"/>
                </a:cxn>
                <a:cxn ang="0">
                  <a:pos x="372" y="1584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36" y="1584"/>
                </a:cxn>
                <a:cxn ang="0">
                  <a:pos x="654" y="1584"/>
                </a:cxn>
                <a:cxn ang="0">
                  <a:pos x="672" y="1584"/>
                </a:cxn>
                <a:cxn ang="0">
                  <a:pos x="690" y="1584"/>
                </a:cxn>
                <a:cxn ang="0">
                  <a:pos x="708" y="1584"/>
                </a:cxn>
                <a:cxn ang="0">
                  <a:pos x="726" y="1584"/>
                </a:cxn>
                <a:cxn ang="0">
                  <a:pos x="744" y="1572"/>
                </a:cxn>
              </a:cxnLst>
              <a:rect l="0" t="0" r="r" b="b"/>
              <a:pathLst>
                <a:path w="750" h="1584">
                  <a:moveTo>
                    <a:pt x="0" y="1584"/>
                  </a:moveTo>
                  <a:lnTo>
                    <a:pt x="6" y="1584"/>
                  </a:lnTo>
                  <a:lnTo>
                    <a:pt x="12" y="1584"/>
                  </a:lnTo>
                  <a:lnTo>
                    <a:pt x="18" y="1584"/>
                  </a:lnTo>
                  <a:lnTo>
                    <a:pt x="24" y="1584"/>
                  </a:lnTo>
                  <a:lnTo>
                    <a:pt x="30" y="1584"/>
                  </a:lnTo>
                  <a:lnTo>
                    <a:pt x="36" y="1584"/>
                  </a:lnTo>
                  <a:lnTo>
                    <a:pt x="42" y="1584"/>
                  </a:lnTo>
                  <a:lnTo>
                    <a:pt x="48" y="792"/>
                  </a:lnTo>
                  <a:lnTo>
                    <a:pt x="54" y="792"/>
                  </a:lnTo>
                  <a:lnTo>
                    <a:pt x="60" y="792"/>
                  </a:lnTo>
                  <a:lnTo>
                    <a:pt x="66" y="792"/>
                  </a:lnTo>
                  <a:lnTo>
                    <a:pt x="72" y="792"/>
                  </a:lnTo>
                  <a:lnTo>
                    <a:pt x="78" y="792"/>
                  </a:lnTo>
                  <a:lnTo>
                    <a:pt x="84" y="792"/>
                  </a:lnTo>
                  <a:lnTo>
                    <a:pt x="90" y="792"/>
                  </a:lnTo>
                  <a:lnTo>
                    <a:pt x="96" y="792"/>
                  </a:lnTo>
                  <a:lnTo>
                    <a:pt x="102" y="792"/>
                  </a:lnTo>
                  <a:lnTo>
                    <a:pt x="108" y="792"/>
                  </a:lnTo>
                  <a:lnTo>
                    <a:pt x="114" y="792"/>
                  </a:lnTo>
                  <a:lnTo>
                    <a:pt x="120" y="792"/>
                  </a:lnTo>
                  <a:lnTo>
                    <a:pt x="126" y="792"/>
                  </a:lnTo>
                  <a:lnTo>
                    <a:pt x="132" y="792"/>
                  </a:lnTo>
                  <a:lnTo>
                    <a:pt x="138" y="792"/>
                  </a:lnTo>
                  <a:lnTo>
                    <a:pt x="144" y="792"/>
                  </a:lnTo>
                  <a:lnTo>
                    <a:pt x="150" y="792"/>
                  </a:lnTo>
                  <a:lnTo>
                    <a:pt x="156" y="792"/>
                  </a:lnTo>
                  <a:lnTo>
                    <a:pt x="162" y="792"/>
                  </a:lnTo>
                  <a:lnTo>
                    <a:pt x="168" y="792"/>
                  </a:lnTo>
                  <a:lnTo>
                    <a:pt x="174" y="792"/>
                  </a:lnTo>
                  <a:lnTo>
                    <a:pt x="180" y="792"/>
                  </a:lnTo>
                  <a:lnTo>
                    <a:pt x="186" y="792"/>
                  </a:lnTo>
                  <a:lnTo>
                    <a:pt x="192" y="792"/>
                  </a:lnTo>
                  <a:lnTo>
                    <a:pt x="198" y="792"/>
                  </a:lnTo>
                  <a:lnTo>
                    <a:pt x="204" y="792"/>
                  </a:lnTo>
                  <a:lnTo>
                    <a:pt x="210" y="792"/>
                  </a:lnTo>
                  <a:lnTo>
                    <a:pt x="216" y="792"/>
                  </a:lnTo>
                  <a:lnTo>
                    <a:pt x="222" y="792"/>
                  </a:lnTo>
                  <a:lnTo>
                    <a:pt x="228" y="792"/>
                  </a:lnTo>
                  <a:lnTo>
                    <a:pt x="234" y="792"/>
                  </a:lnTo>
                  <a:lnTo>
                    <a:pt x="240" y="792"/>
                  </a:lnTo>
                  <a:lnTo>
                    <a:pt x="246" y="792"/>
                  </a:lnTo>
                  <a:lnTo>
                    <a:pt x="252" y="792"/>
                  </a:lnTo>
                  <a:lnTo>
                    <a:pt x="258" y="792"/>
                  </a:lnTo>
                  <a:lnTo>
                    <a:pt x="264" y="792"/>
                  </a:lnTo>
                  <a:lnTo>
                    <a:pt x="270" y="792"/>
                  </a:lnTo>
                  <a:lnTo>
                    <a:pt x="276" y="792"/>
                  </a:lnTo>
                  <a:lnTo>
                    <a:pt x="282" y="792"/>
                  </a:lnTo>
                  <a:lnTo>
                    <a:pt x="288" y="792"/>
                  </a:lnTo>
                  <a:lnTo>
                    <a:pt x="294" y="1584"/>
                  </a:lnTo>
                  <a:lnTo>
                    <a:pt x="300" y="1584"/>
                  </a:lnTo>
                  <a:lnTo>
                    <a:pt x="306" y="1584"/>
                  </a:lnTo>
                  <a:lnTo>
                    <a:pt x="312" y="1584"/>
                  </a:lnTo>
                  <a:lnTo>
                    <a:pt x="318" y="1584"/>
                  </a:lnTo>
                  <a:lnTo>
                    <a:pt x="324" y="1584"/>
                  </a:lnTo>
                  <a:lnTo>
                    <a:pt x="330" y="1584"/>
                  </a:lnTo>
                  <a:lnTo>
                    <a:pt x="336" y="1584"/>
                  </a:lnTo>
                  <a:lnTo>
                    <a:pt x="342" y="1584"/>
                  </a:lnTo>
                  <a:lnTo>
                    <a:pt x="348" y="1584"/>
                  </a:lnTo>
                  <a:lnTo>
                    <a:pt x="354" y="1584"/>
                  </a:lnTo>
                  <a:lnTo>
                    <a:pt x="360" y="1584"/>
                  </a:lnTo>
                  <a:lnTo>
                    <a:pt x="366" y="1584"/>
                  </a:lnTo>
                  <a:lnTo>
                    <a:pt x="372" y="1584"/>
                  </a:lnTo>
                  <a:lnTo>
                    <a:pt x="378" y="1584"/>
                  </a:lnTo>
                  <a:lnTo>
                    <a:pt x="384" y="1584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36" y="1584"/>
                  </a:lnTo>
                  <a:lnTo>
                    <a:pt x="642" y="1584"/>
                  </a:lnTo>
                  <a:lnTo>
                    <a:pt x="648" y="1584"/>
                  </a:lnTo>
                  <a:lnTo>
                    <a:pt x="654" y="1584"/>
                  </a:lnTo>
                  <a:lnTo>
                    <a:pt x="660" y="1584"/>
                  </a:lnTo>
                  <a:lnTo>
                    <a:pt x="666" y="1584"/>
                  </a:lnTo>
                  <a:lnTo>
                    <a:pt x="672" y="1584"/>
                  </a:lnTo>
                  <a:lnTo>
                    <a:pt x="678" y="1584"/>
                  </a:lnTo>
                  <a:lnTo>
                    <a:pt x="684" y="1584"/>
                  </a:lnTo>
                  <a:lnTo>
                    <a:pt x="690" y="1584"/>
                  </a:lnTo>
                  <a:lnTo>
                    <a:pt x="696" y="1584"/>
                  </a:lnTo>
                  <a:lnTo>
                    <a:pt x="702" y="1584"/>
                  </a:lnTo>
                  <a:lnTo>
                    <a:pt x="708" y="1584"/>
                  </a:lnTo>
                  <a:lnTo>
                    <a:pt x="714" y="1584"/>
                  </a:lnTo>
                  <a:lnTo>
                    <a:pt x="720" y="1584"/>
                  </a:lnTo>
                  <a:lnTo>
                    <a:pt x="726" y="1584"/>
                  </a:lnTo>
                  <a:lnTo>
                    <a:pt x="732" y="1584"/>
                  </a:lnTo>
                  <a:lnTo>
                    <a:pt x="738" y="1584"/>
                  </a:lnTo>
                  <a:lnTo>
                    <a:pt x="744" y="1572"/>
                  </a:lnTo>
                  <a:lnTo>
                    <a:pt x="744" y="1566"/>
                  </a:lnTo>
                  <a:lnTo>
                    <a:pt x="750" y="156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5" name="Freeform 1081"/>
            <p:cNvSpPr>
              <a:spLocks/>
            </p:cNvSpPr>
            <p:nvPr/>
          </p:nvSpPr>
          <p:spPr bwMode="auto">
            <a:xfrm>
              <a:off x="1914525" y="1800225"/>
              <a:ext cx="1000125" cy="1600200"/>
            </a:xfrm>
            <a:custGeom>
              <a:avLst/>
              <a:gdLst/>
              <a:ahLst/>
              <a:cxnLst>
                <a:cxn ang="0">
                  <a:pos x="12" y="990"/>
                </a:cxn>
                <a:cxn ang="0">
                  <a:pos x="24" y="966"/>
                </a:cxn>
                <a:cxn ang="0">
                  <a:pos x="42" y="942"/>
                </a:cxn>
                <a:cxn ang="0">
                  <a:pos x="54" y="918"/>
                </a:cxn>
                <a:cxn ang="0">
                  <a:pos x="72" y="894"/>
                </a:cxn>
                <a:cxn ang="0">
                  <a:pos x="84" y="870"/>
                </a:cxn>
                <a:cxn ang="0">
                  <a:pos x="102" y="846"/>
                </a:cxn>
                <a:cxn ang="0">
                  <a:pos x="114" y="822"/>
                </a:cxn>
                <a:cxn ang="0">
                  <a:pos x="132" y="798"/>
                </a:cxn>
                <a:cxn ang="0">
                  <a:pos x="144" y="774"/>
                </a:cxn>
                <a:cxn ang="0">
                  <a:pos x="162" y="750"/>
                </a:cxn>
                <a:cxn ang="0">
                  <a:pos x="174" y="726"/>
                </a:cxn>
                <a:cxn ang="0">
                  <a:pos x="186" y="702"/>
                </a:cxn>
                <a:cxn ang="0">
                  <a:pos x="204" y="678"/>
                </a:cxn>
                <a:cxn ang="0">
                  <a:pos x="216" y="654"/>
                </a:cxn>
                <a:cxn ang="0">
                  <a:pos x="234" y="636"/>
                </a:cxn>
                <a:cxn ang="0">
                  <a:pos x="246" y="612"/>
                </a:cxn>
                <a:cxn ang="0">
                  <a:pos x="264" y="588"/>
                </a:cxn>
                <a:cxn ang="0">
                  <a:pos x="276" y="564"/>
                </a:cxn>
                <a:cxn ang="0">
                  <a:pos x="294" y="540"/>
                </a:cxn>
                <a:cxn ang="0">
                  <a:pos x="306" y="516"/>
                </a:cxn>
                <a:cxn ang="0">
                  <a:pos x="324" y="492"/>
                </a:cxn>
                <a:cxn ang="0">
                  <a:pos x="336" y="468"/>
                </a:cxn>
                <a:cxn ang="0">
                  <a:pos x="354" y="444"/>
                </a:cxn>
                <a:cxn ang="0">
                  <a:pos x="366" y="420"/>
                </a:cxn>
                <a:cxn ang="0">
                  <a:pos x="384" y="396"/>
                </a:cxn>
                <a:cxn ang="0">
                  <a:pos x="396" y="372"/>
                </a:cxn>
                <a:cxn ang="0">
                  <a:pos x="408" y="348"/>
                </a:cxn>
                <a:cxn ang="0">
                  <a:pos x="426" y="324"/>
                </a:cxn>
                <a:cxn ang="0">
                  <a:pos x="438" y="300"/>
                </a:cxn>
                <a:cxn ang="0">
                  <a:pos x="456" y="276"/>
                </a:cxn>
                <a:cxn ang="0">
                  <a:pos x="468" y="252"/>
                </a:cxn>
                <a:cxn ang="0">
                  <a:pos x="486" y="228"/>
                </a:cxn>
                <a:cxn ang="0">
                  <a:pos x="498" y="204"/>
                </a:cxn>
                <a:cxn ang="0">
                  <a:pos x="516" y="180"/>
                </a:cxn>
                <a:cxn ang="0">
                  <a:pos x="528" y="156"/>
                </a:cxn>
                <a:cxn ang="0">
                  <a:pos x="546" y="132"/>
                </a:cxn>
                <a:cxn ang="0">
                  <a:pos x="558" y="108"/>
                </a:cxn>
                <a:cxn ang="0">
                  <a:pos x="576" y="84"/>
                </a:cxn>
                <a:cxn ang="0">
                  <a:pos x="588" y="60"/>
                </a:cxn>
                <a:cxn ang="0">
                  <a:pos x="606" y="42"/>
                </a:cxn>
                <a:cxn ang="0">
                  <a:pos x="618" y="18"/>
                </a:cxn>
              </a:cxnLst>
              <a:rect l="0" t="0" r="r" b="b"/>
              <a:pathLst>
                <a:path w="630" h="1008">
                  <a:moveTo>
                    <a:pt x="0" y="1008"/>
                  </a:moveTo>
                  <a:lnTo>
                    <a:pt x="6" y="996"/>
                  </a:lnTo>
                  <a:lnTo>
                    <a:pt x="12" y="990"/>
                  </a:lnTo>
                  <a:lnTo>
                    <a:pt x="18" y="984"/>
                  </a:lnTo>
                  <a:lnTo>
                    <a:pt x="24" y="972"/>
                  </a:lnTo>
                  <a:lnTo>
                    <a:pt x="24" y="966"/>
                  </a:lnTo>
                  <a:lnTo>
                    <a:pt x="30" y="960"/>
                  </a:lnTo>
                  <a:lnTo>
                    <a:pt x="36" y="948"/>
                  </a:lnTo>
                  <a:lnTo>
                    <a:pt x="42" y="942"/>
                  </a:lnTo>
                  <a:lnTo>
                    <a:pt x="48" y="936"/>
                  </a:lnTo>
                  <a:lnTo>
                    <a:pt x="48" y="924"/>
                  </a:lnTo>
                  <a:lnTo>
                    <a:pt x="54" y="918"/>
                  </a:lnTo>
                  <a:lnTo>
                    <a:pt x="60" y="912"/>
                  </a:lnTo>
                  <a:lnTo>
                    <a:pt x="66" y="900"/>
                  </a:lnTo>
                  <a:lnTo>
                    <a:pt x="72" y="894"/>
                  </a:lnTo>
                  <a:lnTo>
                    <a:pt x="78" y="888"/>
                  </a:lnTo>
                  <a:lnTo>
                    <a:pt x="78" y="876"/>
                  </a:lnTo>
                  <a:lnTo>
                    <a:pt x="84" y="870"/>
                  </a:lnTo>
                  <a:lnTo>
                    <a:pt x="90" y="864"/>
                  </a:lnTo>
                  <a:lnTo>
                    <a:pt x="96" y="852"/>
                  </a:lnTo>
                  <a:lnTo>
                    <a:pt x="102" y="846"/>
                  </a:lnTo>
                  <a:lnTo>
                    <a:pt x="102" y="840"/>
                  </a:lnTo>
                  <a:lnTo>
                    <a:pt x="108" y="834"/>
                  </a:lnTo>
                  <a:lnTo>
                    <a:pt x="114" y="822"/>
                  </a:lnTo>
                  <a:lnTo>
                    <a:pt x="120" y="816"/>
                  </a:lnTo>
                  <a:lnTo>
                    <a:pt x="126" y="810"/>
                  </a:lnTo>
                  <a:lnTo>
                    <a:pt x="132" y="798"/>
                  </a:lnTo>
                  <a:lnTo>
                    <a:pt x="132" y="792"/>
                  </a:lnTo>
                  <a:lnTo>
                    <a:pt x="138" y="786"/>
                  </a:lnTo>
                  <a:lnTo>
                    <a:pt x="144" y="774"/>
                  </a:lnTo>
                  <a:lnTo>
                    <a:pt x="150" y="768"/>
                  </a:lnTo>
                  <a:lnTo>
                    <a:pt x="156" y="762"/>
                  </a:lnTo>
                  <a:lnTo>
                    <a:pt x="162" y="750"/>
                  </a:lnTo>
                  <a:lnTo>
                    <a:pt x="162" y="744"/>
                  </a:lnTo>
                  <a:lnTo>
                    <a:pt x="168" y="738"/>
                  </a:lnTo>
                  <a:lnTo>
                    <a:pt x="174" y="726"/>
                  </a:lnTo>
                  <a:lnTo>
                    <a:pt x="180" y="720"/>
                  </a:lnTo>
                  <a:lnTo>
                    <a:pt x="186" y="714"/>
                  </a:lnTo>
                  <a:lnTo>
                    <a:pt x="186" y="702"/>
                  </a:lnTo>
                  <a:lnTo>
                    <a:pt x="192" y="696"/>
                  </a:lnTo>
                  <a:lnTo>
                    <a:pt x="198" y="690"/>
                  </a:lnTo>
                  <a:lnTo>
                    <a:pt x="204" y="678"/>
                  </a:lnTo>
                  <a:lnTo>
                    <a:pt x="210" y="672"/>
                  </a:lnTo>
                  <a:lnTo>
                    <a:pt x="216" y="666"/>
                  </a:lnTo>
                  <a:lnTo>
                    <a:pt x="216" y="654"/>
                  </a:lnTo>
                  <a:lnTo>
                    <a:pt x="222" y="648"/>
                  </a:lnTo>
                  <a:lnTo>
                    <a:pt x="228" y="642"/>
                  </a:lnTo>
                  <a:lnTo>
                    <a:pt x="234" y="636"/>
                  </a:lnTo>
                  <a:lnTo>
                    <a:pt x="240" y="624"/>
                  </a:lnTo>
                  <a:lnTo>
                    <a:pt x="246" y="618"/>
                  </a:lnTo>
                  <a:lnTo>
                    <a:pt x="246" y="612"/>
                  </a:lnTo>
                  <a:lnTo>
                    <a:pt x="252" y="600"/>
                  </a:lnTo>
                  <a:lnTo>
                    <a:pt x="258" y="594"/>
                  </a:lnTo>
                  <a:lnTo>
                    <a:pt x="264" y="588"/>
                  </a:lnTo>
                  <a:lnTo>
                    <a:pt x="270" y="576"/>
                  </a:lnTo>
                  <a:lnTo>
                    <a:pt x="270" y="570"/>
                  </a:lnTo>
                  <a:lnTo>
                    <a:pt x="276" y="564"/>
                  </a:lnTo>
                  <a:lnTo>
                    <a:pt x="282" y="552"/>
                  </a:lnTo>
                  <a:lnTo>
                    <a:pt x="288" y="546"/>
                  </a:lnTo>
                  <a:lnTo>
                    <a:pt x="294" y="540"/>
                  </a:lnTo>
                  <a:lnTo>
                    <a:pt x="300" y="528"/>
                  </a:lnTo>
                  <a:lnTo>
                    <a:pt x="300" y="522"/>
                  </a:lnTo>
                  <a:lnTo>
                    <a:pt x="306" y="516"/>
                  </a:lnTo>
                  <a:lnTo>
                    <a:pt x="312" y="504"/>
                  </a:lnTo>
                  <a:lnTo>
                    <a:pt x="318" y="498"/>
                  </a:lnTo>
                  <a:lnTo>
                    <a:pt x="324" y="492"/>
                  </a:lnTo>
                  <a:lnTo>
                    <a:pt x="324" y="480"/>
                  </a:lnTo>
                  <a:lnTo>
                    <a:pt x="330" y="474"/>
                  </a:lnTo>
                  <a:lnTo>
                    <a:pt x="336" y="468"/>
                  </a:lnTo>
                  <a:lnTo>
                    <a:pt x="342" y="456"/>
                  </a:lnTo>
                  <a:lnTo>
                    <a:pt x="348" y="450"/>
                  </a:lnTo>
                  <a:lnTo>
                    <a:pt x="354" y="444"/>
                  </a:lnTo>
                  <a:lnTo>
                    <a:pt x="354" y="438"/>
                  </a:lnTo>
                  <a:lnTo>
                    <a:pt x="360" y="426"/>
                  </a:lnTo>
                  <a:lnTo>
                    <a:pt x="366" y="420"/>
                  </a:lnTo>
                  <a:lnTo>
                    <a:pt x="372" y="414"/>
                  </a:lnTo>
                  <a:lnTo>
                    <a:pt x="378" y="402"/>
                  </a:lnTo>
                  <a:lnTo>
                    <a:pt x="384" y="396"/>
                  </a:lnTo>
                  <a:lnTo>
                    <a:pt x="384" y="390"/>
                  </a:lnTo>
                  <a:lnTo>
                    <a:pt x="390" y="378"/>
                  </a:lnTo>
                  <a:lnTo>
                    <a:pt x="396" y="372"/>
                  </a:lnTo>
                  <a:lnTo>
                    <a:pt x="402" y="366"/>
                  </a:lnTo>
                  <a:lnTo>
                    <a:pt x="408" y="354"/>
                  </a:lnTo>
                  <a:lnTo>
                    <a:pt x="408" y="348"/>
                  </a:lnTo>
                  <a:lnTo>
                    <a:pt x="414" y="342"/>
                  </a:lnTo>
                  <a:lnTo>
                    <a:pt x="420" y="330"/>
                  </a:lnTo>
                  <a:lnTo>
                    <a:pt x="426" y="324"/>
                  </a:lnTo>
                  <a:lnTo>
                    <a:pt x="432" y="318"/>
                  </a:lnTo>
                  <a:lnTo>
                    <a:pt x="438" y="306"/>
                  </a:lnTo>
                  <a:lnTo>
                    <a:pt x="438" y="300"/>
                  </a:lnTo>
                  <a:lnTo>
                    <a:pt x="444" y="294"/>
                  </a:lnTo>
                  <a:lnTo>
                    <a:pt x="450" y="282"/>
                  </a:lnTo>
                  <a:lnTo>
                    <a:pt x="456" y="276"/>
                  </a:lnTo>
                  <a:lnTo>
                    <a:pt x="462" y="270"/>
                  </a:lnTo>
                  <a:lnTo>
                    <a:pt x="462" y="258"/>
                  </a:lnTo>
                  <a:lnTo>
                    <a:pt x="468" y="252"/>
                  </a:lnTo>
                  <a:lnTo>
                    <a:pt x="474" y="246"/>
                  </a:lnTo>
                  <a:lnTo>
                    <a:pt x="480" y="240"/>
                  </a:lnTo>
                  <a:lnTo>
                    <a:pt x="486" y="228"/>
                  </a:lnTo>
                  <a:lnTo>
                    <a:pt x="492" y="222"/>
                  </a:lnTo>
                  <a:lnTo>
                    <a:pt x="492" y="216"/>
                  </a:lnTo>
                  <a:lnTo>
                    <a:pt x="498" y="204"/>
                  </a:lnTo>
                  <a:lnTo>
                    <a:pt x="504" y="198"/>
                  </a:lnTo>
                  <a:lnTo>
                    <a:pt x="510" y="192"/>
                  </a:lnTo>
                  <a:lnTo>
                    <a:pt x="516" y="180"/>
                  </a:lnTo>
                  <a:lnTo>
                    <a:pt x="522" y="174"/>
                  </a:lnTo>
                  <a:lnTo>
                    <a:pt x="522" y="168"/>
                  </a:lnTo>
                  <a:lnTo>
                    <a:pt x="528" y="156"/>
                  </a:lnTo>
                  <a:lnTo>
                    <a:pt x="534" y="150"/>
                  </a:lnTo>
                  <a:lnTo>
                    <a:pt x="540" y="144"/>
                  </a:lnTo>
                  <a:lnTo>
                    <a:pt x="546" y="132"/>
                  </a:lnTo>
                  <a:lnTo>
                    <a:pt x="546" y="126"/>
                  </a:lnTo>
                  <a:lnTo>
                    <a:pt x="552" y="120"/>
                  </a:lnTo>
                  <a:lnTo>
                    <a:pt x="558" y="108"/>
                  </a:lnTo>
                  <a:lnTo>
                    <a:pt x="564" y="102"/>
                  </a:lnTo>
                  <a:lnTo>
                    <a:pt x="570" y="96"/>
                  </a:lnTo>
                  <a:lnTo>
                    <a:pt x="576" y="84"/>
                  </a:lnTo>
                  <a:lnTo>
                    <a:pt x="576" y="78"/>
                  </a:lnTo>
                  <a:lnTo>
                    <a:pt x="582" y="72"/>
                  </a:lnTo>
                  <a:lnTo>
                    <a:pt x="588" y="60"/>
                  </a:lnTo>
                  <a:lnTo>
                    <a:pt x="594" y="54"/>
                  </a:lnTo>
                  <a:lnTo>
                    <a:pt x="600" y="48"/>
                  </a:lnTo>
                  <a:lnTo>
                    <a:pt x="606" y="42"/>
                  </a:lnTo>
                  <a:lnTo>
                    <a:pt x="606" y="30"/>
                  </a:lnTo>
                  <a:lnTo>
                    <a:pt x="612" y="24"/>
                  </a:lnTo>
                  <a:lnTo>
                    <a:pt x="618" y="18"/>
                  </a:lnTo>
                  <a:lnTo>
                    <a:pt x="624" y="6"/>
                  </a:lnTo>
                  <a:lnTo>
                    <a:pt x="63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6" name="Freeform 1082"/>
            <p:cNvSpPr>
              <a:spLocks/>
            </p:cNvSpPr>
            <p:nvPr/>
          </p:nvSpPr>
          <p:spPr bwMode="auto">
            <a:xfrm>
              <a:off x="2914650" y="933450"/>
              <a:ext cx="1085850" cy="2505075"/>
            </a:xfrm>
            <a:custGeom>
              <a:avLst/>
              <a:gdLst/>
              <a:ahLst/>
              <a:cxnLst>
                <a:cxn ang="0">
                  <a:pos x="6" y="528"/>
                </a:cxn>
                <a:cxn ang="0">
                  <a:pos x="24" y="504"/>
                </a:cxn>
                <a:cxn ang="0">
                  <a:pos x="36" y="480"/>
                </a:cxn>
                <a:cxn ang="0">
                  <a:pos x="54" y="456"/>
                </a:cxn>
                <a:cxn ang="0">
                  <a:pos x="66" y="432"/>
                </a:cxn>
                <a:cxn ang="0">
                  <a:pos x="84" y="408"/>
                </a:cxn>
                <a:cxn ang="0">
                  <a:pos x="96" y="384"/>
                </a:cxn>
                <a:cxn ang="0">
                  <a:pos x="114" y="366"/>
                </a:cxn>
                <a:cxn ang="0">
                  <a:pos x="126" y="342"/>
                </a:cxn>
                <a:cxn ang="0">
                  <a:pos x="138" y="318"/>
                </a:cxn>
                <a:cxn ang="0">
                  <a:pos x="156" y="294"/>
                </a:cxn>
                <a:cxn ang="0">
                  <a:pos x="168" y="270"/>
                </a:cxn>
                <a:cxn ang="0">
                  <a:pos x="186" y="246"/>
                </a:cxn>
                <a:cxn ang="0">
                  <a:pos x="198" y="222"/>
                </a:cxn>
                <a:cxn ang="0">
                  <a:pos x="216" y="198"/>
                </a:cxn>
                <a:cxn ang="0">
                  <a:pos x="228" y="174"/>
                </a:cxn>
                <a:cxn ang="0">
                  <a:pos x="246" y="150"/>
                </a:cxn>
                <a:cxn ang="0">
                  <a:pos x="258" y="126"/>
                </a:cxn>
                <a:cxn ang="0">
                  <a:pos x="276" y="102"/>
                </a:cxn>
                <a:cxn ang="0">
                  <a:pos x="288" y="78"/>
                </a:cxn>
                <a:cxn ang="0">
                  <a:pos x="306" y="54"/>
                </a:cxn>
                <a:cxn ang="0">
                  <a:pos x="318" y="30"/>
                </a:cxn>
                <a:cxn ang="0">
                  <a:pos x="330" y="6"/>
                </a:cxn>
                <a:cxn ang="0">
                  <a:pos x="348" y="1578"/>
                </a:cxn>
                <a:cxn ang="0">
                  <a:pos x="366" y="1578"/>
                </a:cxn>
                <a:cxn ang="0">
                  <a:pos x="384" y="1578"/>
                </a:cxn>
                <a:cxn ang="0">
                  <a:pos x="402" y="1578"/>
                </a:cxn>
                <a:cxn ang="0">
                  <a:pos x="420" y="1578"/>
                </a:cxn>
                <a:cxn ang="0">
                  <a:pos x="438" y="1578"/>
                </a:cxn>
                <a:cxn ang="0">
                  <a:pos x="456" y="1578"/>
                </a:cxn>
                <a:cxn ang="0">
                  <a:pos x="474" y="1578"/>
                </a:cxn>
                <a:cxn ang="0">
                  <a:pos x="492" y="1578"/>
                </a:cxn>
                <a:cxn ang="0">
                  <a:pos x="510" y="1578"/>
                </a:cxn>
                <a:cxn ang="0">
                  <a:pos x="528" y="1578"/>
                </a:cxn>
                <a:cxn ang="0">
                  <a:pos x="546" y="1578"/>
                </a:cxn>
                <a:cxn ang="0">
                  <a:pos x="564" y="1578"/>
                </a:cxn>
                <a:cxn ang="0">
                  <a:pos x="582" y="1578"/>
                </a:cxn>
                <a:cxn ang="0">
                  <a:pos x="600" y="1578"/>
                </a:cxn>
                <a:cxn ang="0">
                  <a:pos x="618" y="1578"/>
                </a:cxn>
                <a:cxn ang="0">
                  <a:pos x="636" y="1578"/>
                </a:cxn>
                <a:cxn ang="0">
                  <a:pos x="654" y="1566"/>
                </a:cxn>
                <a:cxn ang="0">
                  <a:pos x="672" y="1548"/>
                </a:cxn>
              </a:cxnLst>
              <a:rect l="0" t="0" r="r" b="b"/>
              <a:pathLst>
                <a:path w="684" h="1578">
                  <a:moveTo>
                    <a:pt x="0" y="546"/>
                  </a:moveTo>
                  <a:lnTo>
                    <a:pt x="0" y="540"/>
                  </a:lnTo>
                  <a:lnTo>
                    <a:pt x="6" y="528"/>
                  </a:lnTo>
                  <a:lnTo>
                    <a:pt x="12" y="522"/>
                  </a:lnTo>
                  <a:lnTo>
                    <a:pt x="18" y="516"/>
                  </a:lnTo>
                  <a:lnTo>
                    <a:pt x="24" y="504"/>
                  </a:lnTo>
                  <a:lnTo>
                    <a:pt x="30" y="498"/>
                  </a:lnTo>
                  <a:lnTo>
                    <a:pt x="30" y="492"/>
                  </a:lnTo>
                  <a:lnTo>
                    <a:pt x="36" y="480"/>
                  </a:lnTo>
                  <a:lnTo>
                    <a:pt x="42" y="474"/>
                  </a:lnTo>
                  <a:lnTo>
                    <a:pt x="48" y="468"/>
                  </a:lnTo>
                  <a:lnTo>
                    <a:pt x="54" y="456"/>
                  </a:lnTo>
                  <a:lnTo>
                    <a:pt x="54" y="450"/>
                  </a:lnTo>
                  <a:lnTo>
                    <a:pt x="60" y="444"/>
                  </a:lnTo>
                  <a:lnTo>
                    <a:pt x="66" y="432"/>
                  </a:lnTo>
                  <a:lnTo>
                    <a:pt x="72" y="426"/>
                  </a:lnTo>
                  <a:lnTo>
                    <a:pt x="78" y="420"/>
                  </a:lnTo>
                  <a:lnTo>
                    <a:pt x="84" y="408"/>
                  </a:lnTo>
                  <a:lnTo>
                    <a:pt x="84" y="402"/>
                  </a:lnTo>
                  <a:lnTo>
                    <a:pt x="90" y="396"/>
                  </a:lnTo>
                  <a:lnTo>
                    <a:pt x="96" y="384"/>
                  </a:lnTo>
                  <a:lnTo>
                    <a:pt x="102" y="378"/>
                  </a:lnTo>
                  <a:lnTo>
                    <a:pt x="108" y="372"/>
                  </a:lnTo>
                  <a:lnTo>
                    <a:pt x="114" y="366"/>
                  </a:lnTo>
                  <a:lnTo>
                    <a:pt x="114" y="354"/>
                  </a:lnTo>
                  <a:lnTo>
                    <a:pt x="120" y="348"/>
                  </a:lnTo>
                  <a:lnTo>
                    <a:pt x="126" y="342"/>
                  </a:lnTo>
                  <a:lnTo>
                    <a:pt x="132" y="330"/>
                  </a:lnTo>
                  <a:lnTo>
                    <a:pt x="138" y="324"/>
                  </a:lnTo>
                  <a:lnTo>
                    <a:pt x="138" y="318"/>
                  </a:lnTo>
                  <a:lnTo>
                    <a:pt x="144" y="306"/>
                  </a:lnTo>
                  <a:lnTo>
                    <a:pt x="150" y="300"/>
                  </a:lnTo>
                  <a:lnTo>
                    <a:pt x="156" y="294"/>
                  </a:lnTo>
                  <a:lnTo>
                    <a:pt x="162" y="282"/>
                  </a:lnTo>
                  <a:lnTo>
                    <a:pt x="168" y="276"/>
                  </a:lnTo>
                  <a:lnTo>
                    <a:pt x="168" y="270"/>
                  </a:lnTo>
                  <a:lnTo>
                    <a:pt x="174" y="258"/>
                  </a:lnTo>
                  <a:lnTo>
                    <a:pt x="180" y="252"/>
                  </a:lnTo>
                  <a:lnTo>
                    <a:pt x="186" y="246"/>
                  </a:lnTo>
                  <a:lnTo>
                    <a:pt x="192" y="234"/>
                  </a:lnTo>
                  <a:lnTo>
                    <a:pt x="192" y="228"/>
                  </a:lnTo>
                  <a:lnTo>
                    <a:pt x="198" y="222"/>
                  </a:lnTo>
                  <a:lnTo>
                    <a:pt x="204" y="210"/>
                  </a:lnTo>
                  <a:lnTo>
                    <a:pt x="210" y="204"/>
                  </a:lnTo>
                  <a:lnTo>
                    <a:pt x="216" y="198"/>
                  </a:lnTo>
                  <a:lnTo>
                    <a:pt x="222" y="186"/>
                  </a:lnTo>
                  <a:lnTo>
                    <a:pt x="222" y="180"/>
                  </a:lnTo>
                  <a:lnTo>
                    <a:pt x="228" y="174"/>
                  </a:lnTo>
                  <a:lnTo>
                    <a:pt x="234" y="168"/>
                  </a:lnTo>
                  <a:lnTo>
                    <a:pt x="240" y="156"/>
                  </a:lnTo>
                  <a:lnTo>
                    <a:pt x="246" y="150"/>
                  </a:lnTo>
                  <a:lnTo>
                    <a:pt x="252" y="144"/>
                  </a:lnTo>
                  <a:lnTo>
                    <a:pt x="252" y="132"/>
                  </a:lnTo>
                  <a:lnTo>
                    <a:pt x="258" y="126"/>
                  </a:lnTo>
                  <a:lnTo>
                    <a:pt x="264" y="120"/>
                  </a:lnTo>
                  <a:lnTo>
                    <a:pt x="270" y="108"/>
                  </a:lnTo>
                  <a:lnTo>
                    <a:pt x="276" y="102"/>
                  </a:lnTo>
                  <a:lnTo>
                    <a:pt x="276" y="96"/>
                  </a:lnTo>
                  <a:lnTo>
                    <a:pt x="282" y="84"/>
                  </a:lnTo>
                  <a:lnTo>
                    <a:pt x="288" y="78"/>
                  </a:lnTo>
                  <a:lnTo>
                    <a:pt x="294" y="72"/>
                  </a:lnTo>
                  <a:lnTo>
                    <a:pt x="300" y="60"/>
                  </a:lnTo>
                  <a:lnTo>
                    <a:pt x="306" y="54"/>
                  </a:lnTo>
                  <a:lnTo>
                    <a:pt x="306" y="48"/>
                  </a:lnTo>
                  <a:lnTo>
                    <a:pt x="312" y="36"/>
                  </a:lnTo>
                  <a:lnTo>
                    <a:pt x="318" y="30"/>
                  </a:lnTo>
                  <a:lnTo>
                    <a:pt x="324" y="24"/>
                  </a:lnTo>
                  <a:lnTo>
                    <a:pt x="330" y="12"/>
                  </a:lnTo>
                  <a:lnTo>
                    <a:pt x="330" y="6"/>
                  </a:lnTo>
                  <a:lnTo>
                    <a:pt x="336" y="0"/>
                  </a:lnTo>
                  <a:lnTo>
                    <a:pt x="342" y="1578"/>
                  </a:lnTo>
                  <a:lnTo>
                    <a:pt x="348" y="1578"/>
                  </a:lnTo>
                  <a:lnTo>
                    <a:pt x="354" y="1578"/>
                  </a:lnTo>
                  <a:lnTo>
                    <a:pt x="360" y="1578"/>
                  </a:lnTo>
                  <a:lnTo>
                    <a:pt x="366" y="1578"/>
                  </a:lnTo>
                  <a:lnTo>
                    <a:pt x="372" y="1578"/>
                  </a:lnTo>
                  <a:lnTo>
                    <a:pt x="378" y="1578"/>
                  </a:lnTo>
                  <a:lnTo>
                    <a:pt x="384" y="1578"/>
                  </a:lnTo>
                  <a:lnTo>
                    <a:pt x="390" y="1578"/>
                  </a:lnTo>
                  <a:lnTo>
                    <a:pt x="396" y="1578"/>
                  </a:lnTo>
                  <a:lnTo>
                    <a:pt x="402" y="1578"/>
                  </a:lnTo>
                  <a:lnTo>
                    <a:pt x="408" y="1578"/>
                  </a:lnTo>
                  <a:lnTo>
                    <a:pt x="414" y="1578"/>
                  </a:lnTo>
                  <a:lnTo>
                    <a:pt x="420" y="1578"/>
                  </a:lnTo>
                  <a:lnTo>
                    <a:pt x="426" y="1578"/>
                  </a:lnTo>
                  <a:lnTo>
                    <a:pt x="432" y="1578"/>
                  </a:lnTo>
                  <a:lnTo>
                    <a:pt x="438" y="1578"/>
                  </a:lnTo>
                  <a:lnTo>
                    <a:pt x="444" y="1578"/>
                  </a:lnTo>
                  <a:lnTo>
                    <a:pt x="450" y="1578"/>
                  </a:lnTo>
                  <a:lnTo>
                    <a:pt x="456" y="1578"/>
                  </a:lnTo>
                  <a:lnTo>
                    <a:pt x="462" y="1578"/>
                  </a:lnTo>
                  <a:lnTo>
                    <a:pt x="468" y="1578"/>
                  </a:lnTo>
                  <a:lnTo>
                    <a:pt x="474" y="1578"/>
                  </a:lnTo>
                  <a:lnTo>
                    <a:pt x="480" y="1578"/>
                  </a:lnTo>
                  <a:lnTo>
                    <a:pt x="486" y="1578"/>
                  </a:lnTo>
                  <a:lnTo>
                    <a:pt x="492" y="1578"/>
                  </a:lnTo>
                  <a:lnTo>
                    <a:pt x="498" y="1578"/>
                  </a:lnTo>
                  <a:lnTo>
                    <a:pt x="504" y="1578"/>
                  </a:lnTo>
                  <a:lnTo>
                    <a:pt x="510" y="1578"/>
                  </a:lnTo>
                  <a:lnTo>
                    <a:pt x="516" y="1578"/>
                  </a:lnTo>
                  <a:lnTo>
                    <a:pt x="522" y="1578"/>
                  </a:lnTo>
                  <a:lnTo>
                    <a:pt x="528" y="1578"/>
                  </a:lnTo>
                  <a:lnTo>
                    <a:pt x="534" y="1578"/>
                  </a:lnTo>
                  <a:lnTo>
                    <a:pt x="540" y="1578"/>
                  </a:lnTo>
                  <a:lnTo>
                    <a:pt x="546" y="1578"/>
                  </a:lnTo>
                  <a:lnTo>
                    <a:pt x="552" y="1578"/>
                  </a:lnTo>
                  <a:lnTo>
                    <a:pt x="558" y="1578"/>
                  </a:lnTo>
                  <a:lnTo>
                    <a:pt x="564" y="1578"/>
                  </a:lnTo>
                  <a:lnTo>
                    <a:pt x="570" y="1578"/>
                  </a:lnTo>
                  <a:lnTo>
                    <a:pt x="576" y="1578"/>
                  </a:lnTo>
                  <a:lnTo>
                    <a:pt x="582" y="1578"/>
                  </a:lnTo>
                  <a:lnTo>
                    <a:pt x="588" y="1578"/>
                  </a:lnTo>
                  <a:lnTo>
                    <a:pt x="594" y="1578"/>
                  </a:lnTo>
                  <a:lnTo>
                    <a:pt x="600" y="1578"/>
                  </a:lnTo>
                  <a:lnTo>
                    <a:pt x="606" y="1578"/>
                  </a:lnTo>
                  <a:lnTo>
                    <a:pt x="612" y="1578"/>
                  </a:lnTo>
                  <a:lnTo>
                    <a:pt x="618" y="1578"/>
                  </a:lnTo>
                  <a:lnTo>
                    <a:pt x="624" y="1578"/>
                  </a:lnTo>
                  <a:lnTo>
                    <a:pt x="630" y="1578"/>
                  </a:lnTo>
                  <a:lnTo>
                    <a:pt x="636" y="1578"/>
                  </a:lnTo>
                  <a:lnTo>
                    <a:pt x="642" y="1572"/>
                  </a:lnTo>
                  <a:lnTo>
                    <a:pt x="648" y="1566"/>
                  </a:lnTo>
                  <a:lnTo>
                    <a:pt x="654" y="1566"/>
                  </a:lnTo>
                  <a:lnTo>
                    <a:pt x="660" y="1560"/>
                  </a:lnTo>
                  <a:lnTo>
                    <a:pt x="666" y="1554"/>
                  </a:lnTo>
                  <a:lnTo>
                    <a:pt x="672" y="1548"/>
                  </a:lnTo>
                  <a:lnTo>
                    <a:pt x="678" y="1542"/>
                  </a:lnTo>
                  <a:lnTo>
                    <a:pt x="684" y="15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7" name="Freeform 1083"/>
            <p:cNvSpPr>
              <a:spLocks/>
            </p:cNvSpPr>
            <p:nvPr/>
          </p:nvSpPr>
          <p:spPr bwMode="auto">
            <a:xfrm>
              <a:off x="4000500" y="1009650"/>
              <a:ext cx="1038225" cy="2428875"/>
            </a:xfrm>
            <a:custGeom>
              <a:avLst/>
              <a:gdLst/>
              <a:ahLst/>
              <a:cxnLst>
                <a:cxn ang="0">
                  <a:pos x="12" y="1482"/>
                </a:cxn>
                <a:cxn ang="0">
                  <a:pos x="12" y="1482"/>
                </a:cxn>
                <a:cxn ang="0">
                  <a:pos x="24" y="1470"/>
                </a:cxn>
                <a:cxn ang="0">
                  <a:pos x="42" y="1458"/>
                </a:cxn>
                <a:cxn ang="0">
                  <a:pos x="42" y="1458"/>
                </a:cxn>
                <a:cxn ang="0">
                  <a:pos x="54" y="1446"/>
                </a:cxn>
                <a:cxn ang="0">
                  <a:pos x="66" y="1434"/>
                </a:cxn>
                <a:cxn ang="0">
                  <a:pos x="72" y="1416"/>
                </a:cxn>
                <a:cxn ang="0">
                  <a:pos x="84" y="1398"/>
                </a:cxn>
                <a:cxn ang="0">
                  <a:pos x="90" y="1386"/>
                </a:cxn>
                <a:cxn ang="0">
                  <a:pos x="102" y="1368"/>
                </a:cxn>
                <a:cxn ang="0">
                  <a:pos x="114" y="1350"/>
                </a:cxn>
                <a:cxn ang="0">
                  <a:pos x="120" y="1338"/>
                </a:cxn>
                <a:cxn ang="0">
                  <a:pos x="132" y="1320"/>
                </a:cxn>
                <a:cxn ang="0">
                  <a:pos x="144" y="1308"/>
                </a:cxn>
                <a:cxn ang="0">
                  <a:pos x="150" y="1290"/>
                </a:cxn>
                <a:cxn ang="0">
                  <a:pos x="162" y="1266"/>
                </a:cxn>
                <a:cxn ang="0">
                  <a:pos x="174" y="1242"/>
                </a:cxn>
                <a:cxn ang="0">
                  <a:pos x="180" y="1218"/>
                </a:cxn>
                <a:cxn ang="0">
                  <a:pos x="192" y="1194"/>
                </a:cxn>
                <a:cxn ang="0">
                  <a:pos x="204" y="1170"/>
                </a:cxn>
                <a:cxn ang="0">
                  <a:pos x="210" y="1098"/>
                </a:cxn>
                <a:cxn ang="0">
                  <a:pos x="222" y="1026"/>
                </a:cxn>
                <a:cxn ang="0">
                  <a:pos x="228" y="954"/>
                </a:cxn>
                <a:cxn ang="0">
                  <a:pos x="240" y="888"/>
                </a:cxn>
                <a:cxn ang="0">
                  <a:pos x="252" y="816"/>
                </a:cxn>
                <a:cxn ang="0">
                  <a:pos x="258" y="708"/>
                </a:cxn>
                <a:cxn ang="0">
                  <a:pos x="270" y="594"/>
                </a:cxn>
                <a:cxn ang="0">
                  <a:pos x="282" y="486"/>
                </a:cxn>
                <a:cxn ang="0">
                  <a:pos x="288" y="378"/>
                </a:cxn>
                <a:cxn ang="0">
                  <a:pos x="300" y="270"/>
                </a:cxn>
                <a:cxn ang="0">
                  <a:pos x="312" y="162"/>
                </a:cxn>
                <a:cxn ang="0">
                  <a:pos x="318" y="54"/>
                </a:cxn>
                <a:cxn ang="0">
                  <a:pos x="330" y="1530"/>
                </a:cxn>
                <a:cxn ang="0">
                  <a:pos x="342" y="1530"/>
                </a:cxn>
                <a:cxn ang="0">
                  <a:pos x="354" y="1530"/>
                </a:cxn>
                <a:cxn ang="0">
                  <a:pos x="366" y="1530"/>
                </a:cxn>
                <a:cxn ang="0">
                  <a:pos x="378" y="1530"/>
                </a:cxn>
                <a:cxn ang="0">
                  <a:pos x="390" y="1530"/>
                </a:cxn>
                <a:cxn ang="0">
                  <a:pos x="402" y="1530"/>
                </a:cxn>
                <a:cxn ang="0">
                  <a:pos x="414" y="1530"/>
                </a:cxn>
                <a:cxn ang="0">
                  <a:pos x="426" y="1530"/>
                </a:cxn>
                <a:cxn ang="0">
                  <a:pos x="438" y="1530"/>
                </a:cxn>
                <a:cxn ang="0">
                  <a:pos x="450" y="1530"/>
                </a:cxn>
                <a:cxn ang="0">
                  <a:pos x="462" y="1530"/>
                </a:cxn>
                <a:cxn ang="0">
                  <a:pos x="474" y="1530"/>
                </a:cxn>
                <a:cxn ang="0">
                  <a:pos x="486" y="1530"/>
                </a:cxn>
                <a:cxn ang="0">
                  <a:pos x="498" y="1530"/>
                </a:cxn>
                <a:cxn ang="0">
                  <a:pos x="510" y="1530"/>
                </a:cxn>
                <a:cxn ang="0">
                  <a:pos x="522" y="1530"/>
                </a:cxn>
                <a:cxn ang="0">
                  <a:pos x="534" y="1530"/>
                </a:cxn>
                <a:cxn ang="0">
                  <a:pos x="546" y="1530"/>
                </a:cxn>
                <a:cxn ang="0">
                  <a:pos x="558" y="1530"/>
                </a:cxn>
                <a:cxn ang="0">
                  <a:pos x="570" y="1530"/>
                </a:cxn>
                <a:cxn ang="0">
                  <a:pos x="582" y="1530"/>
                </a:cxn>
                <a:cxn ang="0">
                  <a:pos x="594" y="1530"/>
                </a:cxn>
                <a:cxn ang="0">
                  <a:pos x="606" y="1530"/>
                </a:cxn>
                <a:cxn ang="0">
                  <a:pos x="618" y="1530"/>
                </a:cxn>
                <a:cxn ang="0">
                  <a:pos x="630" y="1530"/>
                </a:cxn>
                <a:cxn ang="0">
                  <a:pos x="642" y="1530"/>
                </a:cxn>
                <a:cxn ang="0">
                  <a:pos x="654" y="1530"/>
                </a:cxn>
              </a:cxnLst>
              <a:rect l="0" t="0" r="r" b="b"/>
              <a:pathLst>
                <a:path w="654" h="1530">
                  <a:moveTo>
                    <a:pt x="0" y="1494"/>
                  </a:moveTo>
                  <a:lnTo>
                    <a:pt x="12" y="1482"/>
                  </a:lnTo>
                  <a:lnTo>
                    <a:pt x="6" y="1482"/>
                  </a:lnTo>
                  <a:lnTo>
                    <a:pt x="12" y="1482"/>
                  </a:lnTo>
                  <a:lnTo>
                    <a:pt x="18" y="1476"/>
                  </a:lnTo>
                  <a:lnTo>
                    <a:pt x="24" y="1470"/>
                  </a:lnTo>
                  <a:lnTo>
                    <a:pt x="30" y="1470"/>
                  </a:lnTo>
                  <a:lnTo>
                    <a:pt x="42" y="1458"/>
                  </a:lnTo>
                  <a:lnTo>
                    <a:pt x="36" y="1458"/>
                  </a:lnTo>
                  <a:lnTo>
                    <a:pt x="42" y="1458"/>
                  </a:lnTo>
                  <a:lnTo>
                    <a:pt x="48" y="1452"/>
                  </a:lnTo>
                  <a:lnTo>
                    <a:pt x="54" y="1446"/>
                  </a:lnTo>
                  <a:lnTo>
                    <a:pt x="60" y="1440"/>
                  </a:lnTo>
                  <a:lnTo>
                    <a:pt x="66" y="1434"/>
                  </a:lnTo>
                  <a:lnTo>
                    <a:pt x="66" y="1422"/>
                  </a:lnTo>
                  <a:lnTo>
                    <a:pt x="72" y="1416"/>
                  </a:lnTo>
                  <a:lnTo>
                    <a:pt x="78" y="1410"/>
                  </a:lnTo>
                  <a:lnTo>
                    <a:pt x="84" y="1398"/>
                  </a:lnTo>
                  <a:lnTo>
                    <a:pt x="90" y="1392"/>
                  </a:lnTo>
                  <a:lnTo>
                    <a:pt x="90" y="1386"/>
                  </a:lnTo>
                  <a:lnTo>
                    <a:pt x="96" y="1374"/>
                  </a:lnTo>
                  <a:lnTo>
                    <a:pt x="102" y="1368"/>
                  </a:lnTo>
                  <a:lnTo>
                    <a:pt x="108" y="1362"/>
                  </a:lnTo>
                  <a:lnTo>
                    <a:pt x="114" y="1350"/>
                  </a:lnTo>
                  <a:lnTo>
                    <a:pt x="120" y="1344"/>
                  </a:lnTo>
                  <a:lnTo>
                    <a:pt x="120" y="1338"/>
                  </a:lnTo>
                  <a:lnTo>
                    <a:pt x="126" y="1332"/>
                  </a:lnTo>
                  <a:lnTo>
                    <a:pt x="132" y="1320"/>
                  </a:lnTo>
                  <a:lnTo>
                    <a:pt x="138" y="1314"/>
                  </a:lnTo>
                  <a:lnTo>
                    <a:pt x="144" y="1308"/>
                  </a:lnTo>
                  <a:lnTo>
                    <a:pt x="144" y="1296"/>
                  </a:lnTo>
                  <a:lnTo>
                    <a:pt x="150" y="1290"/>
                  </a:lnTo>
                  <a:lnTo>
                    <a:pt x="156" y="1278"/>
                  </a:lnTo>
                  <a:lnTo>
                    <a:pt x="162" y="1266"/>
                  </a:lnTo>
                  <a:lnTo>
                    <a:pt x="168" y="1254"/>
                  </a:lnTo>
                  <a:lnTo>
                    <a:pt x="174" y="1242"/>
                  </a:lnTo>
                  <a:lnTo>
                    <a:pt x="174" y="1230"/>
                  </a:lnTo>
                  <a:lnTo>
                    <a:pt x="180" y="1218"/>
                  </a:lnTo>
                  <a:lnTo>
                    <a:pt x="186" y="1206"/>
                  </a:lnTo>
                  <a:lnTo>
                    <a:pt x="192" y="1194"/>
                  </a:lnTo>
                  <a:lnTo>
                    <a:pt x="198" y="1182"/>
                  </a:lnTo>
                  <a:lnTo>
                    <a:pt x="204" y="1170"/>
                  </a:lnTo>
                  <a:lnTo>
                    <a:pt x="204" y="1134"/>
                  </a:lnTo>
                  <a:lnTo>
                    <a:pt x="210" y="1098"/>
                  </a:lnTo>
                  <a:lnTo>
                    <a:pt x="216" y="1062"/>
                  </a:lnTo>
                  <a:lnTo>
                    <a:pt x="222" y="1026"/>
                  </a:lnTo>
                  <a:lnTo>
                    <a:pt x="228" y="990"/>
                  </a:lnTo>
                  <a:lnTo>
                    <a:pt x="228" y="954"/>
                  </a:lnTo>
                  <a:lnTo>
                    <a:pt x="234" y="924"/>
                  </a:lnTo>
                  <a:lnTo>
                    <a:pt x="240" y="888"/>
                  </a:lnTo>
                  <a:lnTo>
                    <a:pt x="246" y="852"/>
                  </a:lnTo>
                  <a:lnTo>
                    <a:pt x="252" y="816"/>
                  </a:lnTo>
                  <a:lnTo>
                    <a:pt x="258" y="762"/>
                  </a:lnTo>
                  <a:lnTo>
                    <a:pt x="258" y="708"/>
                  </a:lnTo>
                  <a:lnTo>
                    <a:pt x="264" y="648"/>
                  </a:lnTo>
                  <a:lnTo>
                    <a:pt x="270" y="594"/>
                  </a:lnTo>
                  <a:lnTo>
                    <a:pt x="276" y="540"/>
                  </a:lnTo>
                  <a:lnTo>
                    <a:pt x="282" y="486"/>
                  </a:lnTo>
                  <a:lnTo>
                    <a:pt x="288" y="432"/>
                  </a:lnTo>
                  <a:lnTo>
                    <a:pt x="288" y="378"/>
                  </a:lnTo>
                  <a:lnTo>
                    <a:pt x="294" y="324"/>
                  </a:lnTo>
                  <a:lnTo>
                    <a:pt x="300" y="270"/>
                  </a:lnTo>
                  <a:lnTo>
                    <a:pt x="306" y="216"/>
                  </a:lnTo>
                  <a:lnTo>
                    <a:pt x="312" y="162"/>
                  </a:lnTo>
                  <a:lnTo>
                    <a:pt x="312" y="108"/>
                  </a:lnTo>
                  <a:lnTo>
                    <a:pt x="318" y="54"/>
                  </a:lnTo>
                  <a:lnTo>
                    <a:pt x="324" y="0"/>
                  </a:lnTo>
                  <a:lnTo>
                    <a:pt x="330" y="1530"/>
                  </a:lnTo>
                  <a:lnTo>
                    <a:pt x="336" y="1530"/>
                  </a:lnTo>
                  <a:lnTo>
                    <a:pt x="342" y="1530"/>
                  </a:lnTo>
                  <a:lnTo>
                    <a:pt x="348" y="1530"/>
                  </a:lnTo>
                  <a:lnTo>
                    <a:pt x="354" y="1530"/>
                  </a:lnTo>
                  <a:lnTo>
                    <a:pt x="360" y="1530"/>
                  </a:lnTo>
                  <a:lnTo>
                    <a:pt x="366" y="1530"/>
                  </a:lnTo>
                  <a:lnTo>
                    <a:pt x="372" y="1530"/>
                  </a:lnTo>
                  <a:lnTo>
                    <a:pt x="378" y="1530"/>
                  </a:lnTo>
                  <a:lnTo>
                    <a:pt x="384" y="1530"/>
                  </a:lnTo>
                  <a:lnTo>
                    <a:pt x="390" y="1530"/>
                  </a:lnTo>
                  <a:lnTo>
                    <a:pt x="396" y="1530"/>
                  </a:lnTo>
                  <a:lnTo>
                    <a:pt x="402" y="1530"/>
                  </a:lnTo>
                  <a:lnTo>
                    <a:pt x="408" y="1530"/>
                  </a:lnTo>
                  <a:lnTo>
                    <a:pt x="414" y="1530"/>
                  </a:lnTo>
                  <a:lnTo>
                    <a:pt x="420" y="1530"/>
                  </a:lnTo>
                  <a:lnTo>
                    <a:pt x="426" y="1530"/>
                  </a:lnTo>
                  <a:lnTo>
                    <a:pt x="432" y="1530"/>
                  </a:lnTo>
                  <a:lnTo>
                    <a:pt x="438" y="1530"/>
                  </a:lnTo>
                  <a:lnTo>
                    <a:pt x="444" y="1530"/>
                  </a:lnTo>
                  <a:lnTo>
                    <a:pt x="450" y="1530"/>
                  </a:lnTo>
                  <a:lnTo>
                    <a:pt x="456" y="1530"/>
                  </a:lnTo>
                  <a:lnTo>
                    <a:pt x="462" y="1530"/>
                  </a:lnTo>
                  <a:lnTo>
                    <a:pt x="468" y="1530"/>
                  </a:lnTo>
                  <a:lnTo>
                    <a:pt x="474" y="1530"/>
                  </a:lnTo>
                  <a:lnTo>
                    <a:pt x="480" y="1530"/>
                  </a:lnTo>
                  <a:lnTo>
                    <a:pt x="486" y="1530"/>
                  </a:lnTo>
                  <a:lnTo>
                    <a:pt x="492" y="1530"/>
                  </a:lnTo>
                  <a:lnTo>
                    <a:pt x="498" y="1530"/>
                  </a:lnTo>
                  <a:lnTo>
                    <a:pt x="504" y="1530"/>
                  </a:lnTo>
                  <a:lnTo>
                    <a:pt x="510" y="1530"/>
                  </a:lnTo>
                  <a:lnTo>
                    <a:pt x="516" y="1530"/>
                  </a:lnTo>
                  <a:lnTo>
                    <a:pt x="522" y="1530"/>
                  </a:lnTo>
                  <a:lnTo>
                    <a:pt x="528" y="1530"/>
                  </a:lnTo>
                  <a:lnTo>
                    <a:pt x="534" y="1530"/>
                  </a:lnTo>
                  <a:lnTo>
                    <a:pt x="540" y="1530"/>
                  </a:lnTo>
                  <a:lnTo>
                    <a:pt x="546" y="1530"/>
                  </a:lnTo>
                  <a:lnTo>
                    <a:pt x="552" y="1530"/>
                  </a:lnTo>
                  <a:lnTo>
                    <a:pt x="558" y="1530"/>
                  </a:lnTo>
                  <a:lnTo>
                    <a:pt x="564" y="1530"/>
                  </a:lnTo>
                  <a:lnTo>
                    <a:pt x="570" y="1530"/>
                  </a:lnTo>
                  <a:lnTo>
                    <a:pt x="576" y="1530"/>
                  </a:lnTo>
                  <a:lnTo>
                    <a:pt x="582" y="1530"/>
                  </a:lnTo>
                  <a:lnTo>
                    <a:pt x="588" y="1530"/>
                  </a:lnTo>
                  <a:lnTo>
                    <a:pt x="594" y="1530"/>
                  </a:lnTo>
                  <a:lnTo>
                    <a:pt x="600" y="1530"/>
                  </a:lnTo>
                  <a:lnTo>
                    <a:pt x="606" y="1530"/>
                  </a:lnTo>
                  <a:lnTo>
                    <a:pt x="612" y="1530"/>
                  </a:lnTo>
                  <a:lnTo>
                    <a:pt x="618" y="1530"/>
                  </a:lnTo>
                  <a:lnTo>
                    <a:pt x="624" y="1530"/>
                  </a:lnTo>
                  <a:lnTo>
                    <a:pt x="630" y="1530"/>
                  </a:lnTo>
                  <a:lnTo>
                    <a:pt x="636" y="1530"/>
                  </a:lnTo>
                  <a:lnTo>
                    <a:pt x="642" y="1530"/>
                  </a:lnTo>
                  <a:lnTo>
                    <a:pt x="648" y="1530"/>
                  </a:lnTo>
                  <a:lnTo>
                    <a:pt x="654" y="15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8" name="Freeform 1084"/>
            <p:cNvSpPr>
              <a:spLocks/>
            </p:cNvSpPr>
            <p:nvPr/>
          </p:nvSpPr>
          <p:spPr bwMode="auto">
            <a:xfrm>
              <a:off x="723900" y="2343150"/>
              <a:ext cx="1085850" cy="1095375"/>
            </a:xfrm>
            <a:custGeom>
              <a:avLst/>
              <a:gdLst/>
              <a:ahLst/>
              <a:cxnLst>
                <a:cxn ang="0">
                  <a:pos x="12" y="690"/>
                </a:cxn>
                <a:cxn ang="0">
                  <a:pos x="30" y="690"/>
                </a:cxn>
                <a:cxn ang="0">
                  <a:pos x="48" y="690"/>
                </a:cxn>
                <a:cxn ang="0">
                  <a:pos x="66" y="690"/>
                </a:cxn>
                <a:cxn ang="0">
                  <a:pos x="84" y="690"/>
                </a:cxn>
                <a:cxn ang="0">
                  <a:pos x="102" y="216"/>
                </a:cxn>
                <a:cxn ang="0">
                  <a:pos x="114" y="150"/>
                </a:cxn>
                <a:cxn ang="0">
                  <a:pos x="132" y="210"/>
                </a:cxn>
                <a:cxn ang="0">
                  <a:pos x="150" y="186"/>
                </a:cxn>
                <a:cxn ang="0">
                  <a:pos x="162" y="210"/>
                </a:cxn>
                <a:cxn ang="0">
                  <a:pos x="180" y="18"/>
                </a:cxn>
                <a:cxn ang="0">
                  <a:pos x="198" y="12"/>
                </a:cxn>
                <a:cxn ang="0">
                  <a:pos x="216" y="186"/>
                </a:cxn>
                <a:cxn ang="0">
                  <a:pos x="228" y="12"/>
                </a:cxn>
                <a:cxn ang="0">
                  <a:pos x="252" y="18"/>
                </a:cxn>
                <a:cxn ang="0">
                  <a:pos x="264" y="12"/>
                </a:cxn>
                <a:cxn ang="0">
                  <a:pos x="282" y="12"/>
                </a:cxn>
                <a:cxn ang="0">
                  <a:pos x="300" y="18"/>
                </a:cxn>
                <a:cxn ang="0">
                  <a:pos x="312" y="36"/>
                </a:cxn>
                <a:cxn ang="0">
                  <a:pos x="330" y="24"/>
                </a:cxn>
                <a:cxn ang="0">
                  <a:pos x="348" y="690"/>
                </a:cxn>
                <a:cxn ang="0">
                  <a:pos x="366" y="690"/>
                </a:cxn>
                <a:cxn ang="0">
                  <a:pos x="384" y="690"/>
                </a:cxn>
                <a:cxn ang="0">
                  <a:pos x="402" y="690"/>
                </a:cxn>
                <a:cxn ang="0">
                  <a:pos x="420" y="690"/>
                </a:cxn>
                <a:cxn ang="0">
                  <a:pos x="438" y="690"/>
                </a:cxn>
                <a:cxn ang="0">
                  <a:pos x="450" y="336"/>
                </a:cxn>
                <a:cxn ang="0">
                  <a:pos x="468" y="270"/>
                </a:cxn>
                <a:cxn ang="0">
                  <a:pos x="480" y="294"/>
                </a:cxn>
                <a:cxn ang="0">
                  <a:pos x="498" y="378"/>
                </a:cxn>
                <a:cxn ang="0">
                  <a:pos x="510" y="396"/>
                </a:cxn>
                <a:cxn ang="0">
                  <a:pos x="522" y="312"/>
                </a:cxn>
                <a:cxn ang="0">
                  <a:pos x="540" y="354"/>
                </a:cxn>
                <a:cxn ang="0">
                  <a:pos x="552" y="378"/>
                </a:cxn>
                <a:cxn ang="0">
                  <a:pos x="570" y="348"/>
                </a:cxn>
                <a:cxn ang="0">
                  <a:pos x="582" y="384"/>
                </a:cxn>
                <a:cxn ang="0">
                  <a:pos x="600" y="294"/>
                </a:cxn>
                <a:cxn ang="0">
                  <a:pos x="612" y="366"/>
                </a:cxn>
                <a:cxn ang="0">
                  <a:pos x="630" y="390"/>
                </a:cxn>
                <a:cxn ang="0">
                  <a:pos x="642" y="348"/>
                </a:cxn>
                <a:cxn ang="0">
                  <a:pos x="660" y="408"/>
                </a:cxn>
                <a:cxn ang="0">
                  <a:pos x="672" y="438"/>
                </a:cxn>
              </a:cxnLst>
              <a:rect l="0" t="0" r="r" b="b"/>
              <a:pathLst>
                <a:path w="684" h="690">
                  <a:moveTo>
                    <a:pt x="0" y="690"/>
                  </a:moveTo>
                  <a:lnTo>
                    <a:pt x="6" y="690"/>
                  </a:lnTo>
                  <a:lnTo>
                    <a:pt x="12" y="690"/>
                  </a:lnTo>
                  <a:lnTo>
                    <a:pt x="18" y="690"/>
                  </a:lnTo>
                  <a:lnTo>
                    <a:pt x="24" y="690"/>
                  </a:lnTo>
                  <a:lnTo>
                    <a:pt x="30" y="690"/>
                  </a:lnTo>
                  <a:lnTo>
                    <a:pt x="36" y="690"/>
                  </a:lnTo>
                  <a:lnTo>
                    <a:pt x="42" y="690"/>
                  </a:lnTo>
                  <a:lnTo>
                    <a:pt x="48" y="690"/>
                  </a:lnTo>
                  <a:lnTo>
                    <a:pt x="54" y="690"/>
                  </a:lnTo>
                  <a:lnTo>
                    <a:pt x="60" y="690"/>
                  </a:lnTo>
                  <a:lnTo>
                    <a:pt x="66" y="690"/>
                  </a:lnTo>
                  <a:lnTo>
                    <a:pt x="72" y="690"/>
                  </a:lnTo>
                  <a:lnTo>
                    <a:pt x="78" y="690"/>
                  </a:lnTo>
                  <a:lnTo>
                    <a:pt x="84" y="690"/>
                  </a:lnTo>
                  <a:lnTo>
                    <a:pt x="90" y="690"/>
                  </a:lnTo>
                  <a:lnTo>
                    <a:pt x="96" y="180"/>
                  </a:lnTo>
                  <a:lnTo>
                    <a:pt x="102" y="216"/>
                  </a:lnTo>
                  <a:lnTo>
                    <a:pt x="108" y="186"/>
                  </a:lnTo>
                  <a:lnTo>
                    <a:pt x="108" y="144"/>
                  </a:lnTo>
                  <a:lnTo>
                    <a:pt x="114" y="150"/>
                  </a:lnTo>
                  <a:lnTo>
                    <a:pt x="120" y="168"/>
                  </a:lnTo>
                  <a:lnTo>
                    <a:pt x="126" y="204"/>
                  </a:lnTo>
                  <a:lnTo>
                    <a:pt x="132" y="210"/>
                  </a:lnTo>
                  <a:lnTo>
                    <a:pt x="138" y="198"/>
                  </a:lnTo>
                  <a:lnTo>
                    <a:pt x="144" y="198"/>
                  </a:lnTo>
                  <a:lnTo>
                    <a:pt x="150" y="186"/>
                  </a:lnTo>
                  <a:lnTo>
                    <a:pt x="156" y="192"/>
                  </a:lnTo>
                  <a:lnTo>
                    <a:pt x="162" y="216"/>
                  </a:lnTo>
                  <a:lnTo>
                    <a:pt x="162" y="210"/>
                  </a:lnTo>
                  <a:lnTo>
                    <a:pt x="168" y="174"/>
                  </a:lnTo>
                  <a:lnTo>
                    <a:pt x="174" y="150"/>
                  </a:lnTo>
                  <a:lnTo>
                    <a:pt x="180" y="18"/>
                  </a:lnTo>
                  <a:lnTo>
                    <a:pt x="186" y="12"/>
                  </a:lnTo>
                  <a:lnTo>
                    <a:pt x="192" y="0"/>
                  </a:lnTo>
                  <a:lnTo>
                    <a:pt x="198" y="12"/>
                  </a:lnTo>
                  <a:lnTo>
                    <a:pt x="204" y="12"/>
                  </a:lnTo>
                  <a:lnTo>
                    <a:pt x="210" y="18"/>
                  </a:lnTo>
                  <a:lnTo>
                    <a:pt x="216" y="186"/>
                  </a:lnTo>
                  <a:lnTo>
                    <a:pt x="216" y="174"/>
                  </a:lnTo>
                  <a:lnTo>
                    <a:pt x="222" y="18"/>
                  </a:lnTo>
                  <a:lnTo>
                    <a:pt x="228" y="12"/>
                  </a:lnTo>
                  <a:lnTo>
                    <a:pt x="234" y="0"/>
                  </a:lnTo>
                  <a:lnTo>
                    <a:pt x="240" y="222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8" y="18"/>
                  </a:lnTo>
                  <a:lnTo>
                    <a:pt x="264" y="12"/>
                  </a:lnTo>
                  <a:lnTo>
                    <a:pt x="270" y="12"/>
                  </a:lnTo>
                  <a:lnTo>
                    <a:pt x="276" y="6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18"/>
                  </a:lnTo>
                  <a:lnTo>
                    <a:pt x="300" y="18"/>
                  </a:lnTo>
                  <a:lnTo>
                    <a:pt x="300" y="30"/>
                  </a:lnTo>
                  <a:lnTo>
                    <a:pt x="306" y="30"/>
                  </a:lnTo>
                  <a:lnTo>
                    <a:pt x="312" y="36"/>
                  </a:lnTo>
                  <a:lnTo>
                    <a:pt x="318" y="24"/>
                  </a:lnTo>
                  <a:lnTo>
                    <a:pt x="324" y="18"/>
                  </a:lnTo>
                  <a:lnTo>
                    <a:pt x="330" y="24"/>
                  </a:lnTo>
                  <a:lnTo>
                    <a:pt x="336" y="24"/>
                  </a:lnTo>
                  <a:lnTo>
                    <a:pt x="342" y="690"/>
                  </a:lnTo>
                  <a:lnTo>
                    <a:pt x="348" y="690"/>
                  </a:lnTo>
                  <a:lnTo>
                    <a:pt x="354" y="690"/>
                  </a:lnTo>
                  <a:lnTo>
                    <a:pt x="360" y="690"/>
                  </a:lnTo>
                  <a:lnTo>
                    <a:pt x="366" y="690"/>
                  </a:lnTo>
                  <a:lnTo>
                    <a:pt x="372" y="690"/>
                  </a:lnTo>
                  <a:lnTo>
                    <a:pt x="378" y="690"/>
                  </a:lnTo>
                  <a:lnTo>
                    <a:pt x="384" y="690"/>
                  </a:lnTo>
                  <a:lnTo>
                    <a:pt x="390" y="690"/>
                  </a:lnTo>
                  <a:lnTo>
                    <a:pt x="396" y="690"/>
                  </a:lnTo>
                  <a:lnTo>
                    <a:pt x="402" y="690"/>
                  </a:lnTo>
                  <a:lnTo>
                    <a:pt x="408" y="690"/>
                  </a:lnTo>
                  <a:lnTo>
                    <a:pt x="414" y="690"/>
                  </a:lnTo>
                  <a:lnTo>
                    <a:pt x="420" y="690"/>
                  </a:lnTo>
                  <a:lnTo>
                    <a:pt x="426" y="690"/>
                  </a:lnTo>
                  <a:lnTo>
                    <a:pt x="432" y="690"/>
                  </a:lnTo>
                  <a:lnTo>
                    <a:pt x="438" y="690"/>
                  </a:lnTo>
                  <a:lnTo>
                    <a:pt x="438" y="366"/>
                  </a:lnTo>
                  <a:lnTo>
                    <a:pt x="444" y="336"/>
                  </a:lnTo>
                  <a:lnTo>
                    <a:pt x="450" y="336"/>
                  </a:lnTo>
                  <a:lnTo>
                    <a:pt x="456" y="432"/>
                  </a:lnTo>
                  <a:lnTo>
                    <a:pt x="462" y="420"/>
                  </a:lnTo>
                  <a:lnTo>
                    <a:pt x="468" y="270"/>
                  </a:lnTo>
                  <a:lnTo>
                    <a:pt x="468" y="366"/>
                  </a:lnTo>
                  <a:lnTo>
                    <a:pt x="474" y="372"/>
                  </a:lnTo>
                  <a:lnTo>
                    <a:pt x="480" y="294"/>
                  </a:lnTo>
                  <a:lnTo>
                    <a:pt x="486" y="306"/>
                  </a:lnTo>
                  <a:lnTo>
                    <a:pt x="492" y="258"/>
                  </a:lnTo>
                  <a:lnTo>
                    <a:pt x="498" y="378"/>
                  </a:lnTo>
                  <a:lnTo>
                    <a:pt x="498" y="90"/>
                  </a:lnTo>
                  <a:lnTo>
                    <a:pt x="504" y="426"/>
                  </a:lnTo>
                  <a:lnTo>
                    <a:pt x="510" y="396"/>
                  </a:lnTo>
                  <a:lnTo>
                    <a:pt x="516" y="336"/>
                  </a:lnTo>
                  <a:lnTo>
                    <a:pt x="522" y="354"/>
                  </a:lnTo>
                  <a:lnTo>
                    <a:pt x="522" y="312"/>
                  </a:lnTo>
                  <a:lnTo>
                    <a:pt x="528" y="294"/>
                  </a:lnTo>
                  <a:lnTo>
                    <a:pt x="534" y="252"/>
                  </a:lnTo>
                  <a:lnTo>
                    <a:pt x="540" y="354"/>
                  </a:lnTo>
                  <a:lnTo>
                    <a:pt x="546" y="270"/>
                  </a:lnTo>
                  <a:lnTo>
                    <a:pt x="552" y="324"/>
                  </a:lnTo>
                  <a:lnTo>
                    <a:pt x="552" y="378"/>
                  </a:lnTo>
                  <a:lnTo>
                    <a:pt x="558" y="150"/>
                  </a:lnTo>
                  <a:lnTo>
                    <a:pt x="564" y="318"/>
                  </a:lnTo>
                  <a:lnTo>
                    <a:pt x="570" y="348"/>
                  </a:lnTo>
                  <a:lnTo>
                    <a:pt x="576" y="366"/>
                  </a:lnTo>
                  <a:lnTo>
                    <a:pt x="576" y="396"/>
                  </a:lnTo>
                  <a:lnTo>
                    <a:pt x="582" y="384"/>
                  </a:lnTo>
                  <a:lnTo>
                    <a:pt x="588" y="366"/>
                  </a:lnTo>
                  <a:lnTo>
                    <a:pt x="594" y="264"/>
                  </a:lnTo>
                  <a:lnTo>
                    <a:pt x="600" y="294"/>
                  </a:lnTo>
                  <a:lnTo>
                    <a:pt x="606" y="396"/>
                  </a:lnTo>
                  <a:lnTo>
                    <a:pt x="606" y="372"/>
                  </a:lnTo>
                  <a:lnTo>
                    <a:pt x="612" y="366"/>
                  </a:lnTo>
                  <a:lnTo>
                    <a:pt x="618" y="300"/>
                  </a:lnTo>
                  <a:lnTo>
                    <a:pt x="624" y="348"/>
                  </a:lnTo>
                  <a:lnTo>
                    <a:pt x="630" y="390"/>
                  </a:lnTo>
                  <a:lnTo>
                    <a:pt x="636" y="306"/>
                  </a:lnTo>
                  <a:lnTo>
                    <a:pt x="636" y="426"/>
                  </a:lnTo>
                  <a:lnTo>
                    <a:pt x="642" y="348"/>
                  </a:lnTo>
                  <a:lnTo>
                    <a:pt x="648" y="396"/>
                  </a:lnTo>
                  <a:lnTo>
                    <a:pt x="654" y="414"/>
                  </a:lnTo>
                  <a:lnTo>
                    <a:pt x="660" y="408"/>
                  </a:lnTo>
                  <a:lnTo>
                    <a:pt x="660" y="462"/>
                  </a:lnTo>
                  <a:lnTo>
                    <a:pt x="666" y="372"/>
                  </a:lnTo>
                  <a:lnTo>
                    <a:pt x="672" y="438"/>
                  </a:lnTo>
                  <a:lnTo>
                    <a:pt x="678" y="456"/>
                  </a:lnTo>
                  <a:lnTo>
                    <a:pt x="684" y="21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9" name="Freeform 1085"/>
            <p:cNvSpPr>
              <a:spLocks/>
            </p:cNvSpPr>
            <p:nvPr/>
          </p:nvSpPr>
          <p:spPr bwMode="auto">
            <a:xfrm>
              <a:off x="1809750" y="2295525"/>
              <a:ext cx="1133475" cy="1143000"/>
            </a:xfrm>
            <a:custGeom>
              <a:avLst/>
              <a:gdLst/>
              <a:ahLst/>
              <a:cxnLst>
                <a:cxn ang="0">
                  <a:pos x="12" y="720"/>
                </a:cxn>
                <a:cxn ang="0">
                  <a:pos x="30" y="720"/>
                </a:cxn>
                <a:cxn ang="0">
                  <a:pos x="48" y="720"/>
                </a:cxn>
                <a:cxn ang="0">
                  <a:pos x="66" y="720"/>
                </a:cxn>
                <a:cxn ang="0">
                  <a:pos x="84" y="720"/>
                </a:cxn>
                <a:cxn ang="0">
                  <a:pos x="102" y="690"/>
                </a:cxn>
                <a:cxn ang="0">
                  <a:pos x="120" y="690"/>
                </a:cxn>
                <a:cxn ang="0">
                  <a:pos x="138" y="696"/>
                </a:cxn>
                <a:cxn ang="0">
                  <a:pos x="156" y="594"/>
                </a:cxn>
                <a:cxn ang="0">
                  <a:pos x="174" y="594"/>
                </a:cxn>
                <a:cxn ang="0">
                  <a:pos x="192" y="594"/>
                </a:cxn>
                <a:cxn ang="0">
                  <a:pos x="204" y="510"/>
                </a:cxn>
                <a:cxn ang="0">
                  <a:pos x="222" y="510"/>
                </a:cxn>
                <a:cxn ang="0">
                  <a:pos x="240" y="510"/>
                </a:cxn>
                <a:cxn ang="0">
                  <a:pos x="258" y="408"/>
                </a:cxn>
                <a:cxn ang="0">
                  <a:pos x="276" y="408"/>
                </a:cxn>
                <a:cxn ang="0">
                  <a:pos x="294" y="408"/>
                </a:cxn>
                <a:cxn ang="0">
                  <a:pos x="312" y="306"/>
                </a:cxn>
                <a:cxn ang="0">
                  <a:pos x="330" y="300"/>
                </a:cxn>
                <a:cxn ang="0">
                  <a:pos x="348" y="204"/>
                </a:cxn>
                <a:cxn ang="0">
                  <a:pos x="366" y="198"/>
                </a:cxn>
                <a:cxn ang="0">
                  <a:pos x="384" y="204"/>
                </a:cxn>
                <a:cxn ang="0">
                  <a:pos x="402" y="126"/>
                </a:cxn>
                <a:cxn ang="0">
                  <a:pos x="420" y="120"/>
                </a:cxn>
                <a:cxn ang="0">
                  <a:pos x="438" y="102"/>
                </a:cxn>
                <a:cxn ang="0">
                  <a:pos x="450" y="6"/>
                </a:cxn>
                <a:cxn ang="0">
                  <a:pos x="468" y="6"/>
                </a:cxn>
                <a:cxn ang="0">
                  <a:pos x="480" y="18"/>
                </a:cxn>
                <a:cxn ang="0">
                  <a:pos x="498" y="36"/>
                </a:cxn>
                <a:cxn ang="0">
                  <a:pos x="516" y="24"/>
                </a:cxn>
                <a:cxn ang="0">
                  <a:pos x="528" y="12"/>
                </a:cxn>
                <a:cxn ang="0">
                  <a:pos x="546" y="24"/>
                </a:cxn>
                <a:cxn ang="0">
                  <a:pos x="564" y="12"/>
                </a:cxn>
                <a:cxn ang="0">
                  <a:pos x="582" y="24"/>
                </a:cxn>
                <a:cxn ang="0">
                  <a:pos x="594" y="36"/>
                </a:cxn>
                <a:cxn ang="0">
                  <a:pos x="612" y="24"/>
                </a:cxn>
                <a:cxn ang="0">
                  <a:pos x="624" y="6"/>
                </a:cxn>
                <a:cxn ang="0">
                  <a:pos x="642" y="216"/>
                </a:cxn>
                <a:cxn ang="0">
                  <a:pos x="660" y="240"/>
                </a:cxn>
                <a:cxn ang="0">
                  <a:pos x="672" y="30"/>
                </a:cxn>
                <a:cxn ang="0">
                  <a:pos x="690" y="132"/>
                </a:cxn>
                <a:cxn ang="0">
                  <a:pos x="702" y="30"/>
                </a:cxn>
              </a:cxnLst>
              <a:rect l="0" t="0" r="r" b="b"/>
              <a:pathLst>
                <a:path w="714" h="720">
                  <a:moveTo>
                    <a:pt x="0" y="246"/>
                  </a:moveTo>
                  <a:lnTo>
                    <a:pt x="6" y="720"/>
                  </a:lnTo>
                  <a:lnTo>
                    <a:pt x="12" y="720"/>
                  </a:lnTo>
                  <a:lnTo>
                    <a:pt x="18" y="720"/>
                  </a:lnTo>
                  <a:lnTo>
                    <a:pt x="24" y="720"/>
                  </a:lnTo>
                  <a:lnTo>
                    <a:pt x="30" y="720"/>
                  </a:lnTo>
                  <a:lnTo>
                    <a:pt x="36" y="720"/>
                  </a:lnTo>
                  <a:lnTo>
                    <a:pt x="42" y="720"/>
                  </a:lnTo>
                  <a:lnTo>
                    <a:pt x="48" y="720"/>
                  </a:lnTo>
                  <a:lnTo>
                    <a:pt x="54" y="720"/>
                  </a:lnTo>
                  <a:lnTo>
                    <a:pt x="60" y="720"/>
                  </a:lnTo>
                  <a:lnTo>
                    <a:pt x="66" y="720"/>
                  </a:lnTo>
                  <a:lnTo>
                    <a:pt x="72" y="720"/>
                  </a:lnTo>
                  <a:lnTo>
                    <a:pt x="78" y="720"/>
                  </a:lnTo>
                  <a:lnTo>
                    <a:pt x="84" y="720"/>
                  </a:lnTo>
                  <a:lnTo>
                    <a:pt x="90" y="720"/>
                  </a:lnTo>
                  <a:lnTo>
                    <a:pt x="96" y="720"/>
                  </a:lnTo>
                  <a:lnTo>
                    <a:pt x="102" y="690"/>
                  </a:lnTo>
                  <a:lnTo>
                    <a:pt x="108" y="690"/>
                  </a:lnTo>
                  <a:lnTo>
                    <a:pt x="114" y="690"/>
                  </a:lnTo>
                  <a:lnTo>
                    <a:pt x="120" y="690"/>
                  </a:lnTo>
                  <a:lnTo>
                    <a:pt x="126" y="690"/>
                  </a:lnTo>
                  <a:lnTo>
                    <a:pt x="132" y="690"/>
                  </a:lnTo>
                  <a:lnTo>
                    <a:pt x="138" y="696"/>
                  </a:lnTo>
                  <a:lnTo>
                    <a:pt x="144" y="690"/>
                  </a:lnTo>
                  <a:lnTo>
                    <a:pt x="150" y="594"/>
                  </a:lnTo>
                  <a:lnTo>
                    <a:pt x="156" y="594"/>
                  </a:lnTo>
                  <a:lnTo>
                    <a:pt x="162" y="594"/>
                  </a:lnTo>
                  <a:lnTo>
                    <a:pt x="168" y="594"/>
                  </a:lnTo>
                  <a:lnTo>
                    <a:pt x="174" y="594"/>
                  </a:lnTo>
                  <a:lnTo>
                    <a:pt x="180" y="594"/>
                  </a:lnTo>
                  <a:lnTo>
                    <a:pt x="186" y="594"/>
                  </a:lnTo>
                  <a:lnTo>
                    <a:pt x="192" y="594"/>
                  </a:lnTo>
                  <a:lnTo>
                    <a:pt x="198" y="600"/>
                  </a:lnTo>
                  <a:lnTo>
                    <a:pt x="198" y="510"/>
                  </a:lnTo>
                  <a:lnTo>
                    <a:pt x="204" y="510"/>
                  </a:lnTo>
                  <a:lnTo>
                    <a:pt x="210" y="510"/>
                  </a:lnTo>
                  <a:lnTo>
                    <a:pt x="216" y="510"/>
                  </a:lnTo>
                  <a:lnTo>
                    <a:pt x="222" y="510"/>
                  </a:lnTo>
                  <a:lnTo>
                    <a:pt x="228" y="516"/>
                  </a:lnTo>
                  <a:lnTo>
                    <a:pt x="234" y="510"/>
                  </a:lnTo>
                  <a:lnTo>
                    <a:pt x="240" y="510"/>
                  </a:lnTo>
                  <a:lnTo>
                    <a:pt x="246" y="510"/>
                  </a:lnTo>
                  <a:lnTo>
                    <a:pt x="252" y="408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70" y="402"/>
                  </a:lnTo>
                  <a:lnTo>
                    <a:pt x="276" y="408"/>
                  </a:lnTo>
                  <a:lnTo>
                    <a:pt x="282" y="408"/>
                  </a:lnTo>
                  <a:lnTo>
                    <a:pt x="288" y="408"/>
                  </a:lnTo>
                  <a:lnTo>
                    <a:pt x="294" y="408"/>
                  </a:lnTo>
                  <a:lnTo>
                    <a:pt x="300" y="306"/>
                  </a:lnTo>
                  <a:lnTo>
                    <a:pt x="306" y="306"/>
                  </a:lnTo>
                  <a:lnTo>
                    <a:pt x="312" y="306"/>
                  </a:lnTo>
                  <a:lnTo>
                    <a:pt x="318" y="306"/>
                  </a:lnTo>
                  <a:lnTo>
                    <a:pt x="324" y="306"/>
                  </a:lnTo>
                  <a:lnTo>
                    <a:pt x="330" y="300"/>
                  </a:lnTo>
                  <a:lnTo>
                    <a:pt x="336" y="300"/>
                  </a:lnTo>
                  <a:lnTo>
                    <a:pt x="342" y="300"/>
                  </a:lnTo>
                  <a:lnTo>
                    <a:pt x="348" y="204"/>
                  </a:lnTo>
                  <a:lnTo>
                    <a:pt x="354" y="204"/>
                  </a:lnTo>
                  <a:lnTo>
                    <a:pt x="360" y="204"/>
                  </a:lnTo>
                  <a:lnTo>
                    <a:pt x="366" y="198"/>
                  </a:lnTo>
                  <a:lnTo>
                    <a:pt x="372" y="204"/>
                  </a:lnTo>
                  <a:lnTo>
                    <a:pt x="378" y="210"/>
                  </a:lnTo>
                  <a:lnTo>
                    <a:pt x="384" y="204"/>
                  </a:lnTo>
                  <a:lnTo>
                    <a:pt x="390" y="204"/>
                  </a:lnTo>
                  <a:lnTo>
                    <a:pt x="396" y="120"/>
                  </a:lnTo>
                  <a:lnTo>
                    <a:pt x="402" y="126"/>
                  </a:lnTo>
                  <a:lnTo>
                    <a:pt x="408" y="114"/>
                  </a:lnTo>
                  <a:lnTo>
                    <a:pt x="414" y="120"/>
                  </a:lnTo>
                  <a:lnTo>
                    <a:pt x="420" y="120"/>
                  </a:lnTo>
                  <a:lnTo>
                    <a:pt x="426" y="114"/>
                  </a:lnTo>
                  <a:lnTo>
                    <a:pt x="432" y="108"/>
                  </a:lnTo>
                  <a:lnTo>
                    <a:pt x="438" y="102"/>
                  </a:lnTo>
                  <a:lnTo>
                    <a:pt x="444" y="108"/>
                  </a:lnTo>
                  <a:lnTo>
                    <a:pt x="450" y="12"/>
                  </a:lnTo>
                  <a:lnTo>
                    <a:pt x="450" y="6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6"/>
                  </a:lnTo>
                  <a:lnTo>
                    <a:pt x="474" y="6"/>
                  </a:lnTo>
                  <a:lnTo>
                    <a:pt x="474" y="18"/>
                  </a:lnTo>
                  <a:lnTo>
                    <a:pt x="480" y="18"/>
                  </a:lnTo>
                  <a:lnTo>
                    <a:pt x="486" y="18"/>
                  </a:lnTo>
                  <a:lnTo>
                    <a:pt x="492" y="30"/>
                  </a:lnTo>
                  <a:lnTo>
                    <a:pt x="498" y="36"/>
                  </a:lnTo>
                  <a:lnTo>
                    <a:pt x="504" y="30"/>
                  </a:lnTo>
                  <a:lnTo>
                    <a:pt x="510" y="24"/>
                  </a:lnTo>
                  <a:lnTo>
                    <a:pt x="516" y="24"/>
                  </a:lnTo>
                  <a:lnTo>
                    <a:pt x="522" y="30"/>
                  </a:lnTo>
                  <a:lnTo>
                    <a:pt x="528" y="24"/>
                  </a:lnTo>
                  <a:lnTo>
                    <a:pt x="528" y="12"/>
                  </a:lnTo>
                  <a:lnTo>
                    <a:pt x="534" y="6"/>
                  </a:lnTo>
                  <a:lnTo>
                    <a:pt x="540" y="6"/>
                  </a:lnTo>
                  <a:lnTo>
                    <a:pt x="546" y="24"/>
                  </a:lnTo>
                  <a:lnTo>
                    <a:pt x="552" y="18"/>
                  </a:lnTo>
                  <a:lnTo>
                    <a:pt x="558" y="18"/>
                  </a:lnTo>
                  <a:lnTo>
                    <a:pt x="564" y="12"/>
                  </a:lnTo>
                  <a:lnTo>
                    <a:pt x="570" y="6"/>
                  </a:lnTo>
                  <a:lnTo>
                    <a:pt x="576" y="12"/>
                  </a:lnTo>
                  <a:lnTo>
                    <a:pt x="582" y="24"/>
                  </a:lnTo>
                  <a:lnTo>
                    <a:pt x="588" y="30"/>
                  </a:lnTo>
                  <a:lnTo>
                    <a:pt x="588" y="24"/>
                  </a:lnTo>
                  <a:lnTo>
                    <a:pt x="594" y="36"/>
                  </a:lnTo>
                  <a:lnTo>
                    <a:pt x="600" y="234"/>
                  </a:lnTo>
                  <a:lnTo>
                    <a:pt x="606" y="18"/>
                  </a:lnTo>
                  <a:lnTo>
                    <a:pt x="612" y="24"/>
                  </a:lnTo>
                  <a:lnTo>
                    <a:pt x="612" y="222"/>
                  </a:lnTo>
                  <a:lnTo>
                    <a:pt x="618" y="228"/>
                  </a:lnTo>
                  <a:lnTo>
                    <a:pt x="624" y="6"/>
                  </a:lnTo>
                  <a:lnTo>
                    <a:pt x="630" y="6"/>
                  </a:lnTo>
                  <a:lnTo>
                    <a:pt x="636" y="270"/>
                  </a:lnTo>
                  <a:lnTo>
                    <a:pt x="642" y="216"/>
                  </a:lnTo>
                  <a:lnTo>
                    <a:pt x="648" y="18"/>
                  </a:lnTo>
                  <a:lnTo>
                    <a:pt x="654" y="18"/>
                  </a:lnTo>
                  <a:lnTo>
                    <a:pt x="660" y="240"/>
                  </a:lnTo>
                  <a:lnTo>
                    <a:pt x="666" y="30"/>
                  </a:lnTo>
                  <a:lnTo>
                    <a:pt x="672" y="138"/>
                  </a:lnTo>
                  <a:lnTo>
                    <a:pt x="672" y="30"/>
                  </a:lnTo>
                  <a:lnTo>
                    <a:pt x="678" y="24"/>
                  </a:lnTo>
                  <a:lnTo>
                    <a:pt x="684" y="246"/>
                  </a:lnTo>
                  <a:lnTo>
                    <a:pt x="690" y="132"/>
                  </a:lnTo>
                  <a:lnTo>
                    <a:pt x="696" y="240"/>
                  </a:lnTo>
                  <a:lnTo>
                    <a:pt x="696" y="0"/>
                  </a:lnTo>
                  <a:lnTo>
                    <a:pt x="702" y="30"/>
                  </a:lnTo>
                  <a:lnTo>
                    <a:pt x="708" y="30"/>
                  </a:lnTo>
                  <a:lnTo>
                    <a:pt x="714" y="18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0" name="Freeform 1086"/>
            <p:cNvSpPr>
              <a:spLocks/>
            </p:cNvSpPr>
            <p:nvPr/>
          </p:nvSpPr>
          <p:spPr bwMode="auto">
            <a:xfrm>
              <a:off x="2943225" y="2333625"/>
              <a:ext cx="1095375" cy="11049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4" y="204"/>
                </a:cxn>
                <a:cxn ang="0">
                  <a:pos x="36" y="222"/>
                </a:cxn>
                <a:cxn ang="0">
                  <a:pos x="54" y="330"/>
                </a:cxn>
                <a:cxn ang="0">
                  <a:pos x="66" y="102"/>
                </a:cxn>
                <a:cxn ang="0">
                  <a:pos x="84" y="96"/>
                </a:cxn>
                <a:cxn ang="0">
                  <a:pos x="96" y="402"/>
                </a:cxn>
                <a:cxn ang="0">
                  <a:pos x="114" y="168"/>
                </a:cxn>
                <a:cxn ang="0">
                  <a:pos x="126" y="90"/>
                </a:cxn>
                <a:cxn ang="0">
                  <a:pos x="144" y="396"/>
                </a:cxn>
                <a:cxn ang="0">
                  <a:pos x="156" y="312"/>
                </a:cxn>
                <a:cxn ang="0">
                  <a:pos x="174" y="336"/>
                </a:cxn>
                <a:cxn ang="0">
                  <a:pos x="192" y="396"/>
                </a:cxn>
                <a:cxn ang="0">
                  <a:pos x="204" y="306"/>
                </a:cxn>
                <a:cxn ang="0">
                  <a:pos x="222" y="294"/>
                </a:cxn>
                <a:cxn ang="0">
                  <a:pos x="234" y="306"/>
                </a:cxn>
                <a:cxn ang="0">
                  <a:pos x="252" y="324"/>
                </a:cxn>
                <a:cxn ang="0">
                  <a:pos x="270" y="222"/>
                </a:cxn>
                <a:cxn ang="0">
                  <a:pos x="288" y="222"/>
                </a:cxn>
                <a:cxn ang="0">
                  <a:pos x="300" y="306"/>
                </a:cxn>
                <a:cxn ang="0">
                  <a:pos x="312" y="228"/>
                </a:cxn>
                <a:cxn ang="0">
                  <a:pos x="330" y="324"/>
                </a:cxn>
                <a:cxn ang="0">
                  <a:pos x="342" y="300"/>
                </a:cxn>
                <a:cxn ang="0">
                  <a:pos x="360" y="312"/>
                </a:cxn>
                <a:cxn ang="0">
                  <a:pos x="372" y="696"/>
                </a:cxn>
                <a:cxn ang="0">
                  <a:pos x="390" y="696"/>
                </a:cxn>
                <a:cxn ang="0">
                  <a:pos x="408" y="696"/>
                </a:cxn>
                <a:cxn ang="0">
                  <a:pos x="426" y="696"/>
                </a:cxn>
                <a:cxn ang="0">
                  <a:pos x="444" y="696"/>
                </a:cxn>
                <a:cxn ang="0">
                  <a:pos x="462" y="696"/>
                </a:cxn>
                <a:cxn ang="0">
                  <a:pos x="480" y="696"/>
                </a:cxn>
                <a:cxn ang="0">
                  <a:pos x="498" y="696"/>
                </a:cxn>
                <a:cxn ang="0">
                  <a:pos x="516" y="696"/>
                </a:cxn>
                <a:cxn ang="0">
                  <a:pos x="534" y="696"/>
                </a:cxn>
                <a:cxn ang="0">
                  <a:pos x="552" y="696"/>
                </a:cxn>
                <a:cxn ang="0">
                  <a:pos x="570" y="696"/>
                </a:cxn>
                <a:cxn ang="0">
                  <a:pos x="588" y="696"/>
                </a:cxn>
                <a:cxn ang="0">
                  <a:pos x="606" y="696"/>
                </a:cxn>
                <a:cxn ang="0">
                  <a:pos x="624" y="696"/>
                </a:cxn>
                <a:cxn ang="0">
                  <a:pos x="642" y="696"/>
                </a:cxn>
                <a:cxn ang="0">
                  <a:pos x="660" y="696"/>
                </a:cxn>
                <a:cxn ang="0">
                  <a:pos x="678" y="696"/>
                </a:cxn>
              </a:cxnLst>
              <a:rect l="0" t="0" r="r" b="b"/>
              <a:pathLst>
                <a:path w="690" h="696">
                  <a:moveTo>
                    <a:pt x="0" y="162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2" y="54"/>
                  </a:lnTo>
                  <a:lnTo>
                    <a:pt x="18" y="114"/>
                  </a:lnTo>
                  <a:lnTo>
                    <a:pt x="24" y="204"/>
                  </a:lnTo>
                  <a:lnTo>
                    <a:pt x="30" y="90"/>
                  </a:lnTo>
                  <a:lnTo>
                    <a:pt x="36" y="210"/>
                  </a:lnTo>
                  <a:lnTo>
                    <a:pt x="36" y="222"/>
                  </a:lnTo>
                  <a:lnTo>
                    <a:pt x="42" y="90"/>
                  </a:lnTo>
                  <a:lnTo>
                    <a:pt x="48" y="222"/>
                  </a:lnTo>
                  <a:lnTo>
                    <a:pt x="54" y="330"/>
                  </a:lnTo>
                  <a:lnTo>
                    <a:pt x="60" y="246"/>
                  </a:lnTo>
                  <a:lnTo>
                    <a:pt x="66" y="120"/>
                  </a:lnTo>
                  <a:lnTo>
                    <a:pt x="66" y="102"/>
                  </a:lnTo>
                  <a:lnTo>
                    <a:pt x="72" y="246"/>
                  </a:lnTo>
                  <a:lnTo>
                    <a:pt x="78" y="204"/>
                  </a:lnTo>
                  <a:lnTo>
                    <a:pt x="84" y="96"/>
                  </a:lnTo>
                  <a:lnTo>
                    <a:pt x="90" y="120"/>
                  </a:lnTo>
                  <a:lnTo>
                    <a:pt x="96" y="186"/>
                  </a:lnTo>
                  <a:lnTo>
                    <a:pt x="96" y="402"/>
                  </a:lnTo>
                  <a:lnTo>
                    <a:pt x="102" y="228"/>
                  </a:lnTo>
                  <a:lnTo>
                    <a:pt x="108" y="270"/>
                  </a:lnTo>
                  <a:lnTo>
                    <a:pt x="114" y="168"/>
                  </a:lnTo>
                  <a:lnTo>
                    <a:pt x="120" y="300"/>
                  </a:lnTo>
                  <a:lnTo>
                    <a:pt x="120" y="222"/>
                  </a:lnTo>
                  <a:lnTo>
                    <a:pt x="126" y="90"/>
                  </a:lnTo>
                  <a:lnTo>
                    <a:pt x="132" y="366"/>
                  </a:lnTo>
                  <a:lnTo>
                    <a:pt x="138" y="264"/>
                  </a:lnTo>
                  <a:lnTo>
                    <a:pt x="144" y="396"/>
                  </a:lnTo>
                  <a:lnTo>
                    <a:pt x="150" y="354"/>
                  </a:lnTo>
                  <a:lnTo>
                    <a:pt x="150" y="60"/>
                  </a:lnTo>
                  <a:lnTo>
                    <a:pt x="156" y="312"/>
                  </a:lnTo>
                  <a:lnTo>
                    <a:pt x="162" y="330"/>
                  </a:lnTo>
                  <a:lnTo>
                    <a:pt x="168" y="306"/>
                  </a:lnTo>
                  <a:lnTo>
                    <a:pt x="174" y="336"/>
                  </a:lnTo>
                  <a:lnTo>
                    <a:pt x="180" y="354"/>
                  </a:lnTo>
                  <a:lnTo>
                    <a:pt x="186" y="330"/>
                  </a:lnTo>
                  <a:lnTo>
                    <a:pt x="192" y="396"/>
                  </a:lnTo>
                  <a:lnTo>
                    <a:pt x="198" y="324"/>
                  </a:lnTo>
                  <a:lnTo>
                    <a:pt x="204" y="300"/>
                  </a:lnTo>
                  <a:lnTo>
                    <a:pt x="204" y="306"/>
                  </a:lnTo>
                  <a:lnTo>
                    <a:pt x="210" y="372"/>
                  </a:lnTo>
                  <a:lnTo>
                    <a:pt x="216" y="294"/>
                  </a:lnTo>
                  <a:lnTo>
                    <a:pt x="222" y="294"/>
                  </a:lnTo>
                  <a:lnTo>
                    <a:pt x="228" y="300"/>
                  </a:lnTo>
                  <a:lnTo>
                    <a:pt x="234" y="246"/>
                  </a:lnTo>
                  <a:lnTo>
                    <a:pt x="234" y="306"/>
                  </a:lnTo>
                  <a:lnTo>
                    <a:pt x="240" y="240"/>
                  </a:lnTo>
                  <a:lnTo>
                    <a:pt x="246" y="234"/>
                  </a:lnTo>
                  <a:lnTo>
                    <a:pt x="252" y="324"/>
                  </a:lnTo>
                  <a:lnTo>
                    <a:pt x="258" y="276"/>
                  </a:lnTo>
                  <a:lnTo>
                    <a:pt x="264" y="210"/>
                  </a:lnTo>
                  <a:lnTo>
                    <a:pt x="270" y="222"/>
                  </a:lnTo>
                  <a:lnTo>
                    <a:pt x="276" y="258"/>
                  </a:lnTo>
                  <a:lnTo>
                    <a:pt x="282" y="240"/>
                  </a:lnTo>
                  <a:lnTo>
                    <a:pt x="288" y="222"/>
                  </a:lnTo>
                  <a:lnTo>
                    <a:pt x="288" y="252"/>
                  </a:lnTo>
                  <a:lnTo>
                    <a:pt x="294" y="288"/>
                  </a:lnTo>
                  <a:lnTo>
                    <a:pt x="300" y="306"/>
                  </a:lnTo>
                  <a:lnTo>
                    <a:pt x="306" y="318"/>
                  </a:lnTo>
                  <a:lnTo>
                    <a:pt x="312" y="276"/>
                  </a:lnTo>
                  <a:lnTo>
                    <a:pt x="312" y="228"/>
                  </a:lnTo>
                  <a:lnTo>
                    <a:pt x="318" y="306"/>
                  </a:lnTo>
                  <a:lnTo>
                    <a:pt x="324" y="264"/>
                  </a:lnTo>
                  <a:lnTo>
                    <a:pt x="330" y="324"/>
                  </a:lnTo>
                  <a:lnTo>
                    <a:pt x="336" y="270"/>
                  </a:lnTo>
                  <a:lnTo>
                    <a:pt x="342" y="324"/>
                  </a:lnTo>
                  <a:lnTo>
                    <a:pt x="342" y="300"/>
                  </a:lnTo>
                  <a:lnTo>
                    <a:pt x="348" y="282"/>
                  </a:lnTo>
                  <a:lnTo>
                    <a:pt x="354" y="270"/>
                  </a:lnTo>
                  <a:lnTo>
                    <a:pt x="360" y="312"/>
                  </a:lnTo>
                  <a:lnTo>
                    <a:pt x="366" y="294"/>
                  </a:lnTo>
                  <a:lnTo>
                    <a:pt x="372" y="324"/>
                  </a:lnTo>
                  <a:lnTo>
                    <a:pt x="372" y="696"/>
                  </a:lnTo>
                  <a:lnTo>
                    <a:pt x="378" y="696"/>
                  </a:lnTo>
                  <a:lnTo>
                    <a:pt x="384" y="696"/>
                  </a:lnTo>
                  <a:lnTo>
                    <a:pt x="390" y="696"/>
                  </a:lnTo>
                  <a:lnTo>
                    <a:pt x="396" y="696"/>
                  </a:lnTo>
                  <a:lnTo>
                    <a:pt x="402" y="696"/>
                  </a:lnTo>
                  <a:lnTo>
                    <a:pt x="408" y="696"/>
                  </a:lnTo>
                  <a:lnTo>
                    <a:pt x="414" y="696"/>
                  </a:lnTo>
                  <a:lnTo>
                    <a:pt x="420" y="696"/>
                  </a:lnTo>
                  <a:lnTo>
                    <a:pt x="426" y="696"/>
                  </a:lnTo>
                  <a:lnTo>
                    <a:pt x="432" y="696"/>
                  </a:lnTo>
                  <a:lnTo>
                    <a:pt x="438" y="696"/>
                  </a:lnTo>
                  <a:lnTo>
                    <a:pt x="444" y="696"/>
                  </a:lnTo>
                  <a:lnTo>
                    <a:pt x="450" y="696"/>
                  </a:lnTo>
                  <a:lnTo>
                    <a:pt x="456" y="696"/>
                  </a:lnTo>
                  <a:lnTo>
                    <a:pt x="462" y="696"/>
                  </a:lnTo>
                  <a:lnTo>
                    <a:pt x="468" y="696"/>
                  </a:lnTo>
                  <a:lnTo>
                    <a:pt x="474" y="696"/>
                  </a:lnTo>
                  <a:lnTo>
                    <a:pt x="480" y="696"/>
                  </a:lnTo>
                  <a:lnTo>
                    <a:pt x="486" y="696"/>
                  </a:lnTo>
                  <a:lnTo>
                    <a:pt x="492" y="696"/>
                  </a:lnTo>
                  <a:lnTo>
                    <a:pt x="498" y="696"/>
                  </a:lnTo>
                  <a:lnTo>
                    <a:pt x="504" y="696"/>
                  </a:lnTo>
                  <a:lnTo>
                    <a:pt x="510" y="696"/>
                  </a:lnTo>
                  <a:lnTo>
                    <a:pt x="516" y="696"/>
                  </a:lnTo>
                  <a:lnTo>
                    <a:pt x="522" y="696"/>
                  </a:lnTo>
                  <a:lnTo>
                    <a:pt x="528" y="696"/>
                  </a:lnTo>
                  <a:lnTo>
                    <a:pt x="534" y="696"/>
                  </a:lnTo>
                  <a:lnTo>
                    <a:pt x="540" y="696"/>
                  </a:lnTo>
                  <a:lnTo>
                    <a:pt x="546" y="696"/>
                  </a:lnTo>
                  <a:lnTo>
                    <a:pt x="552" y="696"/>
                  </a:lnTo>
                  <a:lnTo>
                    <a:pt x="558" y="696"/>
                  </a:lnTo>
                  <a:lnTo>
                    <a:pt x="564" y="696"/>
                  </a:lnTo>
                  <a:lnTo>
                    <a:pt x="570" y="696"/>
                  </a:lnTo>
                  <a:lnTo>
                    <a:pt x="576" y="696"/>
                  </a:lnTo>
                  <a:lnTo>
                    <a:pt x="582" y="696"/>
                  </a:lnTo>
                  <a:lnTo>
                    <a:pt x="588" y="696"/>
                  </a:lnTo>
                  <a:lnTo>
                    <a:pt x="594" y="696"/>
                  </a:lnTo>
                  <a:lnTo>
                    <a:pt x="600" y="696"/>
                  </a:lnTo>
                  <a:lnTo>
                    <a:pt x="606" y="696"/>
                  </a:lnTo>
                  <a:lnTo>
                    <a:pt x="612" y="696"/>
                  </a:lnTo>
                  <a:lnTo>
                    <a:pt x="618" y="696"/>
                  </a:lnTo>
                  <a:lnTo>
                    <a:pt x="624" y="696"/>
                  </a:lnTo>
                  <a:lnTo>
                    <a:pt x="630" y="696"/>
                  </a:lnTo>
                  <a:lnTo>
                    <a:pt x="636" y="696"/>
                  </a:lnTo>
                  <a:lnTo>
                    <a:pt x="642" y="696"/>
                  </a:lnTo>
                  <a:lnTo>
                    <a:pt x="648" y="696"/>
                  </a:lnTo>
                  <a:lnTo>
                    <a:pt x="654" y="696"/>
                  </a:lnTo>
                  <a:lnTo>
                    <a:pt x="660" y="696"/>
                  </a:lnTo>
                  <a:lnTo>
                    <a:pt x="666" y="696"/>
                  </a:lnTo>
                  <a:lnTo>
                    <a:pt x="672" y="696"/>
                  </a:lnTo>
                  <a:lnTo>
                    <a:pt x="678" y="696"/>
                  </a:lnTo>
                  <a:lnTo>
                    <a:pt x="684" y="696"/>
                  </a:lnTo>
                  <a:lnTo>
                    <a:pt x="690" y="69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1" name="Freeform 1087"/>
            <p:cNvSpPr>
              <a:spLocks/>
            </p:cNvSpPr>
            <p:nvPr/>
          </p:nvSpPr>
          <p:spPr bwMode="auto">
            <a:xfrm>
              <a:off x="4038600" y="2305050"/>
              <a:ext cx="1000125" cy="1133475"/>
            </a:xfrm>
            <a:custGeom>
              <a:avLst/>
              <a:gdLst/>
              <a:ahLst/>
              <a:cxnLst>
                <a:cxn ang="0">
                  <a:pos x="6" y="714"/>
                </a:cxn>
                <a:cxn ang="0">
                  <a:pos x="18" y="714"/>
                </a:cxn>
                <a:cxn ang="0">
                  <a:pos x="30" y="606"/>
                </a:cxn>
                <a:cxn ang="0">
                  <a:pos x="42" y="606"/>
                </a:cxn>
                <a:cxn ang="0">
                  <a:pos x="54" y="606"/>
                </a:cxn>
                <a:cxn ang="0">
                  <a:pos x="66" y="606"/>
                </a:cxn>
                <a:cxn ang="0">
                  <a:pos x="78" y="582"/>
                </a:cxn>
                <a:cxn ang="0">
                  <a:pos x="90" y="582"/>
                </a:cxn>
                <a:cxn ang="0">
                  <a:pos x="102" y="582"/>
                </a:cxn>
                <a:cxn ang="0">
                  <a:pos x="114" y="582"/>
                </a:cxn>
                <a:cxn ang="0">
                  <a:pos x="126" y="498"/>
                </a:cxn>
                <a:cxn ang="0">
                  <a:pos x="138" y="498"/>
                </a:cxn>
                <a:cxn ang="0">
                  <a:pos x="150" y="498"/>
                </a:cxn>
                <a:cxn ang="0">
                  <a:pos x="162" y="498"/>
                </a:cxn>
                <a:cxn ang="0">
                  <a:pos x="174" y="492"/>
                </a:cxn>
                <a:cxn ang="0">
                  <a:pos x="186" y="300"/>
                </a:cxn>
                <a:cxn ang="0">
                  <a:pos x="198" y="294"/>
                </a:cxn>
                <a:cxn ang="0">
                  <a:pos x="210" y="294"/>
                </a:cxn>
                <a:cxn ang="0">
                  <a:pos x="222" y="300"/>
                </a:cxn>
                <a:cxn ang="0">
                  <a:pos x="234" y="48"/>
                </a:cxn>
                <a:cxn ang="0">
                  <a:pos x="246" y="48"/>
                </a:cxn>
                <a:cxn ang="0">
                  <a:pos x="258" y="48"/>
                </a:cxn>
                <a:cxn ang="0">
                  <a:pos x="264" y="36"/>
                </a:cxn>
                <a:cxn ang="0">
                  <a:pos x="276" y="36"/>
                </a:cxn>
                <a:cxn ang="0">
                  <a:pos x="288" y="84"/>
                </a:cxn>
                <a:cxn ang="0">
                  <a:pos x="294" y="42"/>
                </a:cxn>
                <a:cxn ang="0">
                  <a:pos x="306" y="30"/>
                </a:cxn>
                <a:cxn ang="0">
                  <a:pos x="318" y="0"/>
                </a:cxn>
                <a:cxn ang="0">
                  <a:pos x="324" y="12"/>
                </a:cxn>
                <a:cxn ang="0">
                  <a:pos x="336" y="12"/>
                </a:cxn>
                <a:cxn ang="0">
                  <a:pos x="342" y="30"/>
                </a:cxn>
                <a:cxn ang="0">
                  <a:pos x="354" y="24"/>
                </a:cxn>
                <a:cxn ang="0">
                  <a:pos x="366" y="24"/>
                </a:cxn>
                <a:cxn ang="0">
                  <a:pos x="372" y="714"/>
                </a:cxn>
                <a:cxn ang="0">
                  <a:pos x="384" y="714"/>
                </a:cxn>
                <a:cxn ang="0">
                  <a:pos x="396" y="714"/>
                </a:cxn>
                <a:cxn ang="0">
                  <a:pos x="408" y="714"/>
                </a:cxn>
                <a:cxn ang="0">
                  <a:pos x="420" y="714"/>
                </a:cxn>
                <a:cxn ang="0">
                  <a:pos x="432" y="714"/>
                </a:cxn>
                <a:cxn ang="0">
                  <a:pos x="444" y="714"/>
                </a:cxn>
                <a:cxn ang="0">
                  <a:pos x="456" y="714"/>
                </a:cxn>
                <a:cxn ang="0">
                  <a:pos x="468" y="714"/>
                </a:cxn>
                <a:cxn ang="0">
                  <a:pos x="480" y="714"/>
                </a:cxn>
                <a:cxn ang="0">
                  <a:pos x="492" y="714"/>
                </a:cxn>
                <a:cxn ang="0">
                  <a:pos x="504" y="714"/>
                </a:cxn>
                <a:cxn ang="0">
                  <a:pos x="516" y="714"/>
                </a:cxn>
                <a:cxn ang="0">
                  <a:pos x="528" y="714"/>
                </a:cxn>
                <a:cxn ang="0">
                  <a:pos x="540" y="714"/>
                </a:cxn>
                <a:cxn ang="0">
                  <a:pos x="552" y="714"/>
                </a:cxn>
                <a:cxn ang="0">
                  <a:pos x="564" y="714"/>
                </a:cxn>
                <a:cxn ang="0">
                  <a:pos x="576" y="714"/>
                </a:cxn>
                <a:cxn ang="0">
                  <a:pos x="588" y="714"/>
                </a:cxn>
                <a:cxn ang="0">
                  <a:pos x="600" y="714"/>
                </a:cxn>
                <a:cxn ang="0">
                  <a:pos x="612" y="714"/>
                </a:cxn>
                <a:cxn ang="0">
                  <a:pos x="624" y="714"/>
                </a:cxn>
              </a:cxnLst>
              <a:rect l="0" t="0" r="r" b="b"/>
              <a:pathLst>
                <a:path w="630" h="714">
                  <a:moveTo>
                    <a:pt x="0" y="714"/>
                  </a:moveTo>
                  <a:lnTo>
                    <a:pt x="6" y="714"/>
                  </a:lnTo>
                  <a:lnTo>
                    <a:pt x="12" y="714"/>
                  </a:lnTo>
                  <a:lnTo>
                    <a:pt x="18" y="714"/>
                  </a:lnTo>
                  <a:lnTo>
                    <a:pt x="24" y="714"/>
                  </a:lnTo>
                  <a:lnTo>
                    <a:pt x="30" y="606"/>
                  </a:lnTo>
                  <a:lnTo>
                    <a:pt x="36" y="606"/>
                  </a:lnTo>
                  <a:lnTo>
                    <a:pt x="42" y="606"/>
                  </a:lnTo>
                  <a:lnTo>
                    <a:pt x="48" y="606"/>
                  </a:lnTo>
                  <a:lnTo>
                    <a:pt x="54" y="606"/>
                  </a:lnTo>
                  <a:lnTo>
                    <a:pt x="60" y="606"/>
                  </a:lnTo>
                  <a:lnTo>
                    <a:pt x="66" y="606"/>
                  </a:lnTo>
                  <a:lnTo>
                    <a:pt x="72" y="606"/>
                  </a:lnTo>
                  <a:lnTo>
                    <a:pt x="78" y="582"/>
                  </a:lnTo>
                  <a:lnTo>
                    <a:pt x="84" y="582"/>
                  </a:lnTo>
                  <a:lnTo>
                    <a:pt x="90" y="582"/>
                  </a:lnTo>
                  <a:lnTo>
                    <a:pt x="96" y="582"/>
                  </a:lnTo>
                  <a:lnTo>
                    <a:pt x="102" y="582"/>
                  </a:lnTo>
                  <a:lnTo>
                    <a:pt x="108" y="582"/>
                  </a:lnTo>
                  <a:lnTo>
                    <a:pt x="114" y="582"/>
                  </a:lnTo>
                  <a:lnTo>
                    <a:pt x="120" y="582"/>
                  </a:lnTo>
                  <a:lnTo>
                    <a:pt x="126" y="498"/>
                  </a:lnTo>
                  <a:lnTo>
                    <a:pt x="132" y="498"/>
                  </a:lnTo>
                  <a:lnTo>
                    <a:pt x="138" y="498"/>
                  </a:lnTo>
                  <a:lnTo>
                    <a:pt x="144" y="498"/>
                  </a:lnTo>
                  <a:lnTo>
                    <a:pt x="150" y="498"/>
                  </a:lnTo>
                  <a:lnTo>
                    <a:pt x="156" y="498"/>
                  </a:lnTo>
                  <a:lnTo>
                    <a:pt x="162" y="498"/>
                  </a:lnTo>
                  <a:lnTo>
                    <a:pt x="168" y="498"/>
                  </a:lnTo>
                  <a:lnTo>
                    <a:pt x="174" y="492"/>
                  </a:lnTo>
                  <a:lnTo>
                    <a:pt x="180" y="300"/>
                  </a:lnTo>
                  <a:lnTo>
                    <a:pt x="186" y="300"/>
                  </a:lnTo>
                  <a:lnTo>
                    <a:pt x="192" y="300"/>
                  </a:lnTo>
                  <a:lnTo>
                    <a:pt x="198" y="294"/>
                  </a:lnTo>
                  <a:lnTo>
                    <a:pt x="204" y="294"/>
                  </a:lnTo>
                  <a:lnTo>
                    <a:pt x="210" y="294"/>
                  </a:lnTo>
                  <a:lnTo>
                    <a:pt x="216" y="300"/>
                  </a:lnTo>
                  <a:lnTo>
                    <a:pt x="222" y="300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40" y="48"/>
                  </a:lnTo>
                  <a:lnTo>
                    <a:pt x="246" y="48"/>
                  </a:lnTo>
                  <a:lnTo>
                    <a:pt x="252" y="54"/>
                  </a:lnTo>
                  <a:lnTo>
                    <a:pt x="258" y="48"/>
                  </a:lnTo>
                  <a:lnTo>
                    <a:pt x="264" y="48"/>
                  </a:lnTo>
                  <a:lnTo>
                    <a:pt x="264" y="36"/>
                  </a:lnTo>
                  <a:lnTo>
                    <a:pt x="270" y="48"/>
                  </a:lnTo>
                  <a:lnTo>
                    <a:pt x="276" y="36"/>
                  </a:lnTo>
                  <a:lnTo>
                    <a:pt x="282" y="36"/>
                  </a:lnTo>
                  <a:lnTo>
                    <a:pt x="288" y="84"/>
                  </a:lnTo>
                  <a:lnTo>
                    <a:pt x="288" y="48"/>
                  </a:lnTo>
                  <a:lnTo>
                    <a:pt x="294" y="42"/>
                  </a:lnTo>
                  <a:lnTo>
                    <a:pt x="300" y="36"/>
                  </a:lnTo>
                  <a:lnTo>
                    <a:pt x="306" y="30"/>
                  </a:lnTo>
                  <a:lnTo>
                    <a:pt x="312" y="12"/>
                  </a:lnTo>
                  <a:lnTo>
                    <a:pt x="318" y="0"/>
                  </a:lnTo>
                  <a:lnTo>
                    <a:pt x="318" y="18"/>
                  </a:lnTo>
                  <a:lnTo>
                    <a:pt x="324" y="12"/>
                  </a:lnTo>
                  <a:lnTo>
                    <a:pt x="330" y="18"/>
                  </a:lnTo>
                  <a:lnTo>
                    <a:pt x="336" y="12"/>
                  </a:lnTo>
                  <a:lnTo>
                    <a:pt x="342" y="24"/>
                  </a:lnTo>
                  <a:lnTo>
                    <a:pt x="342" y="30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60" y="18"/>
                  </a:lnTo>
                  <a:lnTo>
                    <a:pt x="366" y="24"/>
                  </a:lnTo>
                  <a:lnTo>
                    <a:pt x="372" y="24"/>
                  </a:lnTo>
                  <a:lnTo>
                    <a:pt x="372" y="714"/>
                  </a:lnTo>
                  <a:lnTo>
                    <a:pt x="378" y="714"/>
                  </a:lnTo>
                  <a:lnTo>
                    <a:pt x="384" y="714"/>
                  </a:lnTo>
                  <a:lnTo>
                    <a:pt x="390" y="714"/>
                  </a:lnTo>
                  <a:lnTo>
                    <a:pt x="396" y="714"/>
                  </a:lnTo>
                  <a:lnTo>
                    <a:pt x="402" y="714"/>
                  </a:lnTo>
                  <a:lnTo>
                    <a:pt x="408" y="714"/>
                  </a:lnTo>
                  <a:lnTo>
                    <a:pt x="414" y="714"/>
                  </a:lnTo>
                  <a:lnTo>
                    <a:pt x="420" y="714"/>
                  </a:lnTo>
                  <a:lnTo>
                    <a:pt x="426" y="714"/>
                  </a:lnTo>
                  <a:lnTo>
                    <a:pt x="432" y="714"/>
                  </a:lnTo>
                  <a:lnTo>
                    <a:pt x="438" y="714"/>
                  </a:lnTo>
                  <a:lnTo>
                    <a:pt x="444" y="714"/>
                  </a:lnTo>
                  <a:lnTo>
                    <a:pt x="450" y="714"/>
                  </a:lnTo>
                  <a:lnTo>
                    <a:pt x="456" y="714"/>
                  </a:lnTo>
                  <a:lnTo>
                    <a:pt x="462" y="714"/>
                  </a:lnTo>
                  <a:lnTo>
                    <a:pt x="468" y="714"/>
                  </a:lnTo>
                  <a:lnTo>
                    <a:pt x="474" y="714"/>
                  </a:lnTo>
                  <a:lnTo>
                    <a:pt x="480" y="714"/>
                  </a:lnTo>
                  <a:lnTo>
                    <a:pt x="486" y="714"/>
                  </a:lnTo>
                  <a:lnTo>
                    <a:pt x="492" y="714"/>
                  </a:lnTo>
                  <a:lnTo>
                    <a:pt x="498" y="714"/>
                  </a:lnTo>
                  <a:lnTo>
                    <a:pt x="504" y="714"/>
                  </a:lnTo>
                  <a:lnTo>
                    <a:pt x="510" y="714"/>
                  </a:lnTo>
                  <a:lnTo>
                    <a:pt x="516" y="714"/>
                  </a:lnTo>
                  <a:lnTo>
                    <a:pt x="522" y="714"/>
                  </a:lnTo>
                  <a:lnTo>
                    <a:pt x="528" y="714"/>
                  </a:lnTo>
                  <a:lnTo>
                    <a:pt x="534" y="714"/>
                  </a:lnTo>
                  <a:lnTo>
                    <a:pt x="540" y="714"/>
                  </a:lnTo>
                  <a:lnTo>
                    <a:pt x="546" y="714"/>
                  </a:lnTo>
                  <a:lnTo>
                    <a:pt x="552" y="714"/>
                  </a:lnTo>
                  <a:lnTo>
                    <a:pt x="558" y="714"/>
                  </a:lnTo>
                  <a:lnTo>
                    <a:pt x="564" y="714"/>
                  </a:lnTo>
                  <a:lnTo>
                    <a:pt x="570" y="714"/>
                  </a:lnTo>
                  <a:lnTo>
                    <a:pt x="576" y="714"/>
                  </a:lnTo>
                  <a:lnTo>
                    <a:pt x="582" y="714"/>
                  </a:lnTo>
                  <a:lnTo>
                    <a:pt x="588" y="714"/>
                  </a:lnTo>
                  <a:lnTo>
                    <a:pt x="594" y="714"/>
                  </a:lnTo>
                  <a:lnTo>
                    <a:pt x="600" y="714"/>
                  </a:lnTo>
                  <a:lnTo>
                    <a:pt x="606" y="714"/>
                  </a:lnTo>
                  <a:lnTo>
                    <a:pt x="612" y="714"/>
                  </a:lnTo>
                  <a:lnTo>
                    <a:pt x="618" y="714"/>
                  </a:lnTo>
                  <a:lnTo>
                    <a:pt x="624" y="714"/>
                  </a:lnTo>
                  <a:lnTo>
                    <a:pt x="630" y="71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2" name="Freeform 1088"/>
            <p:cNvSpPr>
              <a:spLocks/>
            </p:cNvSpPr>
            <p:nvPr/>
          </p:nvSpPr>
          <p:spPr bwMode="auto">
            <a:xfrm>
              <a:off x="723900" y="1666875"/>
              <a:ext cx="1095375" cy="1771650"/>
            </a:xfrm>
            <a:custGeom>
              <a:avLst/>
              <a:gdLst/>
              <a:ahLst/>
              <a:cxnLst>
                <a:cxn ang="0">
                  <a:pos x="12" y="1116"/>
                </a:cxn>
                <a:cxn ang="0">
                  <a:pos x="30" y="1116"/>
                </a:cxn>
                <a:cxn ang="0">
                  <a:pos x="48" y="1116"/>
                </a:cxn>
                <a:cxn ang="0">
                  <a:pos x="66" y="1116"/>
                </a:cxn>
                <a:cxn ang="0">
                  <a:pos x="84" y="324"/>
                </a:cxn>
                <a:cxn ang="0">
                  <a:pos x="102" y="306"/>
                </a:cxn>
                <a:cxn ang="0">
                  <a:pos x="114" y="288"/>
                </a:cxn>
                <a:cxn ang="0">
                  <a:pos x="132" y="270"/>
                </a:cxn>
                <a:cxn ang="0">
                  <a:pos x="144" y="300"/>
                </a:cxn>
                <a:cxn ang="0">
                  <a:pos x="162" y="300"/>
                </a:cxn>
                <a:cxn ang="0">
                  <a:pos x="174" y="312"/>
                </a:cxn>
                <a:cxn ang="0">
                  <a:pos x="192" y="312"/>
                </a:cxn>
                <a:cxn ang="0">
                  <a:pos x="210" y="324"/>
                </a:cxn>
                <a:cxn ang="0">
                  <a:pos x="228" y="330"/>
                </a:cxn>
                <a:cxn ang="0">
                  <a:pos x="246" y="306"/>
                </a:cxn>
                <a:cxn ang="0">
                  <a:pos x="264" y="300"/>
                </a:cxn>
                <a:cxn ang="0">
                  <a:pos x="276" y="276"/>
                </a:cxn>
                <a:cxn ang="0">
                  <a:pos x="294" y="276"/>
                </a:cxn>
                <a:cxn ang="0">
                  <a:pos x="306" y="264"/>
                </a:cxn>
                <a:cxn ang="0">
                  <a:pos x="324" y="1116"/>
                </a:cxn>
                <a:cxn ang="0">
                  <a:pos x="342" y="1116"/>
                </a:cxn>
                <a:cxn ang="0">
                  <a:pos x="360" y="1116"/>
                </a:cxn>
                <a:cxn ang="0">
                  <a:pos x="378" y="1116"/>
                </a:cxn>
                <a:cxn ang="0">
                  <a:pos x="396" y="1116"/>
                </a:cxn>
                <a:cxn ang="0">
                  <a:pos x="414" y="1116"/>
                </a:cxn>
                <a:cxn ang="0">
                  <a:pos x="426" y="12"/>
                </a:cxn>
                <a:cxn ang="0">
                  <a:pos x="438" y="42"/>
                </a:cxn>
                <a:cxn ang="0">
                  <a:pos x="456" y="24"/>
                </a:cxn>
                <a:cxn ang="0">
                  <a:pos x="474" y="6"/>
                </a:cxn>
                <a:cxn ang="0">
                  <a:pos x="492" y="24"/>
                </a:cxn>
                <a:cxn ang="0">
                  <a:pos x="504" y="48"/>
                </a:cxn>
                <a:cxn ang="0">
                  <a:pos x="522" y="24"/>
                </a:cxn>
                <a:cxn ang="0">
                  <a:pos x="540" y="36"/>
                </a:cxn>
                <a:cxn ang="0">
                  <a:pos x="552" y="66"/>
                </a:cxn>
                <a:cxn ang="0">
                  <a:pos x="570" y="66"/>
                </a:cxn>
                <a:cxn ang="0">
                  <a:pos x="582" y="24"/>
                </a:cxn>
                <a:cxn ang="0">
                  <a:pos x="600" y="30"/>
                </a:cxn>
                <a:cxn ang="0">
                  <a:pos x="612" y="96"/>
                </a:cxn>
                <a:cxn ang="0">
                  <a:pos x="630" y="48"/>
                </a:cxn>
                <a:cxn ang="0">
                  <a:pos x="648" y="42"/>
                </a:cxn>
                <a:cxn ang="0">
                  <a:pos x="660" y="1116"/>
                </a:cxn>
                <a:cxn ang="0">
                  <a:pos x="678" y="1116"/>
                </a:cxn>
              </a:cxnLst>
              <a:rect l="0" t="0" r="r" b="b"/>
              <a:pathLst>
                <a:path w="690" h="1116">
                  <a:moveTo>
                    <a:pt x="0" y="1116"/>
                  </a:moveTo>
                  <a:lnTo>
                    <a:pt x="6" y="1116"/>
                  </a:lnTo>
                  <a:lnTo>
                    <a:pt x="12" y="1116"/>
                  </a:lnTo>
                  <a:lnTo>
                    <a:pt x="18" y="1116"/>
                  </a:lnTo>
                  <a:lnTo>
                    <a:pt x="24" y="1116"/>
                  </a:lnTo>
                  <a:lnTo>
                    <a:pt x="30" y="1116"/>
                  </a:lnTo>
                  <a:lnTo>
                    <a:pt x="36" y="1116"/>
                  </a:lnTo>
                  <a:lnTo>
                    <a:pt x="42" y="1116"/>
                  </a:lnTo>
                  <a:lnTo>
                    <a:pt x="48" y="1116"/>
                  </a:lnTo>
                  <a:lnTo>
                    <a:pt x="54" y="1116"/>
                  </a:lnTo>
                  <a:lnTo>
                    <a:pt x="60" y="1116"/>
                  </a:lnTo>
                  <a:lnTo>
                    <a:pt x="66" y="1116"/>
                  </a:lnTo>
                  <a:lnTo>
                    <a:pt x="72" y="312"/>
                  </a:lnTo>
                  <a:lnTo>
                    <a:pt x="78" y="312"/>
                  </a:lnTo>
                  <a:lnTo>
                    <a:pt x="84" y="324"/>
                  </a:lnTo>
                  <a:lnTo>
                    <a:pt x="90" y="324"/>
                  </a:lnTo>
                  <a:lnTo>
                    <a:pt x="96" y="306"/>
                  </a:lnTo>
                  <a:lnTo>
                    <a:pt x="102" y="306"/>
                  </a:lnTo>
                  <a:lnTo>
                    <a:pt x="108" y="288"/>
                  </a:lnTo>
                  <a:lnTo>
                    <a:pt x="108" y="294"/>
                  </a:lnTo>
                  <a:lnTo>
                    <a:pt x="114" y="288"/>
                  </a:lnTo>
                  <a:lnTo>
                    <a:pt x="120" y="276"/>
                  </a:lnTo>
                  <a:lnTo>
                    <a:pt x="126" y="282"/>
                  </a:lnTo>
                  <a:lnTo>
                    <a:pt x="132" y="270"/>
                  </a:lnTo>
                  <a:lnTo>
                    <a:pt x="138" y="288"/>
                  </a:lnTo>
                  <a:lnTo>
                    <a:pt x="138" y="300"/>
                  </a:lnTo>
                  <a:lnTo>
                    <a:pt x="144" y="300"/>
                  </a:lnTo>
                  <a:lnTo>
                    <a:pt x="150" y="294"/>
                  </a:lnTo>
                  <a:lnTo>
                    <a:pt x="156" y="300"/>
                  </a:lnTo>
                  <a:lnTo>
                    <a:pt x="162" y="300"/>
                  </a:lnTo>
                  <a:lnTo>
                    <a:pt x="162" y="312"/>
                  </a:lnTo>
                  <a:lnTo>
                    <a:pt x="168" y="312"/>
                  </a:lnTo>
                  <a:lnTo>
                    <a:pt x="174" y="312"/>
                  </a:lnTo>
                  <a:lnTo>
                    <a:pt x="180" y="306"/>
                  </a:lnTo>
                  <a:lnTo>
                    <a:pt x="186" y="300"/>
                  </a:lnTo>
                  <a:lnTo>
                    <a:pt x="192" y="312"/>
                  </a:lnTo>
                  <a:lnTo>
                    <a:pt x="198" y="312"/>
                  </a:lnTo>
                  <a:lnTo>
                    <a:pt x="204" y="324"/>
                  </a:lnTo>
                  <a:lnTo>
                    <a:pt x="210" y="324"/>
                  </a:lnTo>
                  <a:lnTo>
                    <a:pt x="216" y="330"/>
                  </a:lnTo>
                  <a:lnTo>
                    <a:pt x="222" y="342"/>
                  </a:lnTo>
                  <a:lnTo>
                    <a:pt x="228" y="330"/>
                  </a:lnTo>
                  <a:lnTo>
                    <a:pt x="234" y="324"/>
                  </a:lnTo>
                  <a:lnTo>
                    <a:pt x="240" y="312"/>
                  </a:lnTo>
                  <a:lnTo>
                    <a:pt x="246" y="306"/>
                  </a:lnTo>
                  <a:lnTo>
                    <a:pt x="252" y="306"/>
                  </a:lnTo>
                  <a:lnTo>
                    <a:pt x="258" y="300"/>
                  </a:lnTo>
                  <a:lnTo>
                    <a:pt x="264" y="300"/>
                  </a:lnTo>
                  <a:lnTo>
                    <a:pt x="270" y="294"/>
                  </a:lnTo>
                  <a:lnTo>
                    <a:pt x="276" y="288"/>
                  </a:lnTo>
                  <a:lnTo>
                    <a:pt x="276" y="276"/>
                  </a:lnTo>
                  <a:lnTo>
                    <a:pt x="282" y="276"/>
                  </a:lnTo>
                  <a:lnTo>
                    <a:pt x="288" y="276"/>
                  </a:lnTo>
                  <a:lnTo>
                    <a:pt x="294" y="276"/>
                  </a:lnTo>
                  <a:lnTo>
                    <a:pt x="300" y="276"/>
                  </a:lnTo>
                  <a:lnTo>
                    <a:pt x="300" y="288"/>
                  </a:lnTo>
                  <a:lnTo>
                    <a:pt x="306" y="264"/>
                  </a:lnTo>
                  <a:lnTo>
                    <a:pt x="312" y="270"/>
                  </a:lnTo>
                  <a:lnTo>
                    <a:pt x="318" y="1116"/>
                  </a:lnTo>
                  <a:lnTo>
                    <a:pt x="324" y="1116"/>
                  </a:lnTo>
                  <a:lnTo>
                    <a:pt x="330" y="1116"/>
                  </a:lnTo>
                  <a:lnTo>
                    <a:pt x="336" y="1116"/>
                  </a:lnTo>
                  <a:lnTo>
                    <a:pt x="342" y="1116"/>
                  </a:lnTo>
                  <a:lnTo>
                    <a:pt x="348" y="1116"/>
                  </a:lnTo>
                  <a:lnTo>
                    <a:pt x="354" y="1116"/>
                  </a:lnTo>
                  <a:lnTo>
                    <a:pt x="360" y="1116"/>
                  </a:lnTo>
                  <a:lnTo>
                    <a:pt x="366" y="1116"/>
                  </a:lnTo>
                  <a:lnTo>
                    <a:pt x="372" y="1116"/>
                  </a:lnTo>
                  <a:lnTo>
                    <a:pt x="378" y="1116"/>
                  </a:lnTo>
                  <a:lnTo>
                    <a:pt x="384" y="1116"/>
                  </a:lnTo>
                  <a:lnTo>
                    <a:pt x="390" y="1116"/>
                  </a:lnTo>
                  <a:lnTo>
                    <a:pt x="396" y="1116"/>
                  </a:lnTo>
                  <a:lnTo>
                    <a:pt x="402" y="1116"/>
                  </a:lnTo>
                  <a:lnTo>
                    <a:pt x="408" y="1116"/>
                  </a:lnTo>
                  <a:lnTo>
                    <a:pt x="414" y="1116"/>
                  </a:lnTo>
                  <a:lnTo>
                    <a:pt x="414" y="282"/>
                  </a:lnTo>
                  <a:lnTo>
                    <a:pt x="420" y="24"/>
                  </a:lnTo>
                  <a:lnTo>
                    <a:pt x="426" y="12"/>
                  </a:lnTo>
                  <a:lnTo>
                    <a:pt x="432" y="0"/>
                  </a:lnTo>
                  <a:lnTo>
                    <a:pt x="438" y="354"/>
                  </a:lnTo>
                  <a:lnTo>
                    <a:pt x="438" y="42"/>
                  </a:lnTo>
                  <a:lnTo>
                    <a:pt x="444" y="30"/>
                  </a:lnTo>
                  <a:lnTo>
                    <a:pt x="450" y="30"/>
                  </a:lnTo>
                  <a:lnTo>
                    <a:pt x="456" y="24"/>
                  </a:lnTo>
                  <a:lnTo>
                    <a:pt x="462" y="18"/>
                  </a:lnTo>
                  <a:lnTo>
                    <a:pt x="468" y="18"/>
                  </a:lnTo>
                  <a:lnTo>
                    <a:pt x="474" y="6"/>
                  </a:lnTo>
                  <a:lnTo>
                    <a:pt x="480" y="12"/>
                  </a:lnTo>
                  <a:lnTo>
                    <a:pt x="486" y="12"/>
                  </a:lnTo>
                  <a:lnTo>
                    <a:pt x="492" y="24"/>
                  </a:lnTo>
                  <a:lnTo>
                    <a:pt x="498" y="30"/>
                  </a:lnTo>
                  <a:lnTo>
                    <a:pt x="498" y="48"/>
                  </a:lnTo>
                  <a:lnTo>
                    <a:pt x="504" y="48"/>
                  </a:lnTo>
                  <a:lnTo>
                    <a:pt x="510" y="60"/>
                  </a:lnTo>
                  <a:lnTo>
                    <a:pt x="516" y="42"/>
                  </a:lnTo>
                  <a:lnTo>
                    <a:pt x="522" y="24"/>
                  </a:lnTo>
                  <a:lnTo>
                    <a:pt x="528" y="36"/>
                  </a:lnTo>
                  <a:lnTo>
                    <a:pt x="534" y="30"/>
                  </a:lnTo>
                  <a:lnTo>
                    <a:pt x="540" y="36"/>
                  </a:lnTo>
                  <a:lnTo>
                    <a:pt x="546" y="72"/>
                  </a:lnTo>
                  <a:lnTo>
                    <a:pt x="552" y="78"/>
                  </a:lnTo>
                  <a:lnTo>
                    <a:pt x="552" y="66"/>
                  </a:lnTo>
                  <a:lnTo>
                    <a:pt x="558" y="96"/>
                  </a:lnTo>
                  <a:lnTo>
                    <a:pt x="564" y="78"/>
                  </a:lnTo>
                  <a:lnTo>
                    <a:pt x="570" y="66"/>
                  </a:lnTo>
                  <a:lnTo>
                    <a:pt x="576" y="36"/>
                  </a:lnTo>
                  <a:lnTo>
                    <a:pt x="576" y="18"/>
                  </a:lnTo>
                  <a:lnTo>
                    <a:pt x="582" y="24"/>
                  </a:lnTo>
                  <a:lnTo>
                    <a:pt x="588" y="24"/>
                  </a:lnTo>
                  <a:lnTo>
                    <a:pt x="594" y="12"/>
                  </a:lnTo>
                  <a:lnTo>
                    <a:pt x="600" y="30"/>
                  </a:lnTo>
                  <a:lnTo>
                    <a:pt x="606" y="234"/>
                  </a:lnTo>
                  <a:lnTo>
                    <a:pt x="606" y="96"/>
                  </a:lnTo>
                  <a:lnTo>
                    <a:pt x="612" y="96"/>
                  </a:lnTo>
                  <a:lnTo>
                    <a:pt x="618" y="54"/>
                  </a:lnTo>
                  <a:lnTo>
                    <a:pt x="624" y="84"/>
                  </a:lnTo>
                  <a:lnTo>
                    <a:pt x="630" y="48"/>
                  </a:lnTo>
                  <a:lnTo>
                    <a:pt x="636" y="60"/>
                  </a:lnTo>
                  <a:lnTo>
                    <a:pt x="642" y="42"/>
                  </a:lnTo>
                  <a:lnTo>
                    <a:pt x="648" y="42"/>
                  </a:lnTo>
                  <a:lnTo>
                    <a:pt x="654" y="60"/>
                  </a:lnTo>
                  <a:lnTo>
                    <a:pt x="660" y="72"/>
                  </a:lnTo>
                  <a:lnTo>
                    <a:pt x="660" y="1116"/>
                  </a:lnTo>
                  <a:lnTo>
                    <a:pt x="666" y="1116"/>
                  </a:lnTo>
                  <a:lnTo>
                    <a:pt x="672" y="1116"/>
                  </a:lnTo>
                  <a:lnTo>
                    <a:pt x="678" y="1116"/>
                  </a:lnTo>
                  <a:lnTo>
                    <a:pt x="684" y="1116"/>
                  </a:lnTo>
                  <a:lnTo>
                    <a:pt x="690" y="1116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3" name="Freeform 1089"/>
            <p:cNvSpPr>
              <a:spLocks/>
            </p:cNvSpPr>
            <p:nvPr/>
          </p:nvSpPr>
          <p:spPr bwMode="auto">
            <a:xfrm>
              <a:off x="1819275" y="1809750"/>
              <a:ext cx="1162050" cy="1628775"/>
            </a:xfrm>
            <a:custGeom>
              <a:avLst/>
              <a:gdLst/>
              <a:ahLst/>
              <a:cxnLst>
                <a:cxn ang="0">
                  <a:pos x="12" y="1026"/>
                </a:cxn>
                <a:cxn ang="0">
                  <a:pos x="30" y="1026"/>
                </a:cxn>
                <a:cxn ang="0">
                  <a:pos x="48" y="1026"/>
                </a:cxn>
                <a:cxn ang="0">
                  <a:pos x="66" y="1026"/>
                </a:cxn>
                <a:cxn ang="0">
                  <a:pos x="84" y="1026"/>
                </a:cxn>
                <a:cxn ang="0">
                  <a:pos x="102" y="1026"/>
                </a:cxn>
                <a:cxn ang="0">
                  <a:pos x="120" y="864"/>
                </a:cxn>
                <a:cxn ang="0">
                  <a:pos x="138" y="864"/>
                </a:cxn>
                <a:cxn ang="0">
                  <a:pos x="156" y="852"/>
                </a:cxn>
                <a:cxn ang="0">
                  <a:pos x="174" y="852"/>
                </a:cxn>
                <a:cxn ang="0">
                  <a:pos x="192" y="852"/>
                </a:cxn>
                <a:cxn ang="0">
                  <a:pos x="204" y="840"/>
                </a:cxn>
                <a:cxn ang="0">
                  <a:pos x="222" y="708"/>
                </a:cxn>
                <a:cxn ang="0">
                  <a:pos x="240" y="708"/>
                </a:cxn>
                <a:cxn ang="0">
                  <a:pos x="258" y="690"/>
                </a:cxn>
                <a:cxn ang="0">
                  <a:pos x="276" y="684"/>
                </a:cxn>
                <a:cxn ang="0">
                  <a:pos x="294" y="678"/>
                </a:cxn>
                <a:cxn ang="0">
                  <a:pos x="312" y="684"/>
                </a:cxn>
                <a:cxn ang="0">
                  <a:pos x="336" y="588"/>
                </a:cxn>
                <a:cxn ang="0">
                  <a:pos x="342" y="522"/>
                </a:cxn>
                <a:cxn ang="0">
                  <a:pos x="360" y="516"/>
                </a:cxn>
                <a:cxn ang="0">
                  <a:pos x="378" y="516"/>
                </a:cxn>
                <a:cxn ang="0">
                  <a:pos x="396" y="516"/>
                </a:cxn>
                <a:cxn ang="0">
                  <a:pos x="414" y="510"/>
                </a:cxn>
                <a:cxn ang="0">
                  <a:pos x="426" y="498"/>
                </a:cxn>
                <a:cxn ang="0">
                  <a:pos x="444" y="342"/>
                </a:cxn>
                <a:cxn ang="0">
                  <a:pos x="462" y="342"/>
                </a:cxn>
                <a:cxn ang="0">
                  <a:pos x="480" y="342"/>
                </a:cxn>
                <a:cxn ang="0">
                  <a:pos x="498" y="342"/>
                </a:cxn>
                <a:cxn ang="0">
                  <a:pos x="516" y="312"/>
                </a:cxn>
                <a:cxn ang="0">
                  <a:pos x="534" y="312"/>
                </a:cxn>
                <a:cxn ang="0">
                  <a:pos x="552" y="180"/>
                </a:cxn>
                <a:cxn ang="0">
                  <a:pos x="564" y="198"/>
                </a:cxn>
                <a:cxn ang="0">
                  <a:pos x="582" y="204"/>
                </a:cxn>
                <a:cxn ang="0">
                  <a:pos x="600" y="186"/>
                </a:cxn>
                <a:cxn ang="0">
                  <a:pos x="618" y="180"/>
                </a:cxn>
                <a:cxn ang="0">
                  <a:pos x="636" y="168"/>
                </a:cxn>
                <a:cxn ang="0">
                  <a:pos x="648" y="12"/>
                </a:cxn>
                <a:cxn ang="0">
                  <a:pos x="666" y="18"/>
                </a:cxn>
                <a:cxn ang="0">
                  <a:pos x="684" y="12"/>
                </a:cxn>
                <a:cxn ang="0">
                  <a:pos x="702" y="48"/>
                </a:cxn>
                <a:cxn ang="0">
                  <a:pos x="726" y="42"/>
                </a:cxn>
              </a:cxnLst>
              <a:rect l="0" t="0" r="r" b="b"/>
              <a:pathLst>
                <a:path w="732" h="1026">
                  <a:moveTo>
                    <a:pt x="0" y="1026"/>
                  </a:moveTo>
                  <a:lnTo>
                    <a:pt x="6" y="1026"/>
                  </a:lnTo>
                  <a:lnTo>
                    <a:pt x="12" y="1026"/>
                  </a:lnTo>
                  <a:lnTo>
                    <a:pt x="18" y="1026"/>
                  </a:lnTo>
                  <a:lnTo>
                    <a:pt x="24" y="1026"/>
                  </a:lnTo>
                  <a:lnTo>
                    <a:pt x="30" y="1026"/>
                  </a:lnTo>
                  <a:lnTo>
                    <a:pt x="36" y="1026"/>
                  </a:lnTo>
                  <a:lnTo>
                    <a:pt x="42" y="1026"/>
                  </a:lnTo>
                  <a:lnTo>
                    <a:pt x="48" y="1026"/>
                  </a:lnTo>
                  <a:lnTo>
                    <a:pt x="54" y="1026"/>
                  </a:lnTo>
                  <a:lnTo>
                    <a:pt x="60" y="1026"/>
                  </a:lnTo>
                  <a:lnTo>
                    <a:pt x="66" y="1026"/>
                  </a:lnTo>
                  <a:lnTo>
                    <a:pt x="72" y="1026"/>
                  </a:lnTo>
                  <a:lnTo>
                    <a:pt x="78" y="1026"/>
                  </a:lnTo>
                  <a:lnTo>
                    <a:pt x="84" y="1026"/>
                  </a:lnTo>
                  <a:lnTo>
                    <a:pt x="90" y="1026"/>
                  </a:lnTo>
                  <a:lnTo>
                    <a:pt x="96" y="1026"/>
                  </a:lnTo>
                  <a:lnTo>
                    <a:pt x="102" y="1026"/>
                  </a:lnTo>
                  <a:lnTo>
                    <a:pt x="108" y="1026"/>
                  </a:lnTo>
                  <a:lnTo>
                    <a:pt x="114" y="1026"/>
                  </a:lnTo>
                  <a:lnTo>
                    <a:pt x="120" y="864"/>
                  </a:lnTo>
                  <a:lnTo>
                    <a:pt x="126" y="864"/>
                  </a:lnTo>
                  <a:lnTo>
                    <a:pt x="132" y="864"/>
                  </a:lnTo>
                  <a:lnTo>
                    <a:pt x="138" y="864"/>
                  </a:lnTo>
                  <a:lnTo>
                    <a:pt x="144" y="852"/>
                  </a:lnTo>
                  <a:lnTo>
                    <a:pt x="150" y="852"/>
                  </a:lnTo>
                  <a:lnTo>
                    <a:pt x="156" y="852"/>
                  </a:lnTo>
                  <a:lnTo>
                    <a:pt x="162" y="852"/>
                  </a:lnTo>
                  <a:lnTo>
                    <a:pt x="168" y="852"/>
                  </a:lnTo>
                  <a:lnTo>
                    <a:pt x="174" y="852"/>
                  </a:lnTo>
                  <a:lnTo>
                    <a:pt x="180" y="852"/>
                  </a:lnTo>
                  <a:lnTo>
                    <a:pt x="186" y="852"/>
                  </a:lnTo>
                  <a:lnTo>
                    <a:pt x="192" y="852"/>
                  </a:lnTo>
                  <a:lnTo>
                    <a:pt x="192" y="840"/>
                  </a:lnTo>
                  <a:lnTo>
                    <a:pt x="198" y="840"/>
                  </a:lnTo>
                  <a:lnTo>
                    <a:pt x="204" y="840"/>
                  </a:lnTo>
                  <a:lnTo>
                    <a:pt x="210" y="840"/>
                  </a:lnTo>
                  <a:lnTo>
                    <a:pt x="216" y="840"/>
                  </a:lnTo>
                  <a:lnTo>
                    <a:pt x="222" y="708"/>
                  </a:lnTo>
                  <a:lnTo>
                    <a:pt x="228" y="708"/>
                  </a:lnTo>
                  <a:lnTo>
                    <a:pt x="234" y="702"/>
                  </a:lnTo>
                  <a:lnTo>
                    <a:pt x="240" y="708"/>
                  </a:lnTo>
                  <a:lnTo>
                    <a:pt x="246" y="690"/>
                  </a:lnTo>
                  <a:lnTo>
                    <a:pt x="252" y="690"/>
                  </a:lnTo>
                  <a:lnTo>
                    <a:pt x="258" y="690"/>
                  </a:lnTo>
                  <a:lnTo>
                    <a:pt x="264" y="690"/>
                  </a:lnTo>
                  <a:lnTo>
                    <a:pt x="270" y="684"/>
                  </a:lnTo>
                  <a:lnTo>
                    <a:pt x="276" y="684"/>
                  </a:lnTo>
                  <a:lnTo>
                    <a:pt x="282" y="684"/>
                  </a:lnTo>
                  <a:lnTo>
                    <a:pt x="288" y="684"/>
                  </a:lnTo>
                  <a:lnTo>
                    <a:pt x="294" y="678"/>
                  </a:lnTo>
                  <a:lnTo>
                    <a:pt x="300" y="678"/>
                  </a:lnTo>
                  <a:lnTo>
                    <a:pt x="306" y="684"/>
                  </a:lnTo>
                  <a:lnTo>
                    <a:pt x="312" y="684"/>
                  </a:lnTo>
                  <a:lnTo>
                    <a:pt x="318" y="588"/>
                  </a:lnTo>
                  <a:lnTo>
                    <a:pt x="324" y="588"/>
                  </a:lnTo>
                  <a:lnTo>
                    <a:pt x="336" y="588"/>
                  </a:lnTo>
                  <a:lnTo>
                    <a:pt x="330" y="588"/>
                  </a:lnTo>
                  <a:lnTo>
                    <a:pt x="336" y="588"/>
                  </a:lnTo>
                  <a:lnTo>
                    <a:pt x="342" y="522"/>
                  </a:lnTo>
                  <a:lnTo>
                    <a:pt x="348" y="522"/>
                  </a:lnTo>
                  <a:lnTo>
                    <a:pt x="354" y="516"/>
                  </a:lnTo>
                  <a:lnTo>
                    <a:pt x="360" y="516"/>
                  </a:lnTo>
                  <a:lnTo>
                    <a:pt x="366" y="516"/>
                  </a:lnTo>
                  <a:lnTo>
                    <a:pt x="372" y="516"/>
                  </a:lnTo>
                  <a:lnTo>
                    <a:pt x="378" y="516"/>
                  </a:lnTo>
                  <a:lnTo>
                    <a:pt x="384" y="516"/>
                  </a:lnTo>
                  <a:lnTo>
                    <a:pt x="390" y="516"/>
                  </a:lnTo>
                  <a:lnTo>
                    <a:pt x="396" y="516"/>
                  </a:lnTo>
                  <a:lnTo>
                    <a:pt x="402" y="516"/>
                  </a:lnTo>
                  <a:lnTo>
                    <a:pt x="408" y="510"/>
                  </a:lnTo>
                  <a:lnTo>
                    <a:pt x="414" y="510"/>
                  </a:lnTo>
                  <a:lnTo>
                    <a:pt x="414" y="492"/>
                  </a:lnTo>
                  <a:lnTo>
                    <a:pt x="420" y="492"/>
                  </a:lnTo>
                  <a:lnTo>
                    <a:pt x="426" y="498"/>
                  </a:lnTo>
                  <a:lnTo>
                    <a:pt x="432" y="486"/>
                  </a:lnTo>
                  <a:lnTo>
                    <a:pt x="438" y="498"/>
                  </a:lnTo>
                  <a:lnTo>
                    <a:pt x="444" y="342"/>
                  </a:lnTo>
                  <a:lnTo>
                    <a:pt x="450" y="342"/>
                  </a:lnTo>
                  <a:lnTo>
                    <a:pt x="456" y="342"/>
                  </a:lnTo>
                  <a:lnTo>
                    <a:pt x="462" y="342"/>
                  </a:lnTo>
                  <a:lnTo>
                    <a:pt x="468" y="342"/>
                  </a:lnTo>
                  <a:lnTo>
                    <a:pt x="474" y="342"/>
                  </a:lnTo>
                  <a:lnTo>
                    <a:pt x="480" y="342"/>
                  </a:lnTo>
                  <a:lnTo>
                    <a:pt x="486" y="342"/>
                  </a:lnTo>
                  <a:lnTo>
                    <a:pt x="492" y="342"/>
                  </a:lnTo>
                  <a:lnTo>
                    <a:pt x="498" y="342"/>
                  </a:lnTo>
                  <a:lnTo>
                    <a:pt x="504" y="342"/>
                  </a:lnTo>
                  <a:lnTo>
                    <a:pt x="510" y="348"/>
                  </a:lnTo>
                  <a:lnTo>
                    <a:pt x="516" y="312"/>
                  </a:lnTo>
                  <a:lnTo>
                    <a:pt x="522" y="312"/>
                  </a:lnTo>
                  <a:lnTo>
                    <a:pt x="528" y="312"/>
                  </a:lnTo>
                  <a:lnTo>
                    <a:pt x="534" y="312"/>
                  </a:lnTo>
                  <a:lnTo>
                    <a:pt x="540" y="180"/>
                  </a:lnTo>
                  <a:lnTo>
                    <a:pt x="546" y="180"/>
                  </a:lnTo>
                  <a:lnTo>
                    <a:pt x="552" y="180"/>
                  </a:lnTo>
                  <a:lnTo>
                    <a:pt x="552" y="198"/>
                  </a:lnTo>
                  <a:lnTo>
                    <a:pt x="558" y="204"/>
                  </a:lnTo>
                  <a:lnTo>
                    <a:pt x="564" y="198"/>
                  </a:lnTo>
                  <a:lnTo>
                    <a:pt x="570" y="204"/>
                  </a:lnTo>
                  <a:lnTo>
                    <a:pt x="576" y="204"/>
                  </a:lnTo>
                  <a:lnTo>
                    <a:pt x="582" y="204"/>
                  </a:lnTo>
                  <a:lnTo>
                    <a:pt x="588" y="192"/>
                  </a:lnTo>
                  <a:lnTo>
                    <a:pt x="594" y="186"/>
                  </a:lnTo>
                  <a:lnTo>
                    <a:pt x="600" y="186"/>
                  </a:lnTo>
                  <a:lnTo>
                    <a:pt x="606" y="186"/>
                  </a:lnTo>
                  <a:lnTo>
                    <a:pt x="612" y="168"/>
                  </a:lnTo>
                  <a:lnTo>
                    <a:pt x="618" y="180"/>
                  </a:lnTo>
                  <a:lnTo>
                    <a:pt x="624" y="168"/>
                  </a:lnTo>
                  <a:lnTo>
                    <a:pt x="630" y="174"/>
                  </a:lnTo>
                  <a:lnTo>
                    <a:pt x="636" y="168"/>
                  </a:lnTo>
                  <a:lnTo>
                    <a:pt x="636" y="30"/>
                  </a:lnTo>
                  <a:lnTo>
                    <a:pt x="642" y="12"/>
                  </a:lnTo>
                  <a:lnTo>
                    <a:pt x="648" y="12"/>
                  </a:lnTo>
                  <a:lnTo>
                    <a:pt x="654" y="12"/>
                  </a:lnTo>
                  <a:lnTo>
                    <a:pt x="660" y="12"/>
                  </a:lnTo>
                  <a:lnTo>
                    <a:pt x="666" y="18"/>
                  </a:lnTo>
                  <a:lnTo>
                    <a:pt x="672" y="24"/>
                  </a:lnTo>
                  <a:lnTo>
                    <a:pt x="678" y="0"/>
                  </a:lnTo>
                  <a:lnTo>
                    <a:pt x="684" y="12"/>
                  </a:lnTo>
                  <a:lnTo>
                    <a:pt x="690" y="12"/>
                  </a:lnTo>
                  <a:lnTo>
                    <a:pt x="696" y="30"/>
                  </a:lnTo>
                  <a:lnTo>
                    <a:pt x="702" y="48"/>
                  </a:lnTo>
                  <a:lnTo>
                    <a:pt x="708" y="42"/>
                  </a:lnTo>
                  <a:lnTo>
                    <a:pt x="714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32" y="42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4" name="Freeform 1090"/>
            <p:cNvSpPr>
              <a:spLocks/>
            </p:cNvSpPr>
            <p:nvPr/>
          </p:nvSpPr>
          <p:spPr bwMode="auto">
            <a:xfrm>
              <a:off x="2981325" y="1562100"/>
              <a:ext cx="1123950" cy="1876425"/>
            </a:xfrm>
            <a:custGeom>
              <a:avLst/>
              <a:gdLst/>
              <a:ahLst/>
              <a:cxnLst>
                <a:cxn ang="0">
                  <a:pos x="12" y="48"/>
                </a:cxn>
                <a:cxn ang="0">
                  <a:pos x="24" y="42"/>
                </a:cxn>
                <a:cxn ang="0">
                  <a:pos x="42" y="12"/>
                </a:cxn>
                <a:cxn ang="0">
                  <a:pos x="60" y="12"/>
                </a:cxn>
                <a:cxn ang="0">
                  <a:pos x="72" y="12"/>
                </a:cxn>
                <a:cxn ang="0">
                  <a:pos x="90" y="12"/>
                </a:cxn>
                <a:cxn ang="0">
                  <a:pos x="102" y="30"/>
                </a:cxn>
                <a:cxn ang="0">
                  <a:pos x="120" y="42"/>
                </a:cxn>
                <a:cxn ang="0">
                  <a:pos x="132" y="60"/>
                </a:cxn>
                <a:cxn ang="0">
                  <a:pos x="150" y="60"/>
                </a:cxn>
                <a:cxn ang="0">
                  <a:pos x="162" y="42"/>
                </a:cxn>
                <a:cxn ang="0">
                  <a:pos x="180" y="24"/>
                </a:cxn>
                <a:cxn ang="0">
                  <a:pos x="192" y="42"/>
                </a:cxn>
                <a:cxn ang="0">
                  <a:pos x="210" y="90"/>
                </a:cxn>
                <a:cxn ang="0">
                  <a:pos x="228" y="54"/>
                </a:cxn>
                <a:cxn ang="0">
                  <a:pos x="240" y="48"/>
                </a:cxn>
                <a:cxn ang="0">
                  <a:pos x="258" y="60"/>
                </a:cxn>
                <a:cxn ang="0">
                  <a:pos x="270" y="72"/>
                </a:cxn>
                <a:cxn ang="0">
                  <a:pos x="288" y="60"/>
                </a:cxn>
                <a:cxn ang="0">
                  <a:pos x="300" y="72"/>
                </a:cxn>
                <a:cxn ang="0">
                  <a:pos x="318" y="66"/>
                </a:cxn>
                <a:cxn ang="0">
                  <a:pos x="336" y="1182"/>
                </a:cxn>
                <a:cxn ang="0">
                  <a:pos x="354" y="1182"/>
                </a:cxn>
                <a:cxn ang="0">
                  <a:pos x="372" y="1182"/>
                </a:cxn>
                <a:cxn ang="0">
                  <a:pos x="390" y="1182"/>
                </a:cxn>
                <a:cxn ang="0">
                  <a:pos x="408" y="1182"/>
                </a:cxn>
                <a:cxn ang="0">
                  <a:pos x="426" y="1182"/>
                </a:cxn>
                <a:cxn ang="0">
                  <a:pos x="444" y="1182"/>
                </a:cxn>
                <a:cxn ang="0">
                  <a:pos x="462" y="1182"/>
                </a:cxn>
                <a:cxn ang="0">
                  <a:pos x="480" y="1182"/>
                </a:cxn>
                <a:cxn ang="0">
                  <a:pos x="498" y="1182"/>
                </a:cxn>
                <a:cxn ang="0">
                  <a:pos x="516" y="1182"/>
                </a:cxn>
                <a:cxn ang="0">
                  <a:pos x="534" y="1182"/>
                </a:cxn>
                <a:cxn ang="0">
                  <a:pos x="552" y="1182"/>
                </a:cxn>
                <a:cxn ang="0">
                  <a:pos x="570" y="1182"/>
                </a:cxn>
                <a:cxn ang="0">
                  <a:pos x="588" y="1182"/>
                </a:cxn>
                <a:cxn ang="0">
                  <a:pos x="606" y="1182"/>
                </a:cxn>
                <a:cxn ang="0">
                  <a:pos x="624" y="1182"/>
                </a:cxn>
                <a:cxn ang="0">
                  <a:pos x="642" y="1182"/>
                </a:cxn>
                <a:cxn ang="0">
                  <a:pos x="660" y="1182"/>
                </a:cxn>
                <a:cxn ang="0">
                  <a:pos x="678" y="1182"/>
                </a:cxn>
                <a:cxn ang="0">
                  <a:pos x="696" y="1176"/>
                </a:cxn>
              </a:cxnLst>
              <a:rect l="0" t="0" r="r" b="b"/>
              <a:pathLst>
                <a:path w="708" h="1182">
                  <a:moveTo>
                    <a:pt x="0" y="198"/>
                  </a:moveTo>
                  <a:lnTo>
                    <a:pt x="6" y="60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24" y="42"/>
                  </a:lnTo>
                  <a:lnTo>
                    <a:pt x="30" y="24"/>
                  </a:lnTo>
                  <a:lnTo>
                    <a:pt x="36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54" y="0"/>
                  </a:lnTo>
                  <a:lnTo>
                    <a:pt x="60" y="12"/>
                  </a:lnTo>
                  <a:lnTo>
                    <a:pt x="66" y="24"/>
                  </a:lnTo>
                  <a:lnTo>
                    <a:pt x="72" y="24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6" y="24"/>
                  </a:lnTo>
                  <a:lnTo>
                    <a:pt x="96" y="18"/>
                  </a:lnTo>
                  <a:lnTo>
                    <a:pt x="102" y="30"/>
                  </a:lnTo>
                  <a:lnTo>
                    <a:pt x="108" y="36"/>
                  </a:lnTo>
                  <a:lnTo>
                    <a:pt x="114" y="36"/>
                  </a:lnTo>
                  <a:lnTo>
                    <a:pt x="120" y="42"/>
                  </a:lnTo>
                  <a:lnTo>
                    <a:pt x="126" y="42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8" y="60"/>
                  </a:lnTo>
                  <a:lnTo>
                    <a:pt x="144" y="60"/>
                  </a:lnTo>
                  <a:lnTo>
                    <a:pt x="150" y="60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62" y="42"/>
                  </a:lnTo>
                  <a:lnTo>
                    <a:pt x="168" y="36"/>
                  </a:lnTo>
                  <a:lnTo>
                    <a:pt x="174" y="36"/>
                  </a:lnTo>
                  <a:lnTo>
                    <a:pt x="180" y="24"/>
                  </a:lnTo>
                  <a:lnTo>
                    <a:pt x="180" y="30"/>
                  </a:lnTo>
                  <a:lnTo>
                    <a:pt x="186" y="36"/>
                  </a:lnTo>
                  <a:lnTo>
                    <a:pt x="192" y="42"/>
                  </a:lnTo>
                  <a:lnTo>
                    <a:pt x="198" y="48"/>
                  </a:lnTo>
                  <a:lnTo>
                    <a:pt x="204" y="66"/>
                  </a:lnTo>
                  <a:lnTo>
                    <a:pt x="210" y="90"/>
                  </a:lnTo>
                  <a:lnTo>
                    <a:pt x="216" y="72"/>
                  </a:lnTo>
                  <a:lnTo>
                    <a:pt x="222" y="66"/>
                  </a:lnTo>
                  <a:lnTo>
                    <a:pt x="228" y="54"/>
                  </a:lnTo>
                  <a:lnTo>
                    <a:pt x="234" y="60"/>
                  </a:lnTo>
                  <a:lnTo>
                    <a:pt x="234" y="66"/>
                  </a:lnTo>
                  <a:lnTo>
                    <a:pt x="240" y="48"/>
                  </a:lnTo>
                  <a:lnTo>
                    <a:pt x="246" y="78"/>
                  </a:lnTo>
                  <a:lnTo>
                    <a:pt x="252" y="72"/>
                  </a:lnTo>
                  <a:lnTo>
                    <a:pt x="258" y="60"/>
                  </a:lnTo>
                  <a:lnTo>
                    <a:pt x="264" y="60"/>
                  </a:lnTo>
                  <a:lnTo>
                    <a:pt x="264" y="72"/>
                  </a:lnTo>
                  <a:lnTo>
                    <a:pt x="270" y="72"/>
                  </a:lnTo>
                  <a:lnTo>
                    <a:pt x="276" y="72"/>
                  </a:lnTo>
                  <a:lnTo>
                    <a:pt x="282" y="48"/>
                  </a:lnTo>
                  <a:lnTo>
                    <a:pt x="288" y="60"/>
                  </a:lnTo>
                  <a:lnTo>
                    <a:pt x="288" y="84"/>
                  </a:lnTo>
                  <a:lnTo>
                    <a:pt x="294" y="72"/>
                  </a:lnTo>
                  <a:lnTo>
                    <a:pt x="300" y="72"/>
                  </a:lnTo>
                  <a:lnTo>
                    <a:pt x="306" y="72"/>
                  </a:lnTo>
                  <a:lnTo>
                    <a:pt x="312" y="60"/>
                  </a:lnTo>
                  <a:lnTo>
                    <a:pt x="318" y="66"/>
                  </a:lnTo>
                  <a:lnTo>
                    <a:pt x="324" y="1182"/>
                  </a:lnTo>
                  <a:lnTo>
                    <a:pt x="330" y="1182"/>
                  </a:lnTo>
                  <a:lnTo>
                    <a:pt x="336" y="1182"/>
                  </a:lnTo>
                  <a:lnTo>
                    <a:pt x="342" y="1182"/>
                  </a:lnTo>
                  <a:lnTo>
                    <a:pt x="348" y="1182"/>
                  </a:lnTo>
                  <a:lnTo>
                    <a:pt x="354" y="1182"/>
                  </a:lnTo>
                  <a:lnTo>
                    <a:pt x="360" y="1182"/>
                  </a:lnTo>
                  <a:lnTo>
                    <a:pt x="366" y="1182"/>
                  </a:lnTo>
                  <a:lnTo>
                    <a:pt x="372" y="1182"/>
                  </a:lnTo>
                  <a:lnTo>
                    <a:pt x="378" y="1182"/>
                  </a:lnTo>
                  <a:lnTo>
                    <a:pt x="384" y="1182"/>
                  </a:lnTo>
                  <a:lnTo>
                    <a:pt x="390" y="1182"/>
                  </a:lnTo>
                  <a:lnTo>
                    <a:pt x="396" y="1182"/>
                  </a:lnTo>
                  <a:lnTo>
                    <a:pt x="402" y="1182"/>
                  </a:lnTo>
                  <a:lnTo>
                    <a:pt x="408" y="1182"/>
                  </a:lnTo>
                  <a:lnTo>
                    <a:pt x="414" y="1182"/>
                  </a:lnTo>
                  <a:lnTo>
                    <a:pt x="420" y="1182"/>
                  </a:lnTo>
                  <a:lnTo>
                    <a:pt x="426" y="1182"/>
                  </a:lnTo>
                  <a:lnTo>
                    <a:pt x="432" y="1182"/>
                  </a:lnTo>
                  <a:lnTo>
                    <a:pt x="438" y="1182"/>
                  </a:lnTo>
                  <a:lnTo>
                    <a:pt x="444" y="1182"/>
                  </a:lnTo>
                  <a:lnTo>
                    <a:pt x="450" y="1182"/>
                  </a:lnTo>
                  <a:lnTo>
                    <a:pt x="456" y="1182"/>
                  </a:lnTo>
                  <a:lnTo>
                    <a:pt x="462" y="1182"/>
                  </a:lnTo>
                  <a:lnTo>
                    <a:pt x="468" y="1182"/>
                  </a:lnTo>
                  <a:lnTo>
                    <a:pt x="474" y="1182"/>
                  </a:lnTo>
                  <a:lnTo>
                    <a:pt x="480" y="1182"/>
                  </a:lnTo>
                  <a:lnTo>
                    <a:pt x="486" y="1182"/>
                  </a:lnTo>
                  <a:lnTo>
                    <a:pt x="492" y="1182"/>
                  </a:lnTo>
                  <a:lnTo>
                    <a:pt x="498" y="1182"/>
                  </a:lnTo>
                  <a:lnTo>
                    <a:pt x="504" y="1182"/>
                  </a:lnTo>
                  <a:lnTo>
                    <a:pt x="510" y="1182"/>
                  </a:lnTo>
                  <a:lnTo>
                    <a:pt x="516" y="1182"/>
                  </a:lnTo>
                  <a:lnTo>
                    <a:pt x="522" y="1182"/>
                  </a:lnTo>
                  <a:lnTo>
                    <a:pt x="528" y="1182"/>
                  </a:lnTo>
                  <a:lnTo>
                    <a:pt x="534" y="1182"/>
                  </a:lnTo>
                  <a:lnTo>
                    <a:pt x="540" y="1182"/>
                  </a:lnTo>
                  <a:lnTo>
                    <a:pt x="546" y="1182"/>
                  </a:lnTo>
                  <a:lnTo>
                    <a:pt x="552" y="1182"/>
                  </a:lnTo>
                  <a:lnTo>
                    <a:pt x="558" y="1182"/>
                  </a:lnTo>
                  <a:lnTo>
                    <a:pt x="564" y="1182"/>
                  </a:lnTo>
                  <a:lnTo>
                    <a:pt x="570" y="1182"/>
                  </a:lnTo>
                  <a:lnTo>
                    <a:pt x="576" y="1182"/>
                  </a:lnTo>
                  <a:lnTo>
                    <a:pt x="582" y="1182"/>
                  </a:lnTo>
                  <a:lnTo>
                    <a:pt x="588" y="1182"/>
                  </a:lnTo>
                  <a:lnTo>
                    <a:pt x="594" y="1182"/>
                  </a:lnTo>
                  <a:lnTo>
                    <a:pt x="600" y="1182"/>
                  </a:lnTo>
                  <a:lnTo>
                    <a:pt x="606" y="1182"/>
                  </a:lnTo>
                  <a:lnTo>
                    <a:pt x="612" y="1182"/>
                  </a:lnTo>
                  <a:lnTo>
                    <a:pt x="618" y="1182"/>
                  </a:lnTo>
                  <a:lnTo>
                    <a:pt x="624" y="1182"/>
                  </a:lnTo>
                  <a:lnTo>
                    <a:pt x="630" y="1182"/>
                  </a:lnTo>
                  <a:lnTo>
                    <a:pt x="636" y="1182"/>
                  </a:lnTo>
                  <a:lnTo>
                    <a:pt x="642" y="1182"/>
                  </a:lnTo>
                  <a:lnTo>
                    <a:pt x="648" y="1182"/>
                  </a:lnTo>
                  <a:lnTo>
                    <a:pt x="654" y="1182"/>
                  </a:lnTo>
                  <a:lnTo>
                    <a:pt x="660" y="1182"/>
                  </a:lnTo>
                  <a:lnTo>
                    <a:pt x="666" y="1182"/>
                  </a:lnTo>
                  <a:lnTo>
                    <a:pt x="672" y="1182"/>
                  </a:lnTo>
                  <a:lnTo>
                    <a:pt x="678" y="1182"/>
                  </a:lnTo>
                  <a:lnTo>
                    <a:pt x="684" y="1182"/>
                  </a:lnTo>
                  <a:lnTo>
                    <a:pt x="690" y="1182"/>
                  </a:lnTo>
                  <a:lnTo>
                    <a:pt x="696" y="1176"/>
                  </a:lnTo>
                  <a:lnTo>
                    <a:pt x="702" y="1176"/>
                  </a:lnTo>
                  <a:lnTo>
                    <a:pt x="708" y="1176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5" name="Freeform 1091"/>
            <p:cNvSpPr>
              <a:spLocks/>
            </p:cNvSpPr>
            <p:nvPr/>
          </p:nvSpPr>
          <p:spPr bwMode="auto">
            <a:xfrm>
              <a:off x="4105275" y="1581150"/>
              <a:ext cx="933450" cy="1857375"/>
            </a:xfrm>
            <a:custGeom>
              <a:avLst/>
              <a:gdLst/>
              <a:ahLst/>
              <a:cxnLst>
                <a:cxn ang="0">
                  <a:pos x="6" y="1170"/>
                </a:cxn>
                <a:cxn ang="0">
                  <a:pos x="18" y="1008"/>
                </a:cxn>
                <a:cxn ang="0">
                  <a:pos x="30" y="1008"/>
                </a:cxn>
                <a:cxn ang="0">
                  <a:pos x="42" y="1002"/>
                </a:cxn>
                <a:cxn ang="0">
                  <a:pos x="54" y="1002"/>
                </a:cxn>
                <a:cxn ang="0">
                  <a:pos x="66" y="996"/>
                </a:cxn>
                <a:cxn ang="0">
                  <a:pos x="78" y="996"/>
                </a:cxn>
                <a:cxn ang="0">
                  <a:pos x="90" y="990"/>
                </a:cxn>
                <a:cxn ang="0">
                  <a:pos x="102" y="984"/>
                </a:cxn>
                <a:cxn ang="0">
                  <a:pos x="108" y="846"/>
                </a:cxn>
                <a:cxn ang="0">
                  <a:pos x="120" y="846"/>
                </a:cxn>
                <a:cxn ang="0">
                  <a:pos x="132" y="840"/>
                </a:cxn>
                <a:cxn ang="0">
                  <a:pos x="144" y="834"/>
                </a:cxn>
                <a:cxn ang="0">
                  <a:pos x="156" y="834"/>
                </a:cxn>
                <a:cxn ang="0">
                  <a:pos x="162" y="666"/>
                </a:cxn>
                <a:cxn ang="0">
                  <a:pos x="174" y="666"/>
                </a:cxn>
                <a:cxn ang="0">
                  <a:pos x="186" y="492"/>
                </a:cxn>
                <a:cxn ang="0">
                  <a:pos x="198" y="498"/>
                </a:cxn>
                <a:cxn ang="0">
                  <a:pos x="210" y="348"/>
                </a:cxn>
                <a:cxn ang="0">
                  <a:pos x="222" y="348"/>
                </a:cxn>
                <a:cxn ang="0">
                  <a:pos x="234" y="36"/>
                </a:cxn>
                <a:cxn ang="0">
                  <a:pos x="246" y="12"/>
                </a:cxn>
                <a:cxn ang="0">
                  <a:pos x="252" y="0"/>
                </a:cxn>
                <a:cxn ang="0">
                  <a:pos x="264" y="12"/>
                </a:cxn>
                <a:cxn ang="0">
                  <a:pos x="276" y="12"/>
                </a:cxn>
                <a:cxn ang="0">
                  <a:pos x="282" y="828"/>
                </a:cxn>
                <a:cxn ang="0">
                  <a:pos x="294" y="828"/>
                </a:cxn>
                <a:cxn ang="0">
                  <a:pos x="306" y="1170"/>
                </a:cxn>
                <a:cxn ang="0">
                  <a:pos x="318" y="1170"/>
                </a:cxn>
                <a:cxn ang="0">
                  <a:pos x="330" y="1170"/>
                </a:cxn>
                <a:cxn ang="0">
                  <a:pos x="342" y="1170"/>
                </a:cxn>
                <a:cxn ang="0">
                  <a:pos x="354" y="1170"/>
                </a:cxn>
                <a:cxn ang="0">
                  <a:pos x="366" y="1170"/>
                </a:cxn>
                <a:cxn ang="0">
                  <a:pos x="378" y="1170"/>
                </a:cxn>
                <a:cxn ang="0">
                  <a:pos x="390" y="1170"/>
                </a:cxn>
                <a:cxn ang="0">
                  <a:pos x="402" y="1170"/>
                </a:cxn>
                <a:cxn ang="0">
                  <a:pos x="414" y="1170"/>
                </a:cxn>
                <a:cxn ang="0">
                  <a:pos x="426" y="1170"/>
                </a:cxn>
                <a:cxn ang="0">
                  <a:pos x="438" y="1170"/>
                </a:cxn>
                <a:cxn ang="0">
                  <a:pos x="450" y="1170"/>
                </a:cxn>
                <a:cxn ang="0">
                  <a:pos x="462" y="1170"/>
                </a:cxn>
                <a:cxn ang="0">
                  <a:pos x="474" y="1170"/>
                </a:cxn>
                <a:cxn ang="0">
                  <a:pos x="486" y="1170"/>
                </a:cxn>
                <a:cxn ang="0">
                  <a:pos x="498" y="1170"/>
                </a:cxn>
                <a:cxn ang="0">
                  <a:pos x="510" y="1170"/>
                </a:cxn>
                <a:cxn ang="0">
                  <a:pos x="522" y="1170"/>
                </a:cxn>
                <a:cxn ang="0">
                  <a:pos x="534" y="1170"/>
                </a:cxn>
                <a:cxn ang="0">
                  <a:pos x="546" y="1170"/>
                </a:cxn>
                <a:cxn ang="0">
                  <a:pos x="558" y="1170"/>
                </a:cxn>
                <a:cxn ang="0">
                  <a:pos x="570" y="1170"/>
                </a:cxn>
                <a:cxn ang="0">
                  <a:pos x="582" y="1170"/>
                </a:cxn>
              </a:cxnLst>
              <a:rect l="0" t="0" r="r" b="b"/>
              <a:pathLst>
                <a:path w="588" h="1170">
                  <a:moveTo>
                    <a:pt x="0" y="1164"/>
                  </a:moveTo>
                  <a:lnTo>
                    <a:pt x="6" y="1170"/>
                  </a:lnTo>
                  <a:lnTo>
                    <a:pt x="12" y="1008"/>
                  </a:lnTo>
                  <a:lnTo>
                    <a:pt x="18" y="1008"/>
                  </a:lnTo>
                  <a:lnTo>
                    <a:pt x="24" y="1008"/>
                  </a:lnTo>
                  <a:lnTo>
                    <a:pt x="30" y="1008"/>
                  </a:lnTo>
                  <a:lnTo>
                    <a:pt x="36" y="1002"/>
                  </a:lnTo>
                  <a:lnTo>
                    <a:pt x="42" y="1002"/>
                  </a:lnTo>
                  <a:lnTo>
                    <a:pt x="48" y="1002"/>
                  </a:lnTo>
                  <a:lnTo>
                    <a:pt x="54" y="1002"/>
                  </a:lnTo>
                  <a:lnTo>
                    <a:pt x="60" y="996"/>
                  </a:lnTo>
                  <a:lnTo>
                    <a:pt x="66" y="996"/>
                  </a:lnTo>
                  <a:lnTo>
                    <a:pt x="72" y="996"/>
                  </a:lnTo>
                  <a:lnTo>
                    <a:pt x="78" y="996"/>
                  </a:lnTo>
                  <a:lnTo>
                    <a:pt x="84" y="984"/>
                  </a:lnTo>
                  <a:lnTo>
                    <a:pt x="90" y="990"/>
                  </a:lnTo>
                  <a:lnTo>
                    <a:pt x="96" y="990"/>
                  </a:lnTo>
                  <a:lnTo>
                    <a:pt x="102" y="984"/>
                  </a:lnTo>
                  <a:lnTo>
                    <a:pt x="108" y="984"/>
                  </a:lnTo>
                  <a:lnTo>
                    <a:pt x="108" y="846"/>
                  </a:lnTo>
                  <a:lnTo>
                    <a:pt x="114" y="846"/>
                  </a:lnTo>
                  <a:lnTo>
                    <a:pt x="120" y="846"/>
                  </a:lnTo>
                  <a:lnTo>
                    <a:pt x="126" y="840"/>
                  </a:lnTo>
                  <a:lnTo>
                    <a:pt x="132" y="840"/>
                  </a:lnTo>
                  <a:lnTo>
                    <a:pt x="138" y="828"/>
                  </a:lnTo>
                  <a:lnTo>
                    <a:pt x="144" y="834"/>
                  </a:lnTo>
                  <a:lnTo>
                    <a:pt x="150" y="834"/>
                  </a:lnTo>
                  <a:lnTo>
                    <a:pt x="156" y="834"/>
                  </a:lnTo>
                  <a:lnTo>
                    <a:pt x="168" y="666"/>
                  </a:lnTo>
                  <a:lnTo>
                    <a:pt x="162" y="666"/>
                  </a:lnTo>
                  <a:lnTo>
                    <a:pt x="168" y="666"/>
                  </a:lnTo>
                  <a:lnTo>
                    <a:pt x="174" y="666"/>
                  </a:lnTo>
                  <a:lnTo>
                    <a:pt x="180" y="666"/>
                  </a:lnTo>
                  <a:lnTo>
                    <a:pt x="186" y="492"/>
                  </a:lnTo>
                  <a:lnTo>
                    <a:pt x="192" y="498"/>
                  </a:lnTo>
                  <a:lnTo>
                    <a:pt x="198" y="498"/>
                  </a:lnTo>
                  <a:lnTo>
                    <a:pt x="204" y="498"/>
                  </a:lnTo>
                  <a:lnTo>
                    <a:pt x="210" y="348"/>
                  </a:lnTo>
                  <a:lnTo>
                    <a:pt x="216" y="342"/>
                  </a:lnTo>
                  <a:lnTo>
                    <a:pt x="222" y="348"/>
                  </a:lnTo>
                  <a:lnTo>
                    <a:pt x="228" y="348"/>
                  </a:lnTo>
                  <a:lnTo>
                    <a:pt x="234" y="36"/>
                  </a:lnTo>
                  <a:lnTo>
                    <a:pt x="240" y="24"/>
                  </a:lnTo>
                  <a:lnTo>
                    <a:pt x="246" y="12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18"/>
                  </a:lnTo>
                  <a:lnTo>
                    <a:pt x="264" y="12"/>
                  </a:lnTo>
                  <a:lnTo>
                    <a:pt x="270" y="36"/>
                  </a:lnTo>
                  <a:lnTo>
                    <a:pt x="276" y="12"/>
                  </a:lnTo>
                  <a:lnTo>
                    <a:pt x="276" y="36"/>
                  </a:lnTo>
                  <a:lnTo>
                    <a:pt x="282" y="828"/>
                  </a:lnTo>
                  <a:lnTo>
                    <a:pt x="288" y="828"/>
                  </a:lnTo>
                  <a:lnTo>
                    <a:pt x="294" y="828"/>
                  </a:lnTo>
                  <a:lnTo>
                    <a:pt x="300" y="828"/>
                  </a:lnTo>
                  <a:lnTo>
                    <a:pt x="306" y="1170"/>
                  </a:lnTo>
                  <a:lnTo>
                    <a:pt x="312" y="1170"/>
                  </a:lnTo>
                  <a:lnTo>
                    <a:pt x="318" y="1170"/>
                  </a:lnTo>
                  <a:lnTo>
                    <a:pt x="324" y="1170"/>
                  </a:lnTo>
                  <a:lnTo>
                    <a:pt x="330" y="1170"/>
                  </a:lnTo>
                  <a:lnTo>
                    <a:pt x="336" y="1170"/>
                  </a:lnTo>
                  <a:lnTo>
                    <a:pt x="342" y="1170"/>
                  </a:lnTo>
                  <a:lnTo>
                    <a:pt x="348" y="1170"/>
                  </a:lnTo>
                  <a:lnTo>
                    <a:pt x="354" y="1170"/>
                  </a:lnTo>
                  <a:lnTo>
                    <a:pt x="360" y="1170"/>
                  </a:lnTo>
                  <a:lnTo>
                    <a:pt x="366" y="1170"/>
                  </a:lnTo>
                  <a:lnTo>
                    <a:pt x="372" y="1170"/>
                  </a:lnTo>
                  <a:lnTo>
                    <a:pt x="378" y="1170"/>
                  </a:lnTo>
                  <a:lnTo>
                    <a:pt x="384" y="1170"/>
                  </a:lnTo>
                  <a:lnTo>
                    <a:pt x="390" y="1170"/>
                  </a:lnTo>
                  <a:lnTo>
                    <a:pt x="396" y="1170"/>
                  </a:lnTo>
                  <a:lnTo>
                    <a:pt x="402" y="1170"/>
                  </a:lnTo>
                  <a:lnTo>
                    <a:pt x="408" y="1170"/>
                  </a:lnTo>
                  <a:lnTo>
                    <a:pt x="414" y="1170"/>
                  </a:lnTo>
                  <a:lnTo>
                    <a:pt x="420" y="1170"/>
                  </a:lnTo>
                  <a:lnTo>
                    <a:pt x="426" y="1170"/>
                  </a:lnTo>
                  <a:lnTo>
                    <a:pt x="432" y="1170"/>
                  </a:lnTo>
                  <a:lnTo>
                    <a:pt x="438" y="1170"/>
                  </a:lnTo>
                  <a:lnTo>
                    <a:pt x="444" y="1170"/>
                  </a:lnTo>
                  <a:lnTo>
                    <a:pt x="450" y="1170"/>
                  </a:lnTo>
                  <a:lnTo>
                    <a:pt x="456" y="1170"/>
                  </a:lnTo>
                  <a:lnTo>
                    <a:pt x="462" y="1170"/>
                  </a:lnTo>
                  <a:lnTo>
                    <a:pt x="468" y="1170"/>
                  </a:lnTo>
                  <a:lnTo>
                    <a:pt x="474" y="1170"/>
                  </a:lnTo>
                  <a:lnTo>
                    <a:pt x="480" y="1170"/>
                  </a:lnTo>
                  <a:lnTo>
                    <a:pt x="486" y="1170"/>
                  </a:lnTo>
                  <a:lnTo>
                    <a:pt x="492" y="1170"/>
                  </a:lnTo>
                  <a:lnTo>
                    <a:pt x="498" y="1170"/>
                  </a:lnTo>
                  <a:lnTo>
                    <a:pt x="504" y="1170"/>
                  </a:lnTo>
                  <a:lnTo>
                    <a:pt x="510" y="1170"/>
                  </a:lnTo>
                  <a:lnTo>
                    <a:pt x="516" y="1170"/>
                  </a:lnTo>
                  <a:lnTo>
                    <a:pt x="522" y="1170"/>
                  </a:lnTo>
                  <a:lnTo>
                    <a:pt x="528" y="1170"/>
                  </a:lnTo>
                  <a:lnTo>
                    <a:pt x="534" y="1170"/>
                  </a:lnTo>
                  <a:lnTo>
                    <a:pt x="540" y="1170"/>
                  </a:lnTo>
                  <a:lnTo>
                    <a:pt x="546" y="1170"/>
                  </a:lnTo>
                  <a:lnTo>
                    <a:pt x="552" y="1170"/>
                  </a:lnTo>
                  <a:lnTo>
                    <a:pt x="558" y="1170"/>
                  </a:lnTo>
                  <a:lnTo>
                    <a:pt x="564" y="1170"/>
                  </a:lnTo>
                  <a:lnTo>
                    <a:pt x="570" y="1170"/>
                  </a:lnTo>
                  <a:lnTo>
                    <a:pt x="576" y="1170"/>
                  </a:lnTo>
                  <a:lnTo>
                    <a:pt x="582" y="1170"/>
                  </a:lnTo>
                  <a:lnTo>
                    <a:pt x="588" y="117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6" name="Freeform 1092"/>
            <p:cNvSpPr>
              <a:spLocks/>
            </p:cNvSpPr>
            <p:nvPr/>
          </p:nvSpPr>
          <p:spPr bwMode="auto">
            <a:xfrm>
              <a:off x="723900" y="1047750"/>
              <a:ext cx="1123950" cy="2390775"/>
            </a:xfrm>
            <a:custGeom>
              <a:avLst/>
              <a:gdLst/>
              <a:ahLst/>
              <a:cxnLst>
                <a:cxn ang="0">
                  <a:pos x="12" y="1506"/>
                </a:cxn>
                <a:cxn ang="0">
                  <a:pos x="30" y="1506"/>
                </a:cxn>
                <a:cxn ang="0">
                  <a:pos x="48" y="1506"/>
                </a:cxn>
                <a:cxn ang="0">
                  <a:pos x="60" y="1002"/>
                </a:cxn>
                <a:cxn ang="0">
                  <a:pos x="78" y="762"/>
                </a:cxn>
                <a:cxn ang="0">
                  <a:pos x="96" y="756"/>
                </a:cxn>
                <a:cxn ang="0">
                  <a:pos x="114" y="732"/>
                </a:cxn>
                <a:cxn ang="0">
                  <a:pos x="132" y="726"/>
                </a:cxn>
                <a:cxn ang="0">
                  <a:pos x="150" y="720"/>
                </a:cxn>
                <a:cxn ang="0">
                  <a:pos x="168" y="726"/>
                </a:cxn>
                <a:cxn ang="0">
                  <a:pos x="186" y="720"/>
                </a:cxn>
                <a:cxn ang="0">
                  <a:pos x="198" y="738"/>
                </a:cxn>
                <a:cxn ang="0">
                  <a:pos x="216" y="738"/>
                </a:cxn>
                <a:cxn ang="0">
                  <a:pos x="228" y="738"/>
                </a:cxn>
                <a:cxn ang="0">
                  <a:pos x="246" y="750"/>
                </a:cxn>
                <a:cxn ang="0">
                  <a:pos x="264" y="756"/>
                </a:cxn>
                <a:cxn ang="0">
                  <a:pos x="282" y="768"/>
                </a:cxn>
                <a:cxn ang="0">
                  <a:pos x="300" y="762"/>
                </a:cxn>
                <a:cxn ang="0">
                  <a:pos x="318" y="1506"/>
                </a:cxn>
                <a:cxn ang="0">
                  <a:pos x="336" y="1506"/>
                </a:cxn>
                <a:cxn ang="0">
                  <a:pos x="354" y="1506"/>
                </a:cxn>
                <a:cxn ang="0">
                  <a:pos x="372" y="1506"/>
                </a:cxn>
                <a:cxn ang="0">
                  <a:pos x="390" y="1506"/>
                </a:cxn>
                <a:cxn ang="0">
                  <a:pos x="408" y="1008"/>
                </a:cxn>
                <a:cxn ang="0">
                  <a:pos x="420" y="54"/>
                </a:cxn>
                <a:cxn ang="0">
                  <a:pos x="438" y="30"/>
                </a:cxn>
                <a:cxn ang="0">
                  <a:pos x="450" y="24"/>
                </a:cxn>
                <a:cxn ang="0">
                  <a:pos x="474" y="12"/>
                </a:cxn>
                <a:cxn ang="0">
                  <a:pos x="486" y="6"/>
                </a:cxn>
                <a:cxn ang="0">
                  <a:pos x="498" y="18"/>
                </a:cxn>
                <a:cxn ang="0">
                  <a:pos x="516" y="12"/>
                </a:cxn>
                <a:cxn ang="0">
                  <a:pos x="534" y="18"/>
                </a:cxn>
                <a:cxn ang="0">
                  <a:pos x="552" y="24"/>
                </a:cxn>
                <a:cxn ang="0">
                  <a:pos x="564" y="24"/>
                </a:cxn>
                <a:cxn ang="0">
                  <a:pos x="582" y="30"/>
                </a:cxn>
                <a:cxn ang="0">
                  <a:pos x="600" y="12"/>
                </a:cxn>
                <a:cxn ang="0">
                  <a:pos x="618" y="48"/>
                </a:cxn>
                <a:cxn ang="0">
                  <a:pos x="636" y="294"/>
                </a:cxn>
                <a:cxn ang="0">
                  <a:pos x="648" y="1008"/>
                </a:cxn>
                <a:cxn ang="0">
                  <a:pos x="660" y="1506"/>
                </a:cxn>
                <a:cxn ang="0">
                  <a:pos x="678" y="1506"/>
                </a:cxn>
                <a:cxn ang="0">
                  <a:pos x="696" y="1506"/>
                </a:cxn>
              </a:cxnLst>
              <a:rect l="0" t="0" r="r" b="b"/>
              <a:pathLst>
                <a:path w="708" h="1506">
                  <a:moveTo>
                    <a:pt x="0" y="1506"/>
                  </a:moveTo>
                  <a:lnTo>
                    <a:pt x="6" y="1506"/>
                  </a:lnTo>
                  <a:lnTo>
                    <a:pt x="12" y="1506"/>
                  </a:lnTo>
                  <a:lnTo>
                    <a:pt x="18" y="1506"/>
                  </a:lnTo>
                  <a:lnTo>
                    <a:pt x="24" y="1506"/>
                  </a:lnTo>
                  <a:lnTo>
                    <a:pt x="30" y="1506"/>
                  </a:lnTo>
                  <a:lnTo>
                    <a:pt x="36" y="1506"/>
                  </a:lnTo>
                  <a:lnTo>
                    <a:pt x="42" y="1506"/>
                  </a:lnTo>
                  <a:lnTo>
                    <a:pt x="48" y="1506"/>
                  </a:lnTo>
                  <a:lnTo>
                    <a:pt x="54" y="1506"/>
                  </a:lnTo>
                  <a:lnTo>
                    <a:pt x="54" y="1008"/>
                  </a:lnTo>
                  <a:lnTo>
                    <a:pt x="60" y="1002"/>
                  </a:lnTo>
                  <a:lnTo>
                    <a:pt x="66" y="1008"/>
                  </a:lnTo>
                  <a:lnTo>
                    <a:pt x="72" y="756"/>
                  </a:lnTo>
                  <a:lnTo>
                    <a:pt x="78" y="762"/>
                  </a:lnTo>
                  <a:lnTo>
                    <a:pt x="84" y="762"/>
                  </a:lnTo>
                  <a:lnTo>
                    <a:pt x="90" y="756"/>
                  </a:lnTo>
                  <a:lnTo>
                    <a:pt x="96" y="756"/>
                  </a:lnTo>
                  <a:lnTo>
                    <a:pt x="102" y="756"/>
                  </a:lnTo>
                  <a:lnTo>
                    <a:pt x="108" y="756"/>
                  </a:lnTo>
                  <a:lnTo>
                    <a:pt x="114" y="732"/>
                  </a:lnTo>
                  <a:lnTo>
                    <a:pt x="120" y="726"/>
                  </a:lnTo>
                  <a:lnTo>
                    <a:pt x="126" y="726"/>
                  </a:lnTo>
                  <a:lnTo>
                    <a:pt x="132" y="726"/>
                  </a:lnTo>
                  <a:lnTo>
                    <a:pt x="138" y="720"/>
                  </a:lnTo>
                  <a:lnTo>
                    <a:pt x="144" y="720"/>
                  </a:lnTo>
                  <a:lnTo>
                    <a:pt x="150" y="720"/>
                  </a:lnTo>
                  <a:lnTo>
                    <a:pt x="156" y="720"/>
                  </a:lnTo>
                  <a:lnTo>
                    <a:pt x="162" y="720"/>
                  </a:lnTo>
                  <a:lnTo>
                    <a:pt x="168" y="726"/>
                  </a:lnTo>
                  <a:lnTo>
                    <a:pt x="174" y="726"/>
                  </a:lnTo>
                  <a:lnTo>
                    <a:pt x="180" y="720"/>
                  </a:lnTo>
                  <a:lnTo>
                    <a:pt x="186" y="720"/>
                  </a:lnTo>
                  <a:lnTo>
                    <a:pt x="192" y="720"/>
                  </a:lnTo>
                  <a:lnTo>
                    <a:pt x="192" y="738"/>
                  </a:lnTo>
                  <a:lnTo>
                    <a:pt x="198" y="738"/>
                  </a:lnTo>
                  <a:lnTo>
                    <a:pt x="204" y="738"/>
                  </a:lnTo>
                  <a:lnTo>
                    <a:pt x="210" y="738"/>
                  </a:lnTo>
                  <a:lnTo>
                    <a:pt x="216" y="738"/>
                  </a:lnTo>
                  <a:lnTo>
                    <a:pt x="216" y="750"/>
                  </a:lnTo>
                  <a:lnTo>
                    <a:pt x="222" y="738"/>
                  </a:lnTo>
                  <a:lnTo>
                    <a:pt x="228" y="738"/>
                  </a:lnTo>
                  <a:lnTo>
                    <a:pt x="234" y="744"/>
                  </a:lnTo>
                  <a:lnTo>
                    <a:pt x="240" y="744"/>
                  </a:lnTo>
                  <a:lnTo>
                    <a:pt x="246" y="750"/>
                  </a:lnTo>
                  <a:lnTo>
                    <a:pt x="252" y="750"/>
                  </a:lnTo>
                  <a:lnTo>
                    <a:pt x="258" y="750"/>
                  </a:lnTo>
                  <a:lnTo>
                    <a:pt x="264" y="756"/>
                  </a:lnTo>
                  <a:lnTo>
                    <a:pt x="270" y="756"/>
                  </a:lnTo>
                  <a:lnTo>
                    <a:pt x="276" y="762"/>
                  </a:lnTo>
                  <a:lnTo>
                    <a:pt x="282" y="768"/>
                  </a:lnTo>
                  <a:lnTo>
                    <a:pt x="288" y="768"/>
                  </a:lnTo>
                  <a:lnTo>
                    <a:pt x="294" y="774"/>
                  </a:lnTo>
                  <a:lnTo>
                    <a:pt x="300" y="762"/>
                  </a:lnTo>
                  <a:lnTo>
                    <a:pt x="306" y="1506"/>
                  </a:lnTo>
                  <a:lnTo>
                    <a:pt x="312" y="1506"/>
                  </a:lnTo>
                  <a:lnTo>
                    <a:pt x="318" y="1506"/>
                  </a:lnTo>
                  <a:lnTo>
                    <a:pt x="324" y="1506"/>
                  </a:lnTo>
                  <a:lnTo>
                    <a:pt x="330" y="1506"/>
                  </a:lnTo>
                  <a:lnTo>
                    <a:pt x="336" y="1506"/>
                  </a:lnTo>
                  <a:lnTo>
                    <a:pt x="342" y="1506"/>
                  </a:lnTo>
                  <a:lnTo>
                    <a:pt x="348" y="1506"/>
                  </a:lnTo>
                  <a:lnTo>
                    <a:pt x="354" y="1506"/>
                  </a:lnTo>
                  <a:lnTo>
                    <a:pt x="360" y="1506"/>
                  </a:lnTo>
                  <a:lnTo>
                    <a:pt x="366" y="1506"/>
                  </a:lnTo>
                  <a:lnTo>
                    <a:pt x="372" y="1506"/>
                  </a:lnTo>
                  <a:lnTo>
                    <a:pt x="378" y="1506"/>
                  </a:lnTo>
                  <a:lnTo>
                    <a:pt x="384" y="1506"/>
                  </a:lnTo>
                  <a:lnTo>
                    <a:pt x="390" y="1506"/>
                  </a:lnTo>
                  <a:lnTo>
                    <a:pt x="396" y="1008"/>
                  </a:lnTo>
                  <a:lnTo>
                    <a:pt x="402" y="1008"/>
                  </a:lnTo>
                  <a:lnTo>
                    <a:pt x="408" y="1008"/>
                  </a:lnTo>
                  <a:lnTo>
                    <a:pt x="414" y="78"/>
                  </a:lnTo>
                  <a:lnTo>
                    <a:pt x="414" y="60"/>
                  </a:lnTo>
                  <a:lnTo>
                    <a:pt x="420" y="54"/>
                  </a:lnTo>
                  <a:lnTo>
                    <a:pt x="426" y="54"/>
                  </a:lnTo>
                  <a:lnTo>
                    <a:pt x="432" y="42"/>
                  </a:lnTo>
                  <a:lnTo>
                    <a:pt x="438" y="30"/>
                  </a:lnTo>
                  <a:lnTo>
                    <a:pt x="438" y="18"/>
                  </a:lnTo>
                  <a:lnTo>
                    <a:pt x="444" y="12"/>
                  </a:lnTo>
                  <a:lnTo>
                    <a:pt x="450" y="24"/>
                  </a:lnTo>
                  <a:lnTo>
                    <a:pt x="456" y="24"/>
                  </a:lnTo>
                  <a:lnTo>
                    <a:pt x="462" y="0"/>
                  </a:lnTo>
                  <a:lnTo>
                    <a:pt x="474" y="12"/>
                  </a:lnTo>
                  <a:lnTo>
                    <a:pt x="474" y="12"/>
                  </a:lnTo>
                  <a:lnTo>
                    <a:pt x="480" y="12"/>
                  </a:lnTo>
                  <a:lnTo>
                    <a:pt x="486" y="6"/>
                  </a:lnTo>
                  <a:lnTo>
                    <a:pt x="492" y="0"/>
                  </a:lnTo>
                  <a:lnTo>
                    <a:pt x="498" y="6"/>
                  </a:lnTo>
                  <a:lnTo>
                    <a:pt x="498" y="18"/>
                  </a:lnTo>
                  <a:lnTo>
                    <a:pt x="504" y="24"/>
                  </a:lnTo>
                  <a:lnTo>
                    <a:pt x="510" y="12"/>
                  </a:lnTo>
                  <a:lnTo>
                    <a:pt x="516" y="12"/>
                  </a:lnTo>
                  <a:lnTo>
                    <a:pt x="522" y="30"/>
                  </a:lnTo>
                  <a:lnTo>
                    <a:pt x="528" y="30"/>
                  </a:lnTo>
                  <a:lnTo>
                    <a:pt x="534" y="18"/>
                  </a:lnTo>
                  <a:lnTo>
                    <a:pt x="540" y="18"/>
                  </a:lnTo>
                  <a:lnTo>
                    <a:pt x="546" y="30"/>
                  </a:lnTo>
                  <a:lnTo>
                    <a:pt x="552" y="24"/>
                  </a:lnTo>
                  <a:lnTo>
                    <a:pt x="552" y="36"/>
                  </a:lnTo>
                  <a:lnTo>
                    <a:pt x="558" y="18"/>
                  </a:lnTo>
                  <a:lnTo>
                    <a:pt x="564" y="24"/>
                  </a:lnTo>
                  <a:lnTo>
                    <a:pt x="570" y="30"/>
                  </a:lnTo>
                  <a:lnTo>
                    <a:pt x="576" y="36"/>
                  </a:lnTo>
                  <a:lnTo>
                    <a:pt x="582" y="30"/>
                  </a:lnTo>
                  <a:lnTo>
                    <a:pt x="588" y="18"/>
                  </a:lnTo>
                  <a:lnTo>
                    <a:pt x="594" y="12"/>
                  </a:lnTo>
                  <a:lnTo>
                    <a:pt x="600" y="12"/>
                  </a:lnTo>
                  <a:lnTo>
                    <a:pt x="606" y="18"/>
                  </a:lnTo>
                  <a:lnTo>
                    <a:pt x="612" y="24"/>
                  </a:lnTo>
                  <a:lnTo>
                    <a:pt x="618" y="48"/>
                  </a:lnTo>
                  <a:lnTo>
                    <a:pt x="624" y="24"/>
                  </a:lnTo>
                  <a:lnTo>
                    <a:pt x="630" y="24"/>
                  </a:lnTo>
                  <a:lnTo>
                    <a:pt x="636" y="294"/>
                  </a:lnTo>
                  <a:lnTo>
                    <a:pt x="636" y="228"/>
                  </a:lnTo>
                  <a:lnTo>
                    <a:pt x="642" y="30"/>
                  </a:lnTo>
                  <a:lnTo>
                    <a:pt x="648" y="1008"/>
                  </a:lnTo>
                  <a:lnTo>
                    <a:pt x="654" y="1008"/>
                  </a:lnTo>
                  <a:lnTo>
                    <a:pt x="660" y="1008"/>
                  </a:lnTo>
                  <a:lnTo>
                    <a:pt x="660" y="1506"/>
                  </a:lnTo>
                  <a:lnTo>
                    <a:pt x="666" y="1506"/>
                  </a:lnTo>
                  <a:lnTo>
                    <a:pt x="672" y="1506"/>
                  </a:lnTo>
                  <a:lnTo>
                    <a:pt x="678" y="1506"/>
                  </a:lnTo>
                  <a:lnTo>
                    <a:pt x="684" y="1506"/>
                  </a:lnTo>
                  <a:lnTo>
                    <a:pt x="690" y="1506"/>
                  </a:lnTo>
                  <a:lnTo>
                    <a:pt x="696" y="1506"/>
                  </a:lnTo>
                  <a:lnTo>
                    <a:pt x="702" y="1506"/>
                  </a:lnTo>
                  <a:lnTo>
                    <a:pt x="708" y="1506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7" name="Freeform 1093"/>
            <p:cNvSpPr>
              <a:spLocks/>
            </p:cNvSpPr>
            <p:nvPr/>
          </p:nvSpPr>
          <p:spPr bwMode="auto">
            <a:xfrm>
              <a:off x="1847850" y="1790700"/>
              <a:ext cx="1162050" cy="1647825"/>
            </a:xfrm>
            <a:custGeom>
              <a:avLst/>
              <a:gdLst/>
              <a:ahLst/>
              <a:cxnLst>
                <a:cxn ang="0">
                  <a:pos x="12" y="1038"/>
                </a:cxn>
                <a:cxn ang="0">
                  <a:pos x="30" y="1038"/>
                </a:cxn>
                <a:cxn ang="0">
                  <a:pos x="48" y="1038"/>
                </a:cxn>
                <a:cxn ang="0">
                  <a:pos x="66" y="1038"/>
                </a:cxn>
                <a:cxn ang="0">
                  <a:pos x="84" y="1038"/>
                </a:cxn>
                <a:cxn ang="0">
                  <a:pos x="102" y="1026"/>
                </a:cxn>
                <a:cxn ang="0">
                  <a:pos x="120" y="930"/>
                </a:cxn>
                <a:cxn ang="0">
                  <a:pos x="132" y="804"/>
                </a:cxn>
                <a:cxn ang="0">
                  <a:pos x="144" y="792"/>
                </a:cxn>
                <a:cxn ang="0">
                  <a:pos x="162" y="780"/>
                </a:cxn>
                <a:cxn ang="0">
                  <a:pos x="180" y="780"/>
                </a:cxn>
                <a:cxn ang="0">
                  <a:pos x="198" y="774"/>
                </a:cxn>
                <a:cxn ang="0">
                  <a:pos x="216" y="774"/>
                </a:cxn>
                <a:cxn ang="0">
                  <a:pos x="234" y="768"/>
                </a:cxn>
                <a:cxn ang="0">
                  <a:pos x="252" y="762"/>
                </a:cxn>
                <a:cxn ang="0">
                  <a:pos x="270" y="744"/>
                </a:cxn>
                <a:cxn ang="0">
                  <a:pos x="288" y="702"/>
                </a:cxn>
                <a:cxn ang="0">
                  <a:pos x="306" y="594"/>
                </a:cxn>
                <a:cxn ang="0">
                  <a:pos x="324" y="534"/>
                </a:cxn>
                <a:cxn ang="0">
                  <a:pos x="342" y="534"/>
                </a:cxn>
                <a:cxn ang="0">
                  <a:pos x="360" y="540"/>
                </a:cxn>
                <a:cxn ang="0">
                  <a:pos x="378" y="534"/>
                </a:cxn>
                <a:cxn ang="0">
                  <a:pos x="396" y="522"/>
                </a:cxn>
                <a:cxn ang="0">
                  <a:pos x="414" y="522"/>
                </a:cxn>
                <a:cxn ang="0">
                  <a:pos x="432" y="516"/>
                </a:cxn>
                <a:cxn ang="0">
                  <a:pos x="450" y="504"/>
                </a:cxn>
                <a:cxn ang="0">
                  <a:pos x="462" y="492"/>
                </a:cxn>
                <a:cxn ang="0">
                  <a:pos x="480" y="366"/>
                </a:cxn>
                <a:cxn ang="0">
                  <a:pos x="498" y="312"/>
                </a:cxn>
                <a:cxn ang="0">
                  <a:pos x="510" y="270"/>
                </a:cxn>
                <a:cxn ang="0">
                  <a:pos x="528" y="270"/>
                </a:cxn>
                <a:cxn ang="0">
                  <a:pos x="546" y="264"/>
                </a:cxn>
                <a:cxn ang="0">
                  <a:pos x="564" y="252"/>
                </a:cxn>
                <a:cxn ang="0">
                  <a:pos x="582" y="258"/>
                </a:cxn>
                <a:cxn ang="0">
                  <a:pos x="600" y="264"/>
                </a:cxn>
                <a:cxn ang="0">
                  <a:pos x="618" y="258"/>
                </a:cxn>
                <a:cxn ang="0">
                  <a:pos x="636" y="126"/>
                </a:cxn>
                <a:cxn ang="0">
                  <a:pos x="648" y="36"/>
                </a:cxn>
                <a:cxn ang="0">
                  <a:pos x="666" y="24"/>
                </a:cxn>
                <a:cxn ang="0">
                  <a:pos x="684" y="18"/>
                </a:cxn>
                <a:cxn ang="0">
                  <a:pos x="702" y="0"/>
                </a:cxn>
                <a:cxn ang="0">
                  <a:pos x="720" y="0"/>
                </a:cxn>
              </a:cxnLst>
              <a:rect l="0" t="0" r="r" b="b"/>
              <a:pathLst>
                <a:path w="732" h="1038">
                  <a:moveTo>
                    <a:pt x="0" y="1038"/>
                  </a:moveTo>
                  <a:lnTo>
                    <a:pt x="6" y="1038"/>
                  </a:lnTo>
                  <a:lnTo>
                    <a:pt x="12" y="1038"/>
                  </a:lnTo>
                  <a:lnTo>
                    <a:pt x="18" y="1038"/>
                  </a:lnTo>
                  <a:lnTo>
                    <a:pt x="24" y="1038"/>
                  </a:lnTo>
                  <a:lnTo>
                    <a:pt x="30" y="1038"/>
                  </a:lnTo>
                  <a:lnTo>
                    <a:pt x="36" y="1038"/>
                  </a:lnTo>
                  <a:lnTo>
                    <a:pt x="42" y="1038"/>
                  </a:lnTo>
                  <a:lnTo>
                    <a:pt x="48" y="1038"/>
                  </a:lnTo>
                  <a:lnTo>
                    <a:pt x="54" y="1038"/>
                  </a:lnTo>
                  <a:lnTo>
                    <a:pt x="60" y="1038"/>
                  </a:lnTo>
                  <a:lnTo>
                    <a:pt x="66" y="1038"/>
                  </a:lnTo>
                  <a:lnTo>
                    <a:pt x="72" y="1038"/>
                  </a:lnTo>
                  <a:lnTo>
                    <a:pt x="78" y="1038"/>
                  </a:lnTo>
                  <a:lnTo>
                    <a:pt x="84" y="1038"/>
                  </a:lnTo>
                  <a:lnTo>
                    <a:pt x="90" y="1038"/>
                  </a:lnTo>
                  <a:lnTo>
                    <a:pt x="96" y="1038"/>
                  </a:lnTo>
                  <a:lnTo>
                    <a:pt x="102" y="1026"/>
                  </a:lnTo>
                  <a:lnTo>
                    <a:pt x="108" y="1026"/>
                  </a:lnTo>
                  <a:lnTo>
                    <a:pt x="114" y="1026"/>
                  </a:lnTo>
                  <a:lnTo>
                    <a:pt x="120" y="930"/>
                  </a:lnTo>
                  <a:lnTo>
                    <a:pt x="120" y="936"/>
                  </a:lnTo>
                  <a:lnTo>
                    <a:pt x="126" y="930"/>
                  </a:lnTo>
                  <a:lnTo>
                    <a:pt x="132" y="804"/>
                  </a:lnTo>
                  <a:lnTo>
                    <a:pt x="138" y="804"/>
                  </a:lnTo>
                  <a:lnTo>
                    <a:pt x="144" y="804"/>
                  </a:lnTo>
                  <a:lnTo>
                    <a:pt x="144" y="792"/>
                  </a:lnTo>
                  <a:lnTo>
                    <a:pt x="150" y="792"/>
                  </a:lnTo>
                  <a:lnTo>
                    <a:pt x="156" y="792"/>
                  </a:lnTo>
                  <a:lnTo>
                    <a:pt x="162" y="780"/>
                  </a:lnTo>
                  <a:lnTo>
                    <a:pt x="168" y="780"/>
                  </a:lnTo>
                  <a:lnTo>
                    <a:pt x="174" y="780"/>
                  </a:lnTo>
                  <a:lnTo>
                    <a:pt x="180" y="780"/>
                  </a:lnTo>
                  <a:lnTo>
                    <a:pt x="186" y="780"/>
                  </a:lnTo>
                  <a:lnTo>
                    <a:pt x="192" y="774"/>
                  </a:lnTo>
                  <a:lnTo>
                    <a:pt x="198" y="774"/>
                  </a:lnTo>
                  <a:lnTo>
                    <a:pt x="204" y="774"/>
                  </a:lnTo>
                  <a:lnTo>
                    <a:pt x="210" y="774"/>
                  </a:lnTo>
                  <a:lnTo>
                    <a:pt x="216" y="774"/>
                  </a:lnTo>
                  <a:lnTo>
                    <a:pt x="222" y="774"/>
                  </a:lnTo>
                  <a:lnTo>
                    <a:pt x="228" y="780"/>
                  </a:lnTo>
                  <a:lnTo>
                    <a:pt x="234" y="768"/>
                  </a:lnTo>
                  <a:lnTo>
                    <a:pt x="240" y="774"/>
                  </a:lnTo>
                  <a:lnTo>
                    <a:pt x="246" y="774"/>
                  </a:lnTo>
                  <a:lnTo>
                    <a:pt x="252" y="762"/>
                  </a:lnTo>
                  <a:lnTo>
                    <a:pt x="258" y="768"/>
                  </a:lnTo>
                  <a:lnTo>
                    <a:pt x="264" y="744"/>
                  </a:lnTo>
                  <a:lnTo>
                    <a:pt x="270" y="744"/>
                  </a:lnTo>
                  <a:lnTo>
                    <a:pt x="276" y="744"/>
                  </a:lnTo>
                  <a:lnTo>
                    <a:pt x="282" y="696"/>
                  </a:lnTo>
                  <a:lnTo>
                    <a:pt x="288" y="702"/>
                  </a:lnTo>
                  <a:lnTo>
                    <a:pt x="294" y="594"/>
                  </a:lnTo>
                  <a:lnTo>
                    <a:pt x="300" y="600"/>
                  </a:lnTo>
                  <a:lnTo>
                    <a:pt x="306" y="594"/>
                  </a:lnTo>
                  <a:lnTo>
                    <a:pt x="312" y="540"/>
                  </a:lnTo>
                  <a:lnTo>
                    <a:pt x="318" y="540"/>
                  </a:lnTo>
                  <a:lnTo>
                    <a:pt x="324" y="534"/>
                  </a:lnTo>
                  <a:lnTo>
                    <a:pt x="330" y="534"/>
                  </a:lnTo>
                  <a:lnTo>
                    <a:pt x="336" y="540"/>
                  </a:lnTo>
                  <a:lnTo>
                    <a:pt x="342" y="534"/>
                  </a:lnTo>
                  <a:lnTo>
                    <a:pt x="348" y="534"/>
                  </a:lnTo>
                  <a:lnTo>
                    <a:pt x="354" y="534"/>
                  </a:lnTo>
                  <a:lnTo>
                    <a:pt x="360" y="540"/>
                  </a:lnTo>
                  <a:lnTo>
                    <a:pt x="366" y="534"/>
                  </a:lnTo>
                  <a:lnTo>
                    <a:pt x="372" y="534"/>
                  </a:lnTo>
                  <a:lnTo>
                    <a:pt x="378" y="534"/>
                  </a:lnTo>
                  <a:lnTo>
                    <a:pt x="384" y="522"/>
                  </a:lnTo>
                  <a:lnTo>
                    <a:pt x="390" y="522"/>
                  </a:lnTo>
                  <a:lnTo>
                    <a:pt x="396" y="522"/>
                  </a:lnTo>
                  <a:lnTo>
                    <a:pt x="402" y="522"/>
                  </a:lnTo>
                  <a:lnTo>
                    <a:pt x="408" y="522"/>
                  </a:lnTo>
                  <a:lnTo>
                    <a:pt x="414" y="522"/>
                  </a:lnTo>
                  <a:lnTo>
                    <a:pt x="420" y="522"/>
                  </a:lnTo>
                  <a:lnTo>
                    <a:pt x="426" y="516"/>
                  </a:lnTo>
                  <a:lnTo>
                    <a:pt x="432" y="516"/>
                  </a:lnTo>
                  <a:lnTo>
                    <a:pt x="438" y="516"/>
                  </a:lnTo>
                  <a:lnTo>
                    <a:pt x="444" y="516"/>
                  </a:lnTo>
                  <a:lnTo>
                    <a:pt x="450" y="504"/>
                  </a:lnTo>
                  <a:lnTo>
                    <a:pt x="450" y="510"/>
                  </a:lnTo>
                  <a:lnTo>
                    <a:pt x="456" y="492"/>
                  </a:lnTo>
                  <a:lnTo>
                    <a:pt x="462" y="492"/>
                  </a:lnTo>
                  <a:lnTo>
                    <a:pt x="468" y="492"/>
                  </a:lnTo>
                  <a:lnTo>
                    <a:pt x="474" y="366"/>
                  </a:lnTo>
                  <a:lnTo>
                    <a:pt x="480" y="366"/>
                  </a:lnTo>
                  <a:lnTo>
                    <a:pt x="486" y="312"/>
                  </a:lnTo>
                  <a:lnTo>
                    <a:pt x="492" y="312"/>
                  </a:lnTo>
                  <a:lnTo>
                    <a:pt x="498" y="312"/>
                  </a:lnTo>
                  <a:lnTo>
                    <a:pt x="510" y="270"/>
                  </a:lnTo>
                  <a:lnTo>
                    <a:pt x="504" y="270"/>
                  </a:lnTo>
                  <a:lnTo>
                    <a:pt x="510" y="270"/>
                  </a:lnTo>
                  <a:lnTo>
                    <a:pt x="516" y="270"/>
                  </a:lnTo>
                  <a:lnTo>
                    <a:pt x="522" y="264"/>
                  </a:lnTo>
                  <a:lnTo>
                    <a:pt x="528" y="270"/>
                  </a:lnTo>
                  <a:lnTo>
                    <a:pt x="534" y="264"/>
                  </a:lnTo>
                  <a:lnTo>
                    <a:pt x="540" y="264"/>
                  </a:lnTo>
                  <a:lnTo>
                    <a:pt x="546" y="264"/>
                  </a:lnTo>
                  <a:lnTo>
                    <a:pt x="552" y="258"/>
                  </a:lnTo>
                  <a:lnTo>
                    <a:pt x="558" y="258"/>
                  </a:lnTo>
                  <a:lnTo>
                    <a:pt x="564" y="252"/>
                  </a:lnTo>
                  <a:lnTo>
                    <a:pt x="570" y="258"/>
                  </a:lnTo>
                  <a:lnTo>
                    <a:pt x="576" y="252"/>
                  </a:lnTo>
                  <a:lnTo>
                    <a:pt x="582" y="258"/>
                  </a:lnTo>
                  <a:lnTo>
                    <a:pt x="588" y="264"/>
                  </a:lnTo>
                  <a:lnTo>
                    <a:pt x="594" y="264"/>
                  </a:lnTo>
                  <a:lnTo>
                    <a:pt x="600" y="264"/>
                  </a:lnTo>
                  <a:lnTo>
                    <a:pt x="606" y="264"/>
                  </a:lnTo>
                  <a:lnTo>
                    <a:pt x="612" y="264"/>
                  </a:lnTo>
                  <a:lnTo>
                    <a:pt x="618" y="258"/>
                  </a:lnTo>
                  <a:lnTo>
                    <a:pt x="624" y="258"/>
                  </a:lnTo>
                  <a:lnTo>
                    <a:pt x="630" y="258"/>
                  </a:lnTo>
                  <a:lnTo>
                    <a:pt x="636" y="126"/>
                  </a:lnTo>
                  <a:lnTo>
                    <a:pt x="642" y="114"/>
                  </a:lnTo>
                  <a:lnTo>
                    <a:pt x="648" y="132"/>
                  </a:lnTo>
                  <a:lnTo>
                    <a:pt x="648" y="36"/>
                  </a:lnTo>
                  <a:lnTo>
                    <a:pt x="654" y="30"/>
                  </a:lnTo>
                  <a:lnTo>
                    <a:pt x="660" y="30"/>
                  </a:lnTo>
                  <a:lnTo>
                    <a:pt x="666" y="24"/>
                  </a:lnTo>
                  <a:lnTo>
                    <a:pt x="672" y="24"/>
                  </a:lnTo>
                  <a:lnTo>
                    <a:pt x="678" y="6"/>
                  </a:lnTo>
                  <a:lnTo>
                    <a:pt x="684" y="18"/>
                  </a:lnTo>
                  <a:lnTo>
                    <a:pt x="690" y="6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8" name="Freeform 1094"/>
            <p:cNvSpPr>
              <a:spLocks/>
            </p:cNvSpPr>
            <p:nvPr/>
          </p:nvSpPr>
          <p:spPr bwMode="auto">
            <a:xfrm>
              <a:off x="3009900" y="1000125"/>
              <a:ext cx="1133475" cy="2438400"/>
            </a:xfrm>
            <a:custGeom>
              <a:avLst/>
              <a:gdLst/>
              <a:ahLst/>
              <a:cxnLst>
                <a:cxn ang="0">
                  <a:pos x="12" y="504"/>
                </a:cxn>
                <a:cxn ang="0">
                  <a:pos x="30" y="498"/>
                </a:cxn>
                <a:cxn ang="0">
                  <a:pos x="48" y="498"/>
                </a:cxn>
                <a:cxn ang="0">
                  <a:pos x="60" y="492"/>
                </a:cxn>
                <a:cxn ang="0">
                  <a:pos x="78" y="438"/>
                </a:cxn>
                <a:cxn ang="0">
                  <a:pos x="90" y="264"/>
                </a:cxn>
                <a:cxn ang="0">
                  <a:pos x="108" y="234"/>
                </a:cxn>
                <a:cxn ang="0">
                  <a:pos x="126" y="234"/>
                </a:cxn>
                <a:cxn ang="0">
                  <a:pos x="144" y="252"/>
                </a:cxn>
                <a:cxn ang="0">
                  <a:pos x="162" y="222"/>
                </a:cxn>
                <a:cxn ang="0">
                  <a:pos x="180" y="222"/>
                </a:cxn>
                <a:cxn ang="0">
                  <a:pos x="192" y="234"/>
                </a:cxn>
                <a:cxn ang="0">
                  <a:pos x="210" y="222"/>
                </a:cxn>
                <a:cxn ang="0">
                  <a:pos x="222" y="204"/>
                </a:cxn>
                <a:cxn ang="0">
                  <a:pos x="240" y="198"/>
                </a:cxn>
                <a:cxn ang="0">
                  <a:pos x="252" y="126"/>
                </a:cxn>
                <a:cxn ang="0">
                  <a:pos x="270" y="42"/>
                </a:cxn>
                <a:cxn ang="0">
                  <a:pos x="282" y="0"/>
                </a:cxn>
                <a:cxn ang="0">
                  <a:pos x="300" y="498"/>
                </a:cxn>
                <a:cxn ang="0">
                  <a:pos x="312" y="1536"/>
                </a:cxn>
                <a:cxn ang="0">
                  <a:pos x="330" y="1536"/>
                </a:cxn>
                <a:cxn ang="0">
                  <a:pos x="348" y="1536"/>
                </a:cxn>
                <a:cxn ang="0">
                  <a:pos x="366" y="1536"/>
                </a:cxn>
                <a:cxn ang="0">
                  <a:pos x="384" y="1536"/>
                </a:cxn>
                <a:cxn ang="0">
                  <a:pos x="402" y="1536"/>
                </a:cxn>
                <a:cxn ang="0">
                  <a:pos x="420" y="1536"/>
                </a:cxn>
                <a:cxn ang="0">
                  <a:pos x="438" y="1536"/>
                </a:cxn>
                <a:cxn ang="0">
                  <a:pos x="456" y="1536"/>
                </a:cxn>
                <a:cxn ang="0">
                  <a:pos x="474" y="1536"/>
                </a:cxn>
                <a:cxn ang="0">
                  <a:pos x="492" y="1536"/>
                </a:cxn>
                <a:cxn ang="0">
                  <a:pos x="510" y="1536"/>
                </a:cxn>
                <a:cxn ang="0">
                  <a:pos x="528" y="1536"/>
                </a:cxn>
                <a:cxn ang="0">
                  <a:pos x="546" y="1536"/>
                </a:cxn>
                <a:cxn ang="0">
                  <a:pos x="564" y="1536"/>
                </a:cxn>
                <a:cxn ang="0">
                  <a:pos x="582" y="1536"/>
                </a:cxn>
                <a:cxn ang="0">
                  <a:pos x="600" y="1536"/>
                </a:cxn>
                <a:cxn ang="0">
                  <a:pos x="618" y="1536"/>
                </a:cxn>
                <a:cxn ang="0">
                  <a:pos x="636" y="1536"/>
                </a:cxn>
                <a:cxn ang="0">
                  <a:pos x="654" y="1536"/>
                </a:cxn>
                <a:cxn ang="0">
                  <a:pos x="672" y="1536"/>
                </a:cxn>
                <a:cxn ang="0">
                  <a:pos x="690" y="1536"/>
                </a:cxn>
                <a:cxn ang="0">
                  <a:pos x="708" y="1536"/>
                </a:cxn>
              </a:cxnLst>
              <a:rect l="0" t="0" r="r" b="b"/>
              <a:pathLst>
                <a:path w="714" h="1536">
                  <a:moveTo>
                    <a:pt x="0" y="498"/>
                  </a:moveTo>
                  <a:lnTo>
                    <a:pt x="6" y="498"/>
                  </a:lnTo>
                  <a:lnTo>
                    <a:pt x="12" y="504"/>
                  </a:lnTo>
                  <a:lnTo>
                    <a:pt x="18" y="504"/>
                  </a:lnTo>
                  <a:lnTo>
                    <a:pt x="24" y="498"/>
                  </a:lnTo>
                  <a:lnTo>
                    <a:pt x="30" y="498"/>
                  </a:lnTo>
                  <a:lnTo>
                    <a:pt x="36" y="498"/>
                  </a:lnTo>
                  <a:lnTo>
                    <a:pt x="42" y="498"/>
                  </a:lnTo>
                  <a:lnTo>
                    <a:pt x="48" y="498"/>
                  </a:lnTo>
                  <a:lnTo>
                    <a:pt x="54" y="480"/>
                  </a:lnTo>
                  <a:lnTo>
                    <a:pt x="54" y="492"/>
                  </a:lnTo>
                  <a:lnTo>
                    <a:pt x="60" y="492"/>
                  </a:lnTo>
                  <a:lnTo>
                    <a:pt x="66" y="438"/>
                  </a:lnTo>
                  <a:lnTo>
                    <a:pt x="72" y="438"/>
                  </a:lnTo>
                  <a:lnTo>
                    <a:pt x="78" y="438"/>
                  </a:lnTo>
                  <a:lnTo>
                    <a:pt x="78" y="270"/>
                  </a:lnTo>
                  <a:lnTo>
                    <a:pt x="84" y="270"/>
                  </a:lnTo>
                  <a:lnTo>
                    <a:pt x="90" y="264"/>
                  </a:lnTo>
                  <a:lnTo>
                    <a:pt x="96" y="240"/>
                  </a:lnTo>
                  <a:lnTo>
                    <a:pt x="102" y="240"/>
                  </a:lnTo>
                  <a:lnTo>
                    <a:pt x="108" y="234"/>
                  </a:lnTo>
                  <a:lnTo>
                    <a:pt x="114" y="234"/>
                  </a:lnTo>
                  <a:lnTo>
                    <a:pt x="120" y="234"/>
                  </a:lnTo>
                  <a:lnTo>
                    <a:pt x="126" y="234"/>
                  </a:lnTo>
                  <a:lnTo>
                    <a:pt x="132" y="234"/>
                  </a:lnTo>
                  <a:lnTo>
                    <a:pt x="138" y="234"/>
                  </a:lnTo>
                  <a:lnTo>
                    <a:pt x="144" y="252"/>
                  </a:lnTo>
                  <a:lnTo>
                    <a:pt x="150" y="234"/>
                  </a:lnTo>
                  <a:lnTo>
                    <a:pt x="156" y="222"/>
                  </a:lnTo>
                  <a:lnTo>
                    <a:pt x="162" y="222"/>
                  </a:lnTo>
                  <a:lnTo>
                    <a:pt x="168" y="222"/>
                  </a:lnTo>
                  <a:lnTo>
                    <a:pt x="174" y="222"/>
                  </a:lnTo>
                  <a:lnTo>
                    <a:pt x="180" y="222"/>
                  </a:lnTo>
                  <a:lnTo>
                    <a:pt x="186" y="234"/>
                  </a:lnTo>
                  <a:lnTo>
                    <a:pt x="192" y="228"/>
                  </a:lnTo>
                  <a:lnTo>
                    <a:pt x="192" y="234"/>
                  </a:lnTo>
                  <a:lnTo>
                    <a:pt x="198" y="216"/>
                  </a:lnTo>
                  <a:lnTo>
                    <a:pt x="204" y="210"/>
                  </a:lnTo>
                  <a:lnTo>
                    <a:pt x="210" y="222"/>
                  </a:lnTo>
                  <a:lnTo>
                    <a:pt x="216" y="198"/>
                  </a:lnTo>
                  <a:lnTo>
                    <a:pt x="216" y="210"/>
                  </a:lnTo>
                  <a:lnTo>
                    <a:pt x="222" y="204"/>
                  </a:lnTo>
                  <a:lnTo>
                    <a:pt x="228" y="198"/>
                  </a:lnTo>
                  <a:lnTo>
                    <a:pt x="234" y="198"/>
                  </a:lnTo>
                  <a:lnTo>
                    <a:pt x="240" y="198"/>
                  </a:lnTo>
                  <a:lnTo>
                    <a:pt x="246" y="60"/>
                  </a:lnTo>
                  <a:lnTo>
                    <a:pt x="246" y="126"/>
                  </a:lnTo>
                  <a:lnTo>
                    <a:pt x="252" y="126"/>
                  </a:lnTo>
                  <a:lnTo>
                    <a:pt x="258" y="36"/>
                  </a:lnTo>
                  <a:lnTo>
                    <a:pt x="264" y="42"/>
                  </a:lnTo>
                  <a:lnTo>
                    <a:pt x="270" y="42"/>
                  </a:lnTo>
                  <a:lnTo>
                    <a:pt x="270" y="30"/>
                  </a:lnTo>
                  <a:lnTo>
                    <a:pt x="276" y="12"/>
                  </a:lnTo>
                  <a:lnTo>
                    <a:pt x="282" y="0"/>
                  </a:lnTo>
                  <a:lnTo>
                    <a:pt x="288" y="498"/>
                  </a:lnTo>
                  <a:lnTo>
                    <a:pt x="294" y="498"/>
                  </a:lnTo>
                  <a:lnTo>
                    <a:pt x="300" y="498"/>
                  </a:lnTo>
                  <a:lnTo>
                    <a:pt x="300" y="1536"/>
                  </a:lnTo>
                  <a:lnTo>
                    <a:pt x="306" y="1536"/>
                  </a:lnTo>
                  <a:lnTo>
                    <a:pt x="312" y="1536"/>
                  </a:lnTo>
                  <a:lnTo>
                    <a:pt x="318" y="1536"/>
                  </a:lnTo>
                  <a:lnTo>
                    <a:pt x="324" y="1536"/>
                  </a:lnTo>
                  <a:lnTo>
                    <a:pt x="330" y="1536"/>
                  </a:lnTo>
                  <a:lnTo>
                    <a:pt x="336" y="1536"/>
                  </a:lnTo>
                  <a:lnTo>
                    <a:pt x="342" y="1536"/>
                  </a:lnTo>
                  <a:lnTo>
                    <a:pt x="348" y="1536"/>
                  </a:lnTo>
                  <a:lnTo>
                    <a:pt x="354" y="1536"/>
                  </a:lnTo>
                  <a:lnTo>
                    <a:pt x="360" y="1536"/>
                  </a:lnTo>
                  <a:lnTo>
                    <a:pt x="366" y="1536"/>
                  </a:lnTo>
                  <a:lnTo>
                    <a:pt x="372" y="1536"/>
                  </a:lnTo>
                  <a:lnTo>
                    <a:pt x="378" y="1536"/>
                  </a:lnTo>
                  <a:lnTo>
                    <a:pt x="384" y="1536"/>
                  </a:lnTo>
                  <a:lnTo>
                    <a:pt x="390" y="1536"/>
                  </a:lnTo>
                  <a:lnTo>
                    <a:pt x="396" y="1536"/>
                  </a:lnTo>
                  <a:lnTo>
                    <a:pt x="402" y="1536"/>
                  </a:lnTo>
                  <a:lnTo>
                    <a:pt x="408" y="1536"/>
                  </a:lnTo>
                  <a:lnTo>
                    <a:pt x="414" y="1536"/>
                  </a:lnTo>
                  <a:lnTo>
                    <a:pt x="420" y="1536"/>
                  </a:lnTo>
                  <a:lnTo>
                    <a:pt x="426" y="1536"/>
                  </a:lnTo>
                  <a:lnTo>
                    <a:pt x="432" y="1536"/>
                  </a:lnTo>
                  <a:lnTo>
                    <a:pt x="438" y="1536"/>
                  </a:lnTo>
                  <a:lnTo>
                    <a:pt x="444" y="1536"/>
                  </a:lnTo>
                  <a:lnTo>
                    <a:pt x="450" y="1536"/>
                  </a:lnTo>
                  <a:lnTo>
                    <a:pt x="456" y="1536"/>
                  </a:lnTo>
                  <a:lnTo>
                    <a:pt x="462" y="1536"/>
                  </a:lnTo>
                  <a:lnTo>
                    <a:pt x="468" y="1536"/>
                  </a:lnTo>
                  <a:lnTo>
                    <a:pt x="474" y="1536"/>
                  </a:lnTo>
                  <a:lnTo>
                    <a:pt x="480" y="1536"/>
                  </a:lnTo>
                  <a:lnTo>
                    <a:pt x="486" y="1536"/>
                  </a:lnTo>
                  <a:lnTo>
                    <a:pt x="492" y="1536"/>
                  </a:lnTo>
                  <a:lnTo>
                    <a:pt x="498" y="1536"/>
                  </a:lnTo>
                  <a:lnTo>
                    <a:pt x="504" y="1536"/>
                  </a:lnTo>
                  <a:lnTo>
                    <a:pt x="510" y="1536"/>
                  </a:lnTo>
                  <a:lnTo>
                    <a:pt x="516" y="1536"/>
                  </a:lnTo>
                  <a:lnTo>
                    <a:pt x="522" y="1536"/>
                  </a:lnTo>
                  <a:lnTo>
                    <a:pt x="528" y="1536"/>
                  </a:lnTo>
                  <a:lnTo>
                    <a:pt x="534" y="1536"/>
                  </a:lnTo>
                  <a:lnTo>
                    <a:pt x="540" y="1536"/>
                  </a:lnTo>
                  <a:lnTo>
                    <a:pt x="546" y="1536"/>
                  </a:lnTo>
                  <a:lnTo>
                    <a:pt x="552" y="1536"/>
                  </a:lnTo>
                  <a:lnTo>
                    <a:pt x="558" y="1536"/>
                  </a:lnTo>
                  <a:lnTo>
                    <a:pt x="564" y="1536"/>
                  </a:lnTo>
                  <a:lnTo>
                    <a:pt x="570" y="1536"/>
                  </a:lnTo>
                  <a:lnTo>
                    <a:pt x="576" y="1536"/>
                  </a:lnTo>
                  <a:lnTo>
                    <a:pt x="582" y="1536"/>
                  </a:lnTo>
                  <a:lnTo>
                    <a:pt x="588" y="1536"/>
                  </a:lnTo>
                  <a:lnTo>
                    <a:pt x="594" y="1536"/>
                  </a:lnTo>
                  <a:lnTo>
                    <a:pt x="600" y="1536"/>
                  </a:lnTo>
                  <a:lnTo>
                    <a:pt x="606" y="1536"/>
                  </a:lnTo>
                  <a:lnTo>
                    <a:pt x="612" y="1536"/>
                  </a:lnTo>
                  <a:lnTo>
                    <a:pt x="618" y="1536"/>
                  </a:lnTo>
                  <a:lnTo>
                    <a:pt x="624" y="1536"/>
                  </a:lnTo>
                  <a:lnTo>
                    <a:pt x="630" y="1536"/>
                  </a:lnTo>
                  <a:lnTo>
                    <a:pt x="636" y="1536"/>
                  </a:lnTo>
                  <a:lnTo>
                    <a:pt x="642" y="1536"/>
                  </a:lnTo>
                  <a:lnTo>
                    <a:pt x="648" y="1536"/>
                  </a:lnTo>
                  <a:lnTo>
                    <a:pt x="654" y="1536"/>
                  </a:lnTo>
                  <a:lnTo>
                    <a:pt x="660" y="1536"/>
                  </a:lnTo>
                  <a:lnTo>
                    <a:pt x="666" y="1536"/>
                  </a:lnTo>
                  <a:lnTo>
                    <a:pt x="672" y="1536"/>
                  </a:lnTo>
                  <a:lnTo>
                    <a:pt x="678" y="1536"/>
                  </a:lnTo>
                  <a:lnTo>
                    <a:pt x="684" y="1536"/>
                  </a:lnTo>
                  <a:lnTo>
                    <a:pt x="690" y="1536"/>
                  </a:lnTo>
                  <a:lnTo>
                    <a:pt x="696" y="1536"/>
                  </a:lnTo>
                  <a:lnTo>
                    <a:pt x="702" y="1536"/>
                  </a:lnTo>
                  <a:lnTo>
                    <a:pt x="708" y="1536"/>
                  </a:lnTo>
                  <a:lnTo>
                    <a:pt x="714" y="1536"/>
                  </a:lnTo>
                  <a:lnTo>
                    <a:pt x="714" y="1494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9" name="Freeform 1095"/>
            <p:cNvSpPr>
              <a:spLocks/>
            </p:cNvSpPr>
            <p:nvPr/>
          </p:nvSpPr>
          <p:spPr bwMode="auto">
            <a:xfrm>
              <a:off x="4143375" y="1257300"/>
              <a:ext cx="895350" cy="2181225"/>
            </a:xfrm>
            <a:custGeom>
              <a:avLst/>
              <a:gdLst/>
              <a:ahLst/>
              <a:cxnLst>
                <a:cxn ang="0">
                  <a:pos x="6" y="1326"/>
                </a:cxn>
                <a:cxn ang="0">
                  <a:pos x="18" y="1134"/>
                </a:cxn>
                <a:cxn ang="0">
                  <a:pos x="30" y="1134"/>
                </a:cxn>
                <a:cxn ang="0">
                  <a:pos x="36" y="1116"/>
                </a:cxn>
                <a:cxn ang="0">
                  <a:pos x="48" y="1116"/>
                </a:cxn>
                <a:cxn ang="0">
                  <a:pos x="60" y="1110"/>
                </a:cxn>
                <a:cxn ang="0">
                  <a:pos x="72" y="1110"/>
                </a:cxn>
                <a:cxn ang="0">
                  <a:pos x="84" y="1110"/>
                </a:cxn>
                <a:cxn ang="0">
                  <a:pos x="96" y="1110"/>
                </a:cxn>
                <a:cxn ang="0">
                  <a:pos x="108" y="1110"/>
                </a:cxn>
                <a:cxn ang="0">
                  <a:pos x="120" y="1104"/>
                </a:cxn>
                <a:cxn ang="0">
                  <a:pos x="132" y="1104"/>
                </a:cxn>
                <a:cxn ang="0">
                  <a:pos x="144" y="852"/>
                </a:cxn>
                <a:cxn ang="0">
                  <a:pos x="156" y="846"/>
                </a:cxn>
                <a:cxn ang="0">
                  <a:pos x="168" y="648"/>
                </a:cxn>
                <a:cxn ang="0">
                  <a:pos x="180" y="588"/>
                </a:cxn>
                <a:cxn ang="0">
                  <a:pos x="192" y="588"/>
                </a:cxn>
                <a:cxn ang="0">
                  <a:pos x="204" y="330"/>
                </a:cxn>
                <a:cxn ang="0">
                  <a:pos x="216" y="324"/>
                </a:cxn>
                <a:cxn ang="0">
                  <a:pos x="222" y="60"/>
                </a:cxn>
                <a:cxn ang="0">
                  <a:pos x="234" y="60"/>
                </a:cxn>
                <a:cxn ang="0">
                  <a:pos x="246" y="30"/>
                </a:cxn>
                <a:cxn ang="0">
                  <a:pos x="252" y="1374"/>
                </a:cxn>
                <a:cxn ang="0">
                  <a:pos x="264" y="1374"/>
                </a:cxn>
                <a:cxn ang="0">
                  <a:pos x="276" y="1374"/>
                </a:cxn>
                <a:cxn ang="0">
                  <a:pos x="288" y="1374"/>
                </a:cxn>
                <a:cxn ang="0">
                  <a:pos x="300" y="1374"/>
                </a:cxn>
                <a:cxn ang="0">
                  <a:pos x="312" y="1374"/>
                </a:cxn>
                <a:cxn ang="0">
                  <a:pos x="324" y="1374"/>
                </a:cxn>
                <a:cxn ang="0">
                  <a:pos x="336" y="1374"/>
                </a:cxn>
                <a:cxn ang="0">
                  <a:pos x="348" y="1374"/>
                </a:cxn>
                <a:cxn ang="0">
                  <a:pos x="360" y="1374"/>
                </a:cxn>
                <a:cxn ang="0">
                  <a:pos x="372" y="1374"/>
                </a:cxn>
                <a:cxn ang="0">
                  <a:pos x="384" y="1374"/>
                </a:cxn>
                <a:cxn ang="0">
                  <a:pos x="396" y="1374"/>
                </a:cxn>
                <a:cxn ang="0">
                  <a:pos x="408" y="1374"/>
                </a:cxn>
                <a:cxn ang="0">
                  <a:pos x="420" y="1374"/>
                </a:cxn>
                <a:cxn ang="0">
                  <a:pos x="432" y="1374"/>
                </a:cxn>
                <a:cxn ang="0">
                  <a:pos x="444" y="1374"/>
                </a:cxn>
                <a:cxn ang="0">
                  <a:pos x="456" y="1374"/>
                </a:cxn>
                <a:cxn ang="0">
                  <a:pos x="468" y="1374"/>
                </a:cxn>
                <a:cxn ang="0">
                  <a:pos x="480" y="1374"/>
                </a:cxn>
                <a:cxn ang="0">
                  <a:pos x="492" y="1374"/>
                </a:cxn>
                <a:cxn ang="0">
                  <a:pos x="504" y="1374"/>
                </a:cxn>
                <a:cxn ang="0">
                  <a:pos x="516" y="1374"/>
                </a:cxn>
                <a:cxn ang="0">
                  <a:pos x="528" y="1374"/>
                </a:cxn>
                <a:cxn ang="0">
                  <a:pos x="540" y="1374"/>
                </a:cxn>
                <a:cxn ang="0">
                  <a:pos x="552" y="1374"/>
                </a:cxn>
                <a:cxn ang="0">
                  <a:pos x="564" y="1374"/>
                </a:cxn>
              </a:cxnLst>
              <a:rect l="0" t="0" r="r" b="b"/>
              <a:pathLst>
                <a:path w="564" h="1374">
                  <a:moveTo>
                    <a:pt x="0" y="1332"/>
                  </a:moveTo>
                  <a:lnTo>
                    <a:pt x="6" y="1326"/>
                  </a:lnTo>
                  <a:lnTo>
                    <a:pt x="12" y="1326"/>
                  </a:lnTo>
                  <a:lnTo>
                    <a:pt x="18" y="1134"/>
                  </a:lnTo>
                  <a:lnTo>
                    <a:pt x="24" y="1134"/>
                  </a:lnTo>
                  <a:lnTo>
                    <a:pt x="30" y="1134"/>
                  </a:lnTo>
                  <a:lnTo>
                    <a:pt x="30" y="1116"/>
                  </a:lnTo>
                  <a:lnTo>
                    <a:pt x="36" y="1116"/>
                  </a:lnTo>
                  <a:lnTo>
                    <a:pt x="42" y="1122"/>
                  </a:lnTo>
                  <a:lnTo>
                    <a:pt x="48" y="1116"/>
                  </a:lnTo>
                  <a:lnTo>
                    <a:pt x="54" y="1116"/>
                  </a:lnTo>
                  <a:lnTo>
                    <a:pt x="60" y="1110"/>
                  </a:lnTo>
                  <a:lnTo>
                    <a:pt x="66" y="1110"/>
                  </a:lnTo>
                  <a:lnTo>
                    <a:pt x="72" y="1110"/>
                  </a:lnTo>
                  <a:lnTo>
                    <a:pt x="78" y="1110"/>
                  </a:lnTo>
                  <a:lnTo>
                    <a:pt x="84" y="1110"/>
                  </a:lnTo>
                  <a:lnTo>
                    <a:pt x="90" y="1110"/>
                  </a:lnTo>
                  <a:lnTo>
                    <a:pt x="96" y="1110"/>
                  </a:lnTo>
                  <a:lnTo>
                    <a:pt x="102" y="1110"/>
                  </a:lnTo>
                  <a:lnTo>
                    <a:pt x="108" y="1110"/>
                  </a:lnTo>
                  <a:lnTo>
                    <a:pt x="114" y="1104"/>
                  </a:lnTo>
                  <a:lnTo>
                    <a:pt x="120" y="1104"/>
                  </a:lnTo>
                  <a:lnTo>
                    <a:pt x="126" y="1104"/>
                  </a:lnTo>
                  <a:lnTo>
                    <a:pt x="132" y="1104"/>
                  </a:lnTo>
                  <a:lnTo>
                    <a:pt x="144" y="852"/>
                  </a:lnTo>
                  <a:lnTo>
                    <a:pt x="144" y="852"/>
                  </a:lnTo>
                  <a:lnTo>
                    <a:pt x="150" y="846"/>
                  </a:lnTo>
                  <a:lnTo>
                    <a:pt x="156" y="846"/>
                  </a:lnTo>
                  <a:lnTo>
                    <a:pt x="162" y="846"/>
                  </a:lnTo>
                  <a:lnTo>
                    <a:pt x="168" y="648"/>
                  </a:lnTo>
                  <a:lnTo>
                    <a:pt x="174" y="642"/>
                  </a:lnTo>
                  <a:lnTo>
                    <a:pt x="180" y="588"/>
                  </a:lnTo>
                  <a:lnTo>
                    <a:pt x="186" y="588"/>
                  </a:lnTo>
                  <a:lnTo>
                    <a:pt x="192" y="588"/>
                  </a:lnTo>
                  <a:lnTo>
                    <a:pt x="198" y="324"/>
                  </a:lnTo>
                  <a:lnTo>
                    <a:pt x="204" y="330"/>
                  </a:lnTo>
                  <a:lnTo>
                    <a:pt x="210" y="324"/>
                  </a:lnTo>
                  <a:lnTo>
                    <a:pt x="216" y="324"/>
                  </a:lnTo>
                  <a:lnTo>
                    <a:pt x="222" y="324"/>
                  </a:lnTo>
                  <a:lnTo>
                    <a:pt x="222" y="60"/>
                  </a:lnTo>
                  <a:lnTo>
                    <a:pt x="228" y="72"/>
                  </a:lnTo>
                  <a:lnTo>
                    <a:pt x="234" y="60"/>
                  </a:lnTo>
                  <a:lnTo>
                    <a:pt x="240" y="0"/>
                  </a:lnTo>
                  <a:lnTo>
                    <a:pt x="246" y="30"/>
                  </a:lnTo>
                  <a:lnTo>
                    <a:pt x="252" y="48"/>
                  </a:lnTo>
                  <a:lnTo>
                    <a:pt x="252" y="1374"/>
                  </a:lnTo>
                  <a:lnTo>
                    <a:pt x="258" y="1374"/>
                  </a:lnTo>
                  <a:lnTo>
                    <a:pt x="264" y="1374"/>
                  </a:lnTo>
                  <a:lnTo>
                    <a:pt x="270" y="1374"/>
                  </a:lnTo>
                  <a:lnTo>
                    <a:pt x="276" y="1374"/>
                  </a:lnTo>
                  <a:lnTo>
                    <a:pt x="282" y="1374"/>
                  </a:lnTo>
                  <a:lnTo>
                    <a:pt x="288" y="1374"/>
                  </a:lnTo>
                  <a:lnTo>
                    <a:pt x="294" y="1374"/>
                  </a:lnTo>
                  <a:lnTo>
                    <a:pt x="300" y="1374"/>
                  </a:lnTo>
                  <a:lnTo>
                    <a:pt x="306" y="1374"/>
                  </a:lnTo>
                  <a:lnTo>
                    <a:pt x="312" y="1374"/>
                  </a:lnTo>
                  <a:lnTo>
                    <a:pt x="318" y="1374"/>
                  </a:lnTo>
                  <a:lnTo>
                    <a:pt x="324" y="1374"/>
                  </a:lnTo>
                  <a:lnTo>
                    <a:pt x="330" y="1374"/>
                  </a:lnTo>
                  <a:lnTo>
                    <a:pt x="336" y="1374"/>
                  </a:lnTo>
                  <a:lnTo>
                    <a:pt x="342" y="1374"/>
                  </a:lnTo>
                  <a:lnTo>
                    <a:pt x="348" y="1374"/>
                  </a:lnTo>
                  <a:lnTo>
                    <a:pt x="354" y="1374"/>
                  </a:lnTo>
                  <a:lnTo>
                    <a:pt x="360" y="1374"/>
                  </a:lnTo>
                  <a:lnTo>
                    <a:pt x="366" y="1374"/>
                  </a:lnTo>
                  <a:lnTo>
                    <a:pt x="372" y="1374"/>
                  </a:lnTo>
                  <a:lnTo>
                    <a:pt x="378" y="1374"/>
                  </a:lnTo>
                  <a:lnTo>
                    <a:pt x="384" y="1374"/>
                  </a:lnTo>
                  <a:lnTo>
                    <a:pt x="390" y="1374"/>
                  </a:lnTo>
                  <a:lnTo>
                    <a:pt x="396" y="1374"/>
                  </a:lnTo>
                  <a:lnTo>
                    <a:pt x="402" y="1374"/>
                  </a:lnTo>
                  <a:lnTo>
                    <a:pt x="408" y="1374"/>
                  </a:lnTo>
                  <a:lnTo>
                    <a:pt x="414" y="1374"/>
                  </a:lnTo>
                  <a:lnTo>
                    <a:pt x="420" y="1374"/>
                  </a:lnTo>
                  <a:lnTo>
                    <a:pt x="426" y="1374"/>
                  </a:lnTo>
                  <a:lnTo>
                    <a:pt x="432" y="1374"/>
                  </a:lnTo>
                  <a:lnTo>
                    <a:pt x="438" y="1374"/>
                  </a:lnTo>
                  <a:lnTo>
                    <a:pt x="444" y="1374"/>
                  </a:lnTo>
                  <a:lnTo>
                    <a:pt x="450" y="1374"/>
                  </a:lnTo>
                  <a:lnTo>
                    <a:pt x="456" y="1374"/>
                  </a:lnTo>
                  <a:lnTo>
                    <a:pt x="462" y="1374"/>
                  </a:lnTo>
                  <a:lnTo>
                    <a:pt x="468" y="1374"/>
                  </a:lnTo>
                  <a:lnTo>
                    <a:pt x="474" y="1374"/>
                  </a:lnTo>
                  <a:lnTo>
                    <a:pt x="480" y="1374"/>
                  </a:lnTo>
                  <a:lnTo>
                    <a:pt x="486" y="1374"/>
                  </a:lnTo>
                  <a:lnTo>
                    <a:pt x="492" y="1374"/>
                  </a:lnTo>
                  <a:lnTo>
                    <a:pt x="498" y="1374"/>
                  </a:lnTo>
                  <a:lnTo>
                    <a:pt x="504" y="1374"/>
                  </a:lnTo>
                  <a:lnTo>
                    <a:pt x="510" y="1374"/>
                  </a:lnTo>
                  <a:lnTo>
                    <a:pt x="516" y="1374"/>
                  </a:lnTo>
                  <a:lnTo>
                    <a:pt x="522" y="1374"/>
                  </a:lnTo>
                  <a:lnTo>
                    <a:pt x="528" y="1374"/>
                  </a:lnTo>
                  <a:lnTo>
                    <a:pt x="534" y="1374"/>
                  </a:lnTo>
                  <a:lnTo>
                    <a:pt x="540" y="1374"/>
                  </a:lnTo>
                  <a:lnTo>
                    <a:pt x="546" y="1374"/>
                  </a:lnTo>
                  <a:lnTo>
                    <a:pt x="552" y="1374"/>
                  </a:lnTo>
                  <a:lnTo>
                    <a:pt x="558" y="1374"/>
                  </a:lnTo>
                  <a:lnTo>
                    <a:pt x="564" y="1374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0" name="Freeform 1096"/>
            <p:cNvSpPr>
              <a:spLocks/>
            </p:cNvSpPr>
            <p:nvPr/>
          </p:nvSpPr>
          <p:spPr bwMode="auto">
            <a:xfrm>
              <a:off x="723900" y="857250"/>
              <a:ext cx="1143000" cy="2581275"/>
            </a:xfrm>
            <a:custGeom>
              <a:avLst/>
              <a:gdLst/>
              <a:ahLst/>
              <a:cxnLst>
                <a:cxn ang="0">
                  <a:pos x="12" y="1626"/>
                </a:cxn>
                <a:cxn ang="0">
                  <a:pos x="30" y="1626"/>
                </a:cxn>
                <a:cxn ang="0">
                  <a:pos x="48" y="1626"/>
                </a:cxn>
                <a:cxn ang="0">
                  <a:pos x="60" y="846"/>
                </a:cxn>
                <a:cxn ang="0">
                  <a:pos x="78" y="852"/>
                </a:cxn>
                <a:cxn ang="0">
                  <a:pos x="90" y="852"/>
                </a:cxn>
                <a:cxn ang="0">
                  <a:pos x="108" y="846"/>
                </a:cxn>
                <a:cxn ang="0">
                  <a:pos x="126" y="846"/>
                </a:cxn>
                <a:cxn ang="0">
                  <a:pos x="144" y="834"/>
                </a:cxn>
                <a:cxn ang="0">
                  <a:pos x="162" y="822"/>
                </a:cxn>
                <a:cxn ang="0">
                  <a:pos x="180" y="822"/>
                </a:cxn>
                <a:cxn ang="0">
                  <a:pos x="198" y="816"/>
                </a:cxn>
                <a:cxn ang="0">
                  <a:pos x="216" y="822"/>
                </a:cxn>
                <a:cxn ang="0">
                  <a:pos x="234" y="822"/>
                </a:cxn>
                <a:cxn ang="0">
                  <a:pos x="252" y="822"/>
                </a:cxn>
                <a:cxn ang="0">
                  <a:pos x="270" y="840"/>
                </a:cxn>
                <a:cxn ang="0">
                  <a:pos x="288" y="840"/>
                </a:cxn>
                <a:cxn ang="0">
                  <a:pos x="300" y="1626"/>
                </a:cxn>
                <a:cxn ang="0">
                  <a:pos x="318" y="1626"/>
                </a:cxn>
                <a:cxn ang="0">
                  <a:pos x="336" y="1626"/>
                </a:cxn>
                <a:cxn ang="0">
                  <a:pos x="354" y="1626"/>
                </a:cxn>
                <a:cxn ang="0">
                  <a:pos x="372" y="1626"/>
                </a:cxn>
                <a:cxn ang="0">
                  <a:pos x="390" y="1626"/>
                </a:cxn>
                <a:cxn ang="0">
                  <a:pos x="408" y="66"/>
                </a:cxn>
                <a:cxn ang="0">
                  <a:pos x="420" y="60"/>
                </a:cxn>
                <a:cxn ang="0">
                  <a:pos x="438" y="96"/>
                </a:cxn>
                <a:cxn ang="0">
                  <a:pos x="456" y="114"/>
                </a:cxn>
                <a:cxn ang="0">
                  <a:pos x="474" y="96"/>
                </a:cxn>
                <a:cxn ang="0">
                  <a:pos x="492" y="96"/>
                </a:cxn>
                <a:cxn ang="0">
                  <a:pos x="510" y="78"/>
                </a:cxn>
                <a:cxn ang="0">
                  <a:pos x="522" y="30"/>
                </a:cxn>
                <a:cxn ang="0">
                  <a:pos x="540" y="0"/>
                </a:cxn>
                <a:cxn ang="0">
                  <a:pos x="558" y="0"/>
                </a:cxn>
                <a:cxn ang="0">
                  <a:pos x="576" y="0"/>
                </a:cxn>
                <a:cxn ang="0">
                  <a:pos x="594" y="0"/>
                </a:cxn>
                <a:cxn ang="0">
                  <a:pos x="606" y="18"/>
                </a:cxn>
                <a:cxn ang="0">
                  <a:pos x="624" y="48"/>
                </a:cxn>
                <a:cxn ang="0">
                  <a:pos x="636" y="66"/>
                </a:cxn>
                <a:cxn ang="0">
                  <a:pos x="654" y="1626"/>
                </a:cxn>
                <a:cxn ang="0">
                  <a:pos x="672" y="1626"/>
                </a:cxn>
                <a:cxn ang="0">
                  <a:pos x="690" y="1626"/>
                </a:cxn>
                <a:cxn ang="0">
                  <a:pos x="708" y="1626"/>
                </a:cxn>
              </a:cxnLst>
              <a:rect l="0" t="0" r="r" b="b"/>
              <a:pathLst>
                <a:path w="720" h="1626">
                  <a:moveTo>
                    <a:pt x="0" y="1626"/>
                  </a:moveTo>
                  <a:lnTo>
                    <a:pt x="6" y="1626"/>
                  </a:lnTo>
                  <a:lnTo>
                    <a:pt x="12" y="1626"/>
                  </a:lnTo>
                  <a:lnTo>
                    <a:pt x="18" y="1626"/>
                  </a:lnTo>
                  <a:lnTo>
                    <a:pt x="24" y="1626"/>
                  </a:lnTo>
                  <a:lnTo>
                    <a:pt x="30" y="1626"/>
                  </a:lnTo>
                  <a:lnTo>
                    <a:pt x="36" y="1626"/>
                  </a:lnTo>
                  <a:lnTo>
                    <a:pt x="42" y="1626"/>
                  </a:lnTo>
                  <a:lnTo>
                    <a:pt x="48" y="1626"/>
                  </a:lnTo>
                  <a:lnTo>
                    <a:pt x="54" y="1626"/>
                  </a:lnTo>
                  <a:lnTo>
                    <a:pt x="54" y="852"/>
                  </a:lnTo>
                  <a:lnTo>
                    <a:pt x="60" y="846"/>
                  </a:lnTo>
                  <a:lnTo>
                    <a:pt x="66" y="852"/>
                  </a:lnTo>
                  <a:lnTo>
                    <a:pt x="72" y="858"/>
                  </a:lnTo>
                  <a:lnTo>
                    <a:pt x="78" y="852"/>
                  </a:lnTo>
                  <a:lnTo>
                    <a:pt x="78" y="846"/>
                  </a:lnTo>
                  <a:lnTo>
                    <a:pt x="84" y="852"/>
                  </a:lnTo>
                  <a:lnTo>
                    <a:pt x="90" y="852"/>
                  </a:lnTo>
                  <a:lnTo>
                    <a:pt x="96" y="852"/>
                  </a:lnTo>
                  <a:lnTo>
                    <a:pt x="102" y="846"/>
                  </a:lnTo>
                  <a:lnTo>
                    <a:pt x="108" y="846"/>
                  </a:lnTo>
                  <a:lnTo>
                    <a:pt x="114" y="846"/>
                  </a:lnTo>
                  <a:lnTo>
                    <a:pt x="120" y="846"/>
                  </a:lnTo>
                  <a:lnTo>
                    <a:pt x="126" y="846"/>
                  </a:lnTo>
                  <a:lnTo>
                    <a:pt x="132" y="846"/>
                  </a:lnTo>
                  <a:lnTo>
                    <a:pt x="138" y="834"/>
                  </a:lnTo>
                  <a:lnTo>
                    <a:pt x="144" y="834"/>
                  </a:lnTo>
                  <a:lnTo>
                    <a:pt x="150" y="828"/>
                  </a:lnTo>
                  <a:lnTo>
                    <a:pt x="156" y="828"/>
                  </a:lnTo>
                  <a:lnTo>
                    <a:pt x="162" y="822"/>
                  </a:lnTo>
                  <a:lnTo>
                    <a:pt x="168" y="822"/>
                  </a:lnTo>
                  <a:lnTo>
                    <a:pt x="174" y="822"/>
                  </a:lnTo>
                  <a:lnTo>
                    <a:pt x="180" y="822"/>
                  </a:lnTo>
                  <a:lnTo>
                    <a:pt x="186" y="816"/>
                  </a:lnTo>
                  <a:lnTo>
                    <a:pt x="192" y="822"/>
                  </a:lnTo>
                  <a:lnTo>
                    <a:pt x="198" y="816"/>
                  </a:lnTo>
                  <a:lnTo>
                    <a:pt x="204" y="816"/>
                  </a:lnTo>
                  <a:lnTo>
                    <a:pt x="210" y="816"/>
                  </a:lnTo>
                  <a:lnTo>
                    <a:pt x="216" y="822"/>
                  </a:lnTo>
                  <a:lnTo>
                    <a:pt x="222" y="822"/>
                  </a:lnTo>
                  <a:lnTo>
                    <a:pt x="228" y="822"/>
                  </a:lnTo>
                  <a:lnTo>
                    <a:pt x="234" y="822"/>
                  </a:lnTo>
                  <a:lnTo>
                    <a:pt x="240" y="822"/>
                  </a:lnTo>
                  <a:lnTo>
                    <a:pt x="246" y="822"/>
                  </a:lnTo>
                  <a:lnTo>
                    <a:pt x="252" y="822"/>
                  </a:lnTo>
                  <a:lnTo>
                    <a:pt x="258" y="834"/>
                  </a:lnTo>
                  <a:lnTo>
                    <a:pt x="264" y="828"/>
                  </a:lnTo>
                  <a:lnTo>
                    <a:pt x="270" y="840"/>
                  </a:lnTo>
                  <a:lnTo>
                    <a:pt x="276" y="840"/>
                  </a:lnTo>
                  <a:lnTo>
                    <a:pt x="282" y="840"/>
                  </a:lnTo>
                  <a:lnTo>
                    <a:pt x="288" y="840"/>
                  </a:lnTo>
                  <a:lnTo>
                    <a:pt x="294" y="840"/>
                  </a:lnTo>
                  <a:lnTo>
                    <a:pt x="300" y="840"/>
                  </a:lnTo>
                  <a:lnTo>
                    <a:pt x="300" y="1626"/>
                  </a:lnTo>
                  <a:lnTo>
                    <a:pt x="306" y="1626"/>
                  </a:lnTo>
                  <a:lnTo>
                    <a:pt x="312" y="1626"/>
                  </a:lnTo>
                  <a:lnTo>
                    <a:pt x="318" y="1626"/>
                  </a:lnTo>
                  <a:lnTo>
                    <a:pt x="324" y="1626"/>
                  </a:lnTo>
                  <a:lnTo>
                    <a:pt x="330" y="1626"/>
                  </a:lnTo>
                  <a:lnTo>
                    <a:pt x="336" y="1626"/>
                  </a:lnTo>
                  <a:lnTo>
                    <a:pt x="342" y="1626"/>
                  </a:lnTo>
                  <a:lnTo>
                    <a:pt x="348" y="1626"/>
                  </a:lnTo>
                  <a:lnTo>
                    <a:pt x="354" y="1626"/>
                  </a:lnTo>
                  <a:lnTo>
                    <a:pt x="360" y="1626"/>
                  </a:lnTo>
                  <a:lnTo>
                    <a:pt x="366" y="1626"/>
                  </a:lnTo>
                  <a:lnTo>
                    <a:pt x="372" y="1626"/>
                  </a:lnTo>
                  <a:lnTo>
                    <a:pt x="378" y="1626"/>
                  </a:lnTo>
                  <a:lnTo>
                    <a:pt x="384" y="1626"/>
                  </a:lnTo>
                  <a:lnTo>
                    <a:pt x="390" y="1626"/>
                  </a:lnTo>
                  <a:lnTo>
                    <a:pt x="396" y="1626"/>
                  </a:lnTo>
                  <a:lnTo>
                    <a:pt x="402" y="42"/>
                  </a:lnTo>
                  <a:lnTo>
                    <a:pt x="408" y="66"/>
                  </a:lnTo>
                  <a:lnTo>
                    <a:pt x="414" y="78"/>
                  </a:lnTo>
                  <a:lnTo>
                    <a:pt x="414" y="60"/>
                  </a:lnTo>
                  <a:lnTo>
                    <a:pt x="420" y="60"/>
                  </a:lnTo>
                  <a:lnTo>
                    <a:pt x="426" y="60"/>
                  </a:lnTo>
                  <a:lnTo>
                    <a:pt x="432" y="90"/>
                  </a:lnTo>
                  <a:lnTo>
                    <a:pt x="438" y="96"/>
                  </a:lnTo>
                  <a:lnTo>
                    <a:pt x="444" y="114"/>
                  </a:lnTo>
                  <a:lnTo>
                    <a:pt x="450" y="114"/>
                  </a:lnTo>
                  <a:lnTo>
                    <a:pt x="456" y="114"/>
                  </a:lnTo>
                  <a:lnTo>
                    <a:pt x="462" y="114"/>
                  </a:lnTo>
                  <a:lnTo>
                    <a:pt x="468" y="96"/>
                  </a:lnTo>
                  <a:lnTo>
                    <a:pt x="474" y="96"/>
                  </a:lnTo>
                  <a:lnTo>
                    <a:pt x="480" y="96"/>
                  </a:lnTo>
                  <a:lnTo>
                    <a:pt x="486" y="96"/>
                  </a:lnTo>
                  <a:lnTo>
                    <a:pt x="492" y="96"/>
                  </a:lnTo>
                  <a:lnTo>
                    <a:pt x="498" y="78"/>
                  </a:lnTo>
                  <a:lnTo>
                    <a:pt x="504" y="78"/>
                  </a:lnTo>
                  <a:lnTo>
                    <a:pt x="510" y="78"/>
                  </a:lnTo>
                  <a:lnTo>
                    <a:pt x="516" y="48"/>
                  </a:lnTo>
                  <a:lnTo>
                    <a:pt x="522" y="48"/>
                  </a:lnTo>
                  <a:lnTo>
                    <a:pt x="522" y="30"/>
                  </a:lnTo>
                  <a:lnTo>
                    <a:pt x="528" y="18"/>
                  </a:lnTo>
                  <a:lnTo>
                    <a:pt x="534" y="18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06" y="18"/>
                  </a:lnTo>
                  <a:lnTo>
                    <a:pt x="612" y="18"/>
                  </a:lnTo>
                  <a:lnTo>
                    <a:pt x="618" y="30"/>
                  </a:lnTo>
                  <a:lnTo>
                    <a:pt x="624" y="48"/>
                  </a:lnTo>
                  <a:lnTo>
                    <a:pt x="630" y="48"/>
                  </a:lnTo>
                  <a:lnTo>
                    <a:pt x="636" y="48"/>
                  </a:lnTo>
                  <a:lnTo>
                    <a:pt x="636" y="66"/>
                  </a:lnTo>
                  <a:lnTo>
                    <a:pt x="642" y="66"/>
                  </a:lnTo>
                  <a:lnTo>
                    <a:pt x="648" y="1626"/>
                  </a:lnTo>
                  <a:lnTo>
                    <a:pt x="654" y="1626"/>
                  </a:lnTo>
                  <a:lnTo>
                    <a:pt x="660" y="1626"/>
                  </a:lnTo>
                  <a:lnTo>
                    <a:pt x="666" y="1626"/>
                  </a:lnTo>
                  <a:lnTo>
                    <a:pt x="672" y="1626"/>
                  </a:lnTo>
                  <a:lnTo>
                    <a:pt x="678" y="1626"/>
                  </a:lnTo>
                  <a:lnTo>
                    <a:pt x="684" y="1626"/>
                  </a:lnTo>
                  <a:lnTo>
                    <a:pt x="690" y="1626"/>
                  </a:lnTo>
                  <a:lnTo>
                    <a:pt x="696" y="1626"/>
                  </a:lnTo>
                  <a:lnTo>
                    <a:pt x="702" y="1626"/>
                  </a:lnTo>
                  <a:lnTo>
                    <a:pt x="708" y="1626"/>
                  </a:lnTo>
                  <a:lnTo>
                    <a:pt x="714" y="1626"/>
                  </a:lnTo>
                  <a:lnTo>
                    <a:pt x="720" y="1626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1" name="Freeform 1097"/>
            <p:cNvSpPr>
              <a:spLocks/>
            </p:cNvSpPr>
            <p:nvPr/>
          </p:nvSpPr>
          <p:spPr bwMode="auto">
            <a:xfrm>
              <a:off x="1866900" y="1552575"/>
              <a:ext cx="1133475" cy="1885950"/>
            </a:xfrm>
            <a:custGeom>
              <a:avLst/>
              <a:gdLst/>
              <a:ahLst/>
              <a:cxnLst>
                <a:cxn ang="0">
                  <a:pos x="12" y="1188"/>
                </a:cxn>
                <a:cxn ang="0">
                  <a:pos x="30" y="1188"/>
                </a:cxn>
                <a:cxn ang="0">
                  <a:pos x="48" y="1188"/>
                </a:cxn>
                <a:cxn ang="0">
                  <a:pos x="66" y="1188"/>
                </a:cxn>
                <a:cxn ang="0">
                  <a:pos x="84" y="1188"/>
                </a:cxn>
                <a:cxn ang="0">
                  <a:pos x="102" y="1188"/>
                </a:cxn>
                <a:cxn ang="0">
                  <a:pos x="120" y="1188"/>
                </a:cxn>
                <a:cxn ang="0">
                  <a:pos x="132" y="1134"/>
                </a:cxn>
                <a:cxn ang="0">
                  <a:pos x="150" y="1020"/>
                </a:cxn>
                <a:cxn ang="0">
                  <a:pos x="162" y="822"/>
                </a:cxn>
                <a:cxn ang="0">
                  <a:pos x="180" y="816"/>
                </a:cxn>
                <a:cxn ang="0">
                  <a:pos x="192" y="798"/>
                </a:cxn>
                <a:cxn ang="0">
                  <a:pos x="210" y="798"/>
                </a:cxn>
                <a:cxn ang="0">
                  <a:pos x="228" y="786"/>
                </a:cxn>
                <a:cxn ang="0">
                  <a:pos x="246" y="786"/>
                </a:cxn>
                <a:cxn ang="0">
                  <a:pos x="264" y="786"/>
                </a:cxn>
                <a:cxn ang="0">
                  <a:pos x="282" y="792"/>
                </a:cxn>
                <a:cxn ang="0">
                  <a:pos x="300" y="786"/>
                </a:cxn>
                <a:cxn ang="0">
                  <a:pos x="318" y="786"/>
                </a:cxn>
                <a:cxn ang="0">
                  <a:pos x="336" y="786"/>
                </a:cxn>
                <a:cxn ang="0">
                  <a:pos x="354" y="774"/>
                </a:cxn>
                <a:cxn ang="0">
                  <a:pos x="366" y="756"/>
                </a:cxn>
                <a:cxn ang="0">
                  <a:pos x="384" y="684"/>
                </a:cxn>
                <a:cxn ang="0">
                  <a:pos x="396" y="660"/>
                </a:cxn>
                <a:cxn ang="0">
                  <a:pos x="414" y="516"/>
                </a:cxn>
                <a:cxn ang="0">
                  <a:pos x="432" y="456"/>
                </a:cxn>
                <a:cxn ang="0">
                  <a:pos x="444" y="444"/>
                </a:cxn>
                <a:cxn ang="0">
                  <a:pos x="462" y="420"/>
                </a:cxn>
                <a:cxn ang="0">
                  <a:pos x="480" y="408"/>
                </a:cxn>
                <a:cxn ang="0">
                  <a:pos x="498" y="396"/>
                </a:cxn>
                <a:cxn ang="0">
                  <a:pos x="516" y="408"/>
                </a:cxn>
                <a:cxn ang="0">
                  <a:pos x="534" y="396"/>
                </a:cxn>
                <a:cxn ang="0">
                  <a:pos x="552" y="402"/>
                </a:cxn>
                <a:cxn ang="0">
                  <a:pos x="570" y="390"/>
                </a:cxn>
                <a:cxn ang="0">
                  <a:pos x="588" y="384"/>
                </a:cxn>
                <a:cxn ang="0">
                  <a:pos x="606" y="384"/>
                </a:cxn>
                <a:cxn ang="0">
                  <a:pos x="624" y="378"/>
                </a:cxn>
                <a:cxn ang="0">
                  <a:pos x="636" y="372"/>
                </a:cxn>
                <a:cxn ang="0">
                  <a:pos x="654" y="348"/>
                </a:cxn>
                <a:cxn ang="0">
                  <a:pos x="672" y="246"/>
                </a:cxn>
                <a:cxn ang="0">
                  <a:pos x="690" y="108"/>
                </a:cxn>
                <a:cxn ang="0">
                  <a:pos x="702" y="36"/>
                </a:cxn>
              </a:cxnLst>
              <a:rect l="0" t="0" r="r" b="b"/>
              <a:pathLst>
                <a:path w="714" h="1188">
                  <a:moveTo>
                    <a:pt x="0" y="1188"/>
                  </a:moveTo>
                  <a:lnTo>
                    <a:pt x="6" y="1188"/>
                  </a:lnTo>
                  <a:lnTo>
                    <a:pt x="12" y="1188"/>
                  </a:lnTo>
                  <a:lnTo>
                    <a:pt x="18" y="1188"/>
                  </a:lnTo>
                  <a:lnTo>
                    <a:pt x="24" y="1188"/>
                  </a:lnTo>
                  <a:lnTo>
                    <a:pt x="30" y="1188"/>
                  </a:lnTo>
                  <a:lnTo>
                    <a:pt x="36" y="1188"/>
                  </a:lnTo>
                  <a:lnTo>
                    <a:pt x="42" y="1188"/>
                  </a:lnTo>
                  <a:lnTo>
                    <a:pt x="48" y="1188"/>
                  </a:lnTo>
                  <a:lnTo>
                    <a:pt x="54" y="1188"/>
                  </a:lnTo>
                  <a:lnTo>
                    <a:pt x="60" y="1188"/>
                  </a:lnTo>
                  <a:lnTo>
                    <a:pt x="66" y="1188"/>
                  </a:lnTo>
                  <a:lnTo>
                    <a:pt x="72" y="1188"/>
                  </a:lnTo>
                  <a:lnTo>
                    <a:pt x="78" y="1188"/>
                  </a:lnTo>
                  <a:lnTo>
                    <a:pt x="84" y="1188"/>
                  </a:lnTo>
                  <a:lnTo>
                    <a:pt x="90" y="1188"/>
                  </a:lnTo>
                  <a:lnTo>
                    <a:pt x="96" y="1188"/>
                  </a:lnTo>
                  <a:lnTo>
                    <a:pt x="102" y="1188"/>
                  </a:lnTo>
                  <a:lnTo>
                    <a:pt x="108" y="1188"/>
                  </a:lnTo>
                  <a:lnTo>
                    <a:pt x="114" y="1188"/>
                  </a:lnTo>
                  <a:lnTo>
                    <a:pt x="120" y="1188"/>
                  </a:lnTo>
                  <a:lnTo>
                    <a:pt x="126" y="1182"/>
                  </a:lnTo>
                  <a:lnTo>
                    <a:pt x="132" y="1182"/>
                  </a:lnTo>
                  <a:lnTo>
                    <a:pt x="132" y="1134"/>
                  </a:lnTo>
                  <a:lnTo>
                    <a:pt x="138" y="1134"/>
                  </a:lnTo>
                  <a:lnTo>
                    <a:pt x="144" y="1020"/>
                  </a:lnTo>
                  <a:lnTo>
                    <a:pt x="150" y="1020"/>
                  </a:lnTo>
                  <a:lnTo>
                    <a:pt x="156" y="894"/>
                  </a:lnTo>
                  <a:lnTo>
                    <a:pt x="162" y="900"/>
                  </a:lnTo>
                  <a:lnTo>
                    <a:pt x="162" y="822"/>
                  </a:lnTo>
                  <a:lnTo>
                    <a:pt x="168" y="822"/>
                  </a:lnTo>
                  <a:lnTo>
                    <a:pt x="174" y="810"/>
                  </a:lnTo>
                  <a:lnTo>
                    <a:pt x="180" y="816"/>
                  </a:lnTo>
                  <a:lnTo>
                    <a:pt x="186" y="810"/>
                  </a:lnTo>
                  <a:lnTo>
                    <a:pt x="192" y="810"/>
                  </a:lnTo>
                  <a:lnTo>
                    <a:pt x="192" y="798"/>
                  </a:lnTo>
                  <a:lnTo>
                    <a:pt x="198" y="798"/>
                  </a:lnTo>
                  <a:lnTo>
                    <a:pt x="204" y="798"/>
                  </a:lnTo>
                  <a:lnTo>
                    <a:pt x="210" y="798"/>
                  </a:lnTo>
                  <a:lnTo>
                    <a:pt x="216" y="798"/>
                  </a:lnTo>
                  <a:lnTo>
                    <a:pt x="222" y="792"/>
                  </a:lnTo>
                  <a:lnTo>
                    <a:pt x="228" y="786"/>
                  </a:lnTo>
                  <a:lnTo>
                    <a:pt x="234" y="786"/>
                  </a:lnTo>
                  <a:lnTo>
                    <a:pt x="240" y="786"/>
                  </a:lnTo>
                  <a:lnTo>
                    <a:pt x="246" y="786"/>
                  </a:lnTo>
                  <a:lnTo>
                    <a:pt x="252" y="786"/>
                  </a:lnTo>
                  <a:lnTo>
                    <a:pt x="258" y="786"/>
                  </a:lnTo>
                  <a:lnTo>
                    <a:pt x="264" y="786"/>
                  </a:lnTo>
                  <a:lnTo>
                    <a:pt x="270" y="786"/>
                  </a:lnTo>
                  <a:lnTo>
                    <a:pt x="276" y="792"/>
                  </a:lnTo>
                  <a:lnTo>
                    <a:pt x="282" y="792"/>
                  </a:lnTo>
                  <a:lnTo>
                    <a:pt x="288" y="792"/>
                  </a:lnTo>
                  <a:lnTo>
                    <a:pt x="294" y="786"/>
                  </a:lnTo>
                  <a:lnTo>
                    <a:pt x="300" y="786"/>
                  </a:lnTo>
                  <a:lnTo>
                    <a:pt x="306" y="786"/>
                  </a:lnTo>
                  <a:lnTo>
                    <a:pt x="312" y="786"/>
                  </a:lnTo>
                  <a:lnTo>
                    <a:pt x="318" y="786"/>
                  </a:lnTo>
                  <a:lnTo>
                    <a:pt x="324" y="786"/>
                  </a:lnTo>
                  <a:lnTo>
                    <a:pt x="330" y="786"/>
                  </a:lnTo>
                  <a:lnTo>
                    <a:pt x="336" y="786"/>
                  </a:lnTo>
                  <a:lnTo>
                    <a:pt x="342" y="786"/>
                  </a:lnTo>
                  <a:lnTo>
                    <a:pt x="348" y="786"/>
                  </a:lnTo>
                  <a:lnTo>
                    <a:pt x="354" y="774"/>
                  </a:lnTo>
                  <a:lnTo>
                    <a:pt x="354" y="768"/>
                  </a:lnTo>
                  <a:lnTo>
                    <a:pt x="360" y="756"/>
                  </a:lnTo>
                  <a:lnTo>
                    <a:pt x="366" y="756"/>
                  </a:lnTo>
                  <a:lnTo>
                    <a:pt x="372" y="720"/>
                  </a:lnTo>
                  <a:lnTo>
                    <a:pt x="378" y="720"/>
                  </a:lnTo>
                  <a:lnTo>
                    <a:pt x="384" y="684"/>
                  </a:lnTo>
                  <a:lnTo>
                    <a:pt x="384" y="696"/>
                  </a:lnTo>
                  <a:lnTo>
                    <a:pt x="390" y="672"/>
                  </a:lnTo>
                  <a:lnTo>
                    <a:pt x="396" y="660"/>
                  </a:lnTo>
                  <a:lnTo>
                    <a:pt x="402" y="594"/>
                  </a:lnTo>
                  <a:lnTo>
                    <a:pt x="408" y="594"/>
                  </a:lnTo>
                  <a:lnTo>
                    <a:pt x="414" y="516"/>
                  </a:lnTo>
                  <a:lnTo>
                    <a:pt x="420" y="480"/>
                  </a:lnTo>
                  <a:lnTo>
                    <a:pt x="426" y="474"/>
                  </a:lnTo>
                  <a:lnTo>
                    <a:pt x="432" y="456"/>
                  </a:lnTo>
                  <a:lnTo>
                    <a:pt x="438" y="456"/>
                  </a:lnTo>
                  <a:lnTo>
                    <a:pt x="438" y="444"/>
                  </a:lnTo>
                  <a:lnTo>
                    <a:pt x="444" y="444"/>
                  </a:lnTo>
                  <a:lnTo>
                    <a:pt x="450" y="426"/>
                  </a:lnTo>
                  <a:lnTo>
                    <a:pt x="456" y="426"/>
                  </a:lnTo>
                  <a:lnTo>
                    <a:pt x="462" y="420"/>
                  </a:lnTo>
                  <a:lnTo>
                    <a:pt x="468" y="414"/>
                  </a:lnTo>
                  <a:lnTo>
                    <a:pt x="474" y="414"/>
                  </a:lnTo>
                  <a:lnTo>
                    <a:pt x="480" y="408"/>
                  </a:lnTo>
                  <a:lnTo>
                    <a:pt x="486" y="414"/>
                  </a:lnTo>
                  <a:lnTo>
                    <a:pt x="492" y="396"/>
                  </a:lnTo>
                  <a:lnTo>
                    <a:pt x="498" y="396"/>
                  </a:lnTo>
                  <a:lnTo>
                    <a:pt x="504" y="396"/>
                  </a:lnTo>
                  <a:lnTo>
                    <a:pt x="510" y="402"/>
                  </a:lnTo>
                  <a:lnTo>
                    <a:pt x="516" y="408"/>
                  </a:lnTo>
                  <a:lnTo>
                    <a:pt x="522" y="396"/>
                  </a:lnTo>
                  <a:lnTo>
                    <a:pt x="528" y="396"/>
                  </a:lnTo>
                  <a:lnTo>
                    <a:pt x="534" y="396"/>
                  </a:lnTo>
                  <a:lnTo>
                    <a:pt x="540" y="396"/>
                  </a:lnTo>
                  <a:lnTo>
                    <a:pt x="546" y="396"/>
                  </a:lnTo>
                  <a:lnTo>
                    <a:pt x="552" y="402"/>
                  </a:lnTo>
                  <a:lnTo>
                    <a:pt x="558" y="396"/>
                  </a:lnTo>
                  <a:lnTo>
                    <a:pt x="564" y="390"/>
                  </a:lnTo>
                  <a:lnTo>
                    <a:pt x="570" y="390"/>
                  </a:lnTo>
                  <a:lnTo>
                    <a:pt x="576" y="390"/>
                  </a:lnTo>
                  <a:lnTo>
                    <a:pt x="582" y="384"/>
                  </a:lnTo>
                  <a:lnTo>
                    <a:pt x="588" y="384"/>
                  </a:lnTo>
                  <a:lnTo>
                    <a:pt x="594" y="384"/>
                  </a:lnTo>
                  <a:lnTo>
                    <a:pt x="600" y="378"/>
                  </a:lnTo>
                  <a:lnTo>
                    <a:pt x="606" y="384"/>
                  </a:lnTo>
                  <a:lnTo>
                    <a:pt x="612" y="384"/>
                  </a:lnTo>
                  <a:lnTo>
                    <a:pt x="618" y="378"/>
                  </a:lnTo>
                  <a:lnTo>
                    <a:pt x="624" y="378"/>
                  </a:lnTo>
                  <a:lnTo>
                    <a:pt x="630" y="384"/>
                  </a:lnTo>
                  <a:lnTo>
                    <a:pt x="636" y="384"/>
                  </a:lnTo>
                  <a:lnTo>
                    <a:pt x="636" y="372"/>
                  </a:lnTo>
                  <a:lnTo>
                    <a:pt x="642" y="372"/>
                  </a:lnTo>
                  <a:lnTo>
                    <a:pt x="648" y="348"/>
                  </a:lnTo>
                  <a:lnTo>
                    <a:pt x="654" y="348"/>
                  </a:lnTo>
                  <a:lnTo>
                    <a:pt x="660" y="306"/>
                  </a:lnTo>
                  <a:lnTo>
                    <a:pt x="666" y="246"/>
                  </a:lnTo>
                  <a:lnTo>
                    <a:pt x="672" y="246"/>
                  </a:lnTo>
                  <a:lnTo>
                    <a:pt x="678" y="168"/>
                  </a:lnTo>
                  <a:lnTo>
                    <a:pt x="684" y="162"/>
                  </a:lnTo>
                  <a:lnTo>
                    <a:pt x="690" y="108"/>
                  </a:lnTo>
                  <a:lnTo>
                    <a:pt x="690" y="120"/>
                  </a:lnTo>
                  <a:lnTo>
                    <a:pt x="696" y="54"/>
                  </a:lnTo>
                  <a:lnTo>
                    <a:pt x="702" y="36"/>
                  </a:lnTo>
                  <a:lnTo>
                    <a:pt x="708" y="0"/>
                  </a:lnTo>
                  <a:lnTo>
                    <a:pt x="714" y="6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2" name="Freeform 1098"/>
            <p:cNvSpPr>
              <a:spLocks/>
            </p:cNvSpPr>
            <p:nvPr/>
          </p:nvSpPr>
          <p:spPr bwMode="auto">
            <a:xfrm>
              <a:off x="3000375" y="904875"/>
              <a:ext cx="1181100" cy="2533650"/>
            </a:xfrm>
            <a:custGeom>
              <a:avLst/>
              <a:gdLst/>
              <a:ahLst/>
              <a:cxnLst>
                <a:cxn ang="0">
                  <a:pos x="6" y="426"/>
                </a:cxn>
                <a:cxn ang="0">
                  <a:pos x="24" y="402"/>
                </a:cxn>
                <a:cxn ang="0">
                  <a:pos x="42" y="402"/>
                </a:cxn>
                <a:cxn ang="0">
                  <a:pos x="60" y="402"/>
                </a:cxn>
                <a:cxn ang="0">
                  <a:pos x="78" y="402"/>
                </a:cxn>
                <a:cxn ang="0">
                  <a:pos x="96" y="402"/>
                </a:cxn>
                <a:cxn ang="0">
                  <a:pos x="114" y="390"/>
                </a:cxn>
                <a:cxn ang="0">
                  <a:pos x="132" y="402"/>
                </a:cxn>
                <a:cxn ang="0">
                  <a:pos x="150" y="390"/>
                </a:cxn>
                <a:cxn ang="0">
                  <a:pos x="168" y="396"/>
                </a:cxn>
                <a:cxn ang="0">
                  <a:pos x="186" y="384"/>
                </a:cxn>
                <a:cxn ang="0">
                  <a:pos x="198" y="354"/>
                </a:cxn>
                <a:cxn ang="0">
                  <a:pos x="216" y="96"/>
                </a:cxn>
                <a:cxn ang="0">
                  <a:pos x="234" y="30"/>
                </a:cxn>
                <a:cxn ang="0">
                  <a:pos x="258" y="18"/>
                </a:cxn>
                <a:cxn ang="0">
                  <a:pos x="270" y="12"/>
                </a:cxn>
                <a:cxn ang="0">
                  <a:pos x="282" y="18"/>
                </a:cxn>
                <a:cxn ang="0">
                  <a:pos x="300" y="1596"/>
                </a:cxn>
                <a:cxn ang="0">
                  <a:pos x="318" y="1596"/>
                </a:cxn>
                <a:cxn ang="0">
                  <a:pos x="336" y="1596"/>
                </a:cxn>
                <a:cxn ang="0">
                  <a:pos x="354" y="1596"/>
                </a:cxn>
                <a:cxn ang="0">
                  <a:pos x="372" y="1596"/>
                </a:cxn>
                <a:cxn ang="0">
                  <a:pos x="390" y="1596"/>
                </a:cxn>
                <a:cxn ang="0">
                  <a:pos x="408" y="1596"/>
                </a:cxn>
                <a:cxn ang="0">
                  <a:pos x="426" y="1596"/>
                </a:cxn>
                <a:cxn ang="0">
                  <a:pos x="444" y="1596"/>
                </a:cxn>
                <a:cxn ang="0">
                  <a:pos x="462" y="1596"/>
                </a:cxn>
                <a:cxn ang="0">
                  <a:pos x="480" y="1596"/>
                </a:cxn>
                <a:cxn ang="0">
                  <a:pos x="498" y="1596"/>
                </a:cxn>
                <a:cxn ang="0">
                  <a:pos x="516" y="1596"/>
                </a:cxn>
                <a:cxn ang="0">
                  <a:pos x="534" y="1596"/>
                </a:cxn>
                <a:cxn ang="0">
                  <a:pos x="552" y="1596"/>
                </a:cxn>
                <a:cxn ang="0">
                  <a:pos x="570" y="1596"/>
                </a:cxn>
                <a:cxn ang="0">
                  <a:pos x="588" y="1596"/>
                </a:cxn>
                <a:cxn ang="0">
                  <a:pos x="606" y="1596"/>
                </a:cxn>
                <a:cxn ang="0">
                  <a:pos x="624" y="1596"/>
                </a:cxn>
                <a:cxn ang="0">
                  <a:pos x="642" y="1596"/>
                </a:cxn>
                <a:cxn ang="0">
                  <a:pos x="660" y="1596"/>
                </a:cxn>
                <a:cxn ang="0">
                  <a:pos x="678" y="1596"/>
                </a:cxn>
                <a:cxn ang="0">
                  <a:pos x="696" y="1596"/>
                </a:cxn>
                <a:cxn ang="0">
                  <a:pos x="714" y="1596"/>
                </a:cxn>
                <a:cxn ang="0">
                  <a:pos x="732" y="1596"/>
                </a:cxn>
              </a:cxnLst>
              <a:rect l="0" t="0" r="r" b="b"/>
              <a:pathLst>
                <a:path w="744" h="1596">
                  <a:moveTo>
                    <a:pt x="0" y="414"/>
                  </a:moveTo>
                  <a:lnTo>
                    <a:pt x="0" y="408"/>
                  </a:lnTo>
                  <a:lnTo>
                    <a:pt x="6" y="426"/>
                  </a:lnTo>
                  <a:lnTo>
                    <a:pt x="12" y="414"/>
                  </a:lnTo>
                  <a:lnTo>
                    <a:pt x="18" y="414"/>
                  </a:lnTo>
                  <a:lnTo>
                    <a:pt x="24" y="402"/>
                  </a:lnTo>
                  <a:lnTo>
                    <a:pt x="30" y="402"/>
                  </a:lnTo>
                  <a:lnTo>
                    <a:pt x="36" y="402"/>
                  </a:lnTo>
                  <a:lnTo>
                    <a:pt x="42" y="402"/>
                  </a:lnTo>
                  <a:lnTo>
                    <a:pt x="48" y="402"/>
                  </a:lnTo>
                  <a:lnTo>
                    <a:pt x="54" y="402"/>
                  </a:lnTo>
                  <a:lnTo>
                    <a:pt x="60" y="402"/>
                  </a:lnTo>
                  <a:lnTo>
                    <a:pt x="66" y="402"/>
                  </a:lnTo>
                  <a:lnTo>
                    <a:pt x="72" y="402"/>
                  </a:lnTo>
                  <a:lnTo>
                    <a:pt x="78" y="402"/>
                  </a:lnTo>
                  <a:lnTo>
                    <a:pt x="84" y="402"/>
                  </a:lnTo>
                  <a:lnTo>
                    <a:pt x="90" y="402"/>
                  </a:lnTo>
                  <a:lnTo>
                    <a:pt x="96" y="402"/>
                  </a:lnTo>
                  <a:lnTo>
                    <a:pt x="102" y="402"/>
                  </a:lnTo>
                  <a:lnTo>
                    <a:pt x="108" y="390"/>
                  </a:lnTo>
                  <a:lnTo>
                    <a:pt x="114" y="390"/>
                  </a:lnTo>
                  <a:lnTo>
                    <a:pt x="120" y="396"/>
                  </a:lnTo>
                  <a:lnTo>
                    <a:pt x="126" y="402"/>
                  </a:lnTo>
                  <a:lnTo>
                    <a:pt x="132" y="402"/>
                  </a:lnTo>
                  <a:lnTo>
                    <a:pt x="138" y="402"/>
                  </a:lnTo>
                  <a:lnTo>
                    <a:pt x="144" y="390"/>
                  </a:lnTo>
                  <a:lnTo>
                    <a:pt x="150" y="390"/>
                  </a:lnTo>
                  <a:lnTo>
                    <a:pt x="156" y="390"/>
                  </a:lnTo>
                  <a:lnTo>
                    <a:pt x="162" y="396"/>
                  </a:lnTo>
                  <a:lnTo>
                    <a:pt x="168" y="396"/>
                  </a:lnTo>
                  <a:lnTo>
                    <a:pt x="174" y="396"/>
                  </a:lnTo>
                  <a:lnTo>
                    <a:pt x="180" y="384"/>
                  </a:lnTo>
                  <a:lnTo>
                    <a:pt x="186" y="384"/>
                  </a:lnTo>
                  <a:lnTo>
                    <a:pt x="192" y="384"/>
                  </a:lnTo>
                  <a:lnTo>
                    <a:pt x="198" y="378"/>
                  </a:lnTo>
                  <a:lnTo>
                    <a:pt x="198" y="354"/>
                  </a:lnTo>
                  <a:lnTo>
                    <a:pt x="204" y="354"/>
                  </a:lnTo>
                  <a:lnTo>
                    <a:pt x="210" y="90"/>
                  </a:lnTo>
                  <a:lnTo>
                    <a:pt x="216" y="96"/>
                  </a:lnTo>
                  <a:lnTo>
                    <a:pt x="222" y="36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40" y="24"/>
                  </a:lnTo>
                  <a:lnTo>
                    <a:pt x="246" y="18"/>
                  </a:lnTo>
                  <a:lnTo>
                    <a:pt x="258" y="18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70" y="12"/>
                  </a:lnTo>
                  <a:lnTo>
                    <a:pt x="276" y="30"/>
                  </a:lnTo>
                  <a:lnTo>
                    <a:pt x="276" y="0"/>
                  </a:lnTo>
                  <a:lnTo>
                    <a:pt x="282" y="18"/>
                  </a:lnTo>
                  <a:lnTo>
                    <a:pt x="288" y="18"/>
                  </a:lnTo>
                  <a:lnTo>
                    <a:pt x="294" y="18"/>
                  </a:lnTo>
                  <a:lnTo>
                    <a:pt x="300" y="1596"/>
                  </a:lnTo>
                  <a:lnTo>
                    <a:pt x="306" y="1596"/>
                  </a:lnTo>
                  <a:lnTo>
                    <a:pt x="312" y="1596"/>
                  </a:lnTo>
                  <a:lnTo>
                    <a:pt x="318" y="1596"/>
                  </a:lnTo>
                  <a:lnTo>
                    <a:pt x="324" y="1596"/>
                  </a:lnTo>
                  <a:lnTo>
                    <a:pt x="330" y="1596"/>
                  </a:lnTo>
                  <a:lnTo>
                    <a:pt x="336" y="1596"/>
                  </a:lnTo>
                  <a:lnTo>
                    <a:pt x="342" y="1596"/>
                  </a:lnTo>
                  <a:lnTo>
                    <a:pt x="348" y="1596"/>
                  </a:lnTo>
                  <a:lnTo>
                    <a:pt x="354" y="1596"/>
                  </a:lnTo>
                  <a:lnTo>
                    <a:pt x="360" y="1596"/>
                  </a:lnTo>
                  <a:lnTo>
                    <a:pt x="366" y="1596"/>
                  </a:lnTo>
                  <a:lnTo>
                    <a:pt x="372" y="1596"/>
                  </a:lnTo>
                  <a:lnTo>
                    <a:pt x="378" y="1596"/>
                  </a:lnTo>
                  <a:lnTo>
                    <a:pt x="384" y="1596"/>
                  </a:lnTo>
                  <a:lnTo>
                    <a:pt x="390" y="1596"/>
                  </a:lnTo>
                  <a:lnTo>
                    <a:pt x="396" y="1596"/>
                  </a:lnTo>
                  <a:lnTo>
                    <a:pt x="402" y="1596"/>
                  </a:lnTo>
                  <a:lnTo>
                    <a:pt x="408" y="1596"/>
                  </a:lnTo>
                  <a:lnTo>
                    <a:pt x="414" y="1596"/>
                  </a:lnTo>
                  <a:lnTo>
                    <a:pt x="420" y="1596"/>
                  </a:lnTo>
                  <a:lnTo>
                    <a:pt x="426" y="1596"/>
                  </a:lnTo>
                  <a:lnTo>
                    <a:pt x="432" y="1596"/>
                  </a:lnTo>
                  <a:lnTo>
                    <a:pt x="438" y="1596"/>
                  </a:lnTo>
                  <a:lnTo>
                    <a:pt x="444" y="1596"/>
                  </a:lnTo>
                  <a:lnTo>
                    <a:pt x="450" y="1596"/>
                  </a:lnTo>
                  <a:lnTo>
                    <a:pt x="456" y="1596"/>
                  </a:lnTo>
                  <a:lnTo>
                    <a:pt x="462" y="1596"/>
                  </a:lnTo>
                  <a:lnTo>
                    <a:pt x="468" y="1596"/>
                  </a:lnTo>
                  <a:lnTo>
                    <a:pt x="474" y="1596"/>
                  </a:lnTo>
                  <a:lnTo>
                    <a:pt x="480" y="1596"/>
                  </a:lnTo>
                  <a:lnTo>
                    <a:pt x="486" y="1596"/>
                  </a:lnTo>
                  <a:lnTo>
                    <a:pt x="492" y="1596"/>
                  </a:lnTo>
                  <a:lnTo>
                    <a:pt x="498" y="1596"/>
                  </a:lnTo>
                  <a:lnTo>
                    <a:pt x="504" y="1596"/>
                  </a:lnTo>
                  <a:lnTo>
                    <a:pt x="510" y="1596"/>
                  </a:lnTo>
                  <a:lnTo>
                    <a:pt x="516" y="1596"/>
                  </a:lnTo>
                  <a:lnTo>
                    <a:pt x="522" y="1596"/>
                  </a:lnTo>
                  <a:lnTo>
                    <a:pt x="528" y="1596"/>
                  </a:lnTo>
                  <a:lnTo>
                    <a:pt x="534" y="1596"/>
                  </a:lnTo>
                  <a:lnTo>
                    <a:pt x="540" y="1596"/>
                  </a:lnTo>
                  <a:lnTo>
                    <a:pt x="546" y="1596"/>
                  </a:lnTo>
                  <a:lnTo>
                    <a:pt x="552" y="1596"/>
                  </a:lnTo>
                  <a:lnTo>
                    <a:pt x="558" y="1596"/>
                  </a:lnTo>
                  <a:lnTo>
                    <a:pt x="564" y="1596"/>
                  </a:lnTo>
                  <a:lnTo>
                    <a:pt x="570" y="1596"/>
                  </a:lnTo>
                  <a:lnTo>
                    <a:pt x="576" y="1596"/>
                  </a:lnTo>
                  <a:lnTo>
                    <a:pt x="582" y="1596"/>
                  </a:lnTo>
                  <a:lnTo>
                    <a:pt x="588" y="1596"/>
                  </a:lnTo>
                  <a:lnTo>
                    <a:pt x="594" y="1596"/>
                  </a:lnTo>
                  <a:lnTo>
                    <a:pt x="600" y="1596"/>
                  </a:lnTo>
                  <a:lnTo>
                    <a:pt x="606" y="1596"/>
                  </a:lnTo>
                  <a:lnTo>
                    <a:pt x="612" y="1596"/>
                  </a:lnTo>
                  <a:lnTo>
                    <a:pt x="618" y="1596"/>
                  </a:lnTo>
                  <a:lnTo>
                    <a:pt x="624" y="1596"/>
                  </a:lnTo>
                  <a:lnTo>
                    <a:pt x="630" y="1596"/>
                  </a:lnTo>
                  <a:lnTo>
                    <a:pt x="636" y="1596"/>
                  </a:lnTo>
                  <a:lnTo>
                    <a:pt x="642" y="1596"/>
                  </a:lnTo>
                  <a:lnTo>
                    <a:pt x="648" y="1596"/>
                  </a:lnTo>
                  <a:lnTo>
                    <a:pt x="654" y="1596"/>
                  </a:lnTo>
                  <a:lnTo>
                    <a:pt x="660" y="1596"/>
                  </a:lnTo>
                  <a:lnTo>
                    <a:pt x="666" y="1596"/>
                  </a:lnTo>
                  <a:lnTo>
                    <a:pt x="672" y="1596"/>
                  </a:lnTo>
                  <a:lnTo>
                    <a:pt x="678" y="1596"/>
                  </a:lnTo>
                  <a:lnTo>
                    <a:pt x="684" y="1596"/>
                  </a:lnTo>
                  <a:lnTo>
                    <a:pt x="690" y="1596"/>
                  </a:lnTo>
                  <a:lnTo>
                    <a:pt x="696" y="1596"/>
                  </a:lnTo>
                  <a:lnTo>
                    <a:pt x="702" y="1596"/>
                  </a:lnTo>
                  <a:lnTo>
                    <a:pt x="708" y="1596"/>
                  </a:lnTo>
                  <a:lnTo>
                    <a:pt x="714" y="1596"/>
                  </a:lnTo>
                  <a:lnTo>
                    <a:pt x="720" y="1596"/>
                  </a:lnTo>
                  <a:lnTo>
                    <a:pt x="726" y="1596"/>
                  </a:lnTo>
                  <a:lnTo>
                    <a:pt x="732" y="1596"/>
                  </a:lnTo>
                  <a:lnTo>
                    <a:pt x="738" y="1596"/>
                  </a:lnTo>
                  <a:lnTo>
                    <a:pt x="744" y="159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3" name="Freeform 1099"/>
            <p:cNvSpPr>
              <a:spLocks/>
            </p:cNvSpPr>
            <p:nvPr/>
          </p:nvSpPr>
          <p:spPr bwMode="auto">
            <a:xfrm>
              <a:off x="4181475" y="895350"/>
              <a:ext cx="857250" cy="2543175"/>
            </a:xfrm>
            <a:custGeom>
              <a:avLst/>
              <a:gdLst/>
              <a:ahLst/>
              <a:cxnLst>
                <a:cxn ang="0">
                  <a:pos x="6" y="1596"/>
                </a:cxn>
                <a:cxn ang="0">
                  <a:pos x="12" y="1548"/>
                </a:cxn>
                <a:cxn ang="0">
                  <a:pos x="24" y="1458"/>
                </a:cxn>
                <a:cxn ang="0">
                  <a:pos x="30" y="1260"/>
                </a:cxn>
                <a:cxn ang="0">
                  <a:pos x="42" y="1242"/>
                </a:cxn>
                <a:cxn ang="0">
                  <a:pos x="54" y="1224"/>
                </a:cxn>
                <a:cxn ang="0">
                  <a:pos x="66" y="1206"/>
                </a:cxn>
                <a:cxn ang="0">
                  <a:pos x="78" y="1200"/>
                </a:cxn>
                <a:cxn ang="0">
                  <a:pos x="90" y="1200"/>
                </a:cxn>
                <a:cxn ang="0">
                  <a:pos x="102" y="1200"/>
                </a:cxn>
                <a:cxn ang="0">
                  <a:pos x="114" y="1200"/>
                </a:cxn>
                <a:cxn ang="0">
                  <a:pos x="120" y="1170"/>
                </a:cxn>
                <a:cxn ang="0">
                  <a:pos x="132" y="1020"/>
                </a:cxn>
                <a:cxn ang="0">
                  <a:pos x="144" y="834"/>
                </a:cxn>
                <a:cxn ang="0">
                  <a:pos x="150" y="792"/>
                </a:cxn>
                <a:cxn ang="0">
                  <a:pos x="162" y="792"/>
                </a:cxn>
                <a:cxn ang="0">
                  <a:pos x="174" y="786"/>
                </a:cxn>
                <a:cxn ang="0">
                  <a:pos x="180" y="438"/>
                </a:cxn>
                <a:cxn ang="0">
                  <a:pos x="192" y="408"/>
                </a:cxn>
                <a:cxn ang="0">
                  <a:pos x="204" y="384"/>
                </a:cxn>
                <a:cxn ang="0">
                  <a:pos x="216" y="12"/>
                </a:cxn>
                <a:cxn ang="0">
                  <a:pos x="228" y="1602"/>
                </a:cxn>
                <a:cxn ang="0">
                  <a:pos x="240" y="1602"/>
                </a:cxn>
                <a:cxn ang="0">
                  <a:pos x="252" y="1602"/>
                </a:cxn>
                <a:cxn ang="0">
                  <a:pos x="264" y="1602"/>
                </a:cxn>
                <a:cxn ang="0">
                  <a:pos x="276" y="1602"/>
                </a:cxn>
                <a:cxn ang="0">
                  <a:pos x="288" y="1602"/>
                </a:cxn>
                <a:cxn ang="0">
                  <a:pos x="300" y="1602"/>
                </a:cxn>
                <a:cxn ang="0">
                  <a:pos x="312" y="1602"/>
                </a:cxn>
                <a:cxn ang="0">
                  <a:pos x="324" y="1602"/>
                </a:cxn>
                <a:cxn ang="0">
                  <a:pos x="336" y="1602"/>
                </a:cxn>
                <a:cxn ang="0">
                  <a:pos x="348" y="1602"/>
                </a:cxn>
                <a:cxn ang="0">
                  <a:pos x="360" y="1602"/>
                </a:cxn>
                <a:cxn ang="0">
                  <a:pos x="372" y="1602"/>
                </a:cxn>
                <a:cxn ang="0">
                  <a:pos x="384" y="1602"/>
                </a:cxn>
                <a:cxn ang="0">
                  <a:pos x="396" y="1602"/>
                </a:cxn>
                <a:cxn ang="0">
                  <a:pos x="408" y="1602"/>
                </a:cxn>
                <a:cxn ang="0">
                  <a:pos x="420" y="1602"/>
                </a:cxn>
                <a:cxn ang="0">
                  <a:pos x="432" y="1602"/>
                </a:cxn>
                <a:cxn ang="0">
                  <a:pos x="444" y="1602"/>
                </a:cxn>
                <a:cxn ang="0">
                  <a:pos x="456" y="1602"/>
                </a:cxn>
                <a:cxn ang="0">
                  <a:pos x="468" y="1602"/>
                </a:cxn>
                <a:cxn ang="0">
                  <a:pos x="480" y="1602"/>
                </a:cxn>
                <a:cxn ang="0">
                  <a:pos x="492" y="1602"/>
                </a:cxn>
                <a:cxn ang="0">
                  <a:pos x="504" y="1602"/>
                </a:cxn>
                <a:cxn ang="0">
                  <a:pos x="516" y="1602"/>
                </a:cxn>
                <a:cxn ang="0">
                  <a:pos x="528" y="1602"/>
                </a:cxn>
                <a:cxn ang="0">
                  <a:pos x="540" y="1602"/>
                </a:cxn>
              </a:cxnLst>
              <a:rect l="0" t="0" r="r" b="b"/>
              <a:pathLst>
                <a:path w="540" h="1602">
                  <a:moveTo>
                    <a:pt x="0" y="1596"/>
                  </a:moveTo>
                  <a:lnTo>
                    <a:pt x="6" y="1596"/>
                  </a:lnTo>
                  <a:lnTo>
                    <a:pt x="6" y="1548"/>
                  </a:lnTo>
                  <a:lnTo>
                    <a:pt x="12" y="1548"/>
                  </a:lnTo>
                  <a:lnTo>
                    <a:pt x="18" y="1464"/>
                  </a:lnTo>
                  <a:lnTo>
                    <a:pt x="24" y="1458"/>
                  </a:lnTo>
                  <a:lnTo>
                    <a:pt x="30" y="1266"/>
                  </a:lnTo>
                  <a:lnTo>
                    <a:pt x="30" y="1260"/>
                  </a:lnTo>
                  <a:lnTo>
                    <a:pt x="36" y="1242"/>
                  </a:lnTo>
                  <a:lnTo>
                    <a:pt x="42" y="1242"/>
                  </a:lnTo>
                  <a:lnTo>
                    <a:pt x="48" y="1224"/>
                  </a:lnTo>
                  <a:lnTo>
                    <a:pt x="54" y="1224"/>
                  </a:lnTo>
                  <a:lnTo>
                    <a:pt x="60" y="1218"/>
                  </a:lnTo>
                  <a:lnTo>
                    <a:pt x="66" y="1206"/>
                  </a:lnTo>
                  <a:lnTo>
                    <a:pt x="72" y="1206"/>
                  </a:lnTo>
                  <a:lnTo>
                    <a:pt x="78" y="1200"/>
                  </a:lnTo>
                  <a:lnTo>
                    <a:pt x="84" y="1200"/>
                  </a:lnTo>
                  <a:lnTo>
                    <a:pt x="90" y="1200"/>
                  </a:lnTo>
                  <a:lnTo>
                    <a:pt x="96" y="1200"/>
                  </a:lnTo>
                  <a:lnTo>
                    <a:pt x="102" y="1200"/>
                  </a:lnTo>
                  <a:lnTo>
                    <a:pt x="108" y="1200"/>
                  </a:lnTo>
                  <a:lnTo>
                    <a:pt x="114" y="1200"/>
                  </a:lnTo>
                  <a:lnTo>
                    <a:pt x="114" y="1170"/>
                  </a:lnTo>
                  <a:lnTo>
                    <a:pt x="120" y="1170"/>
                  </a:lnTo>
                  <a:lnTo>
                    <a:pt x="126" y="1032"/>
                  </a:lnTo>
                  <a:lnTo>
                    <a:pt x="132" y="1020"/>
                  </a:lnTo>
                  <a:lnTo>
                    <a:pt x="138" y="834"/>
                  </a:lnTo>
                  <a:lnTo>
                    <a:pt x="144" y="834"/>
                  </a:lnTo>
                  <a:lnTo>
                    <a:pt x="144" y="810"/>
                  </a:lnTo>
                  <a:lnTo>
                    <a:pt x="150" y="792"/>
                  </a:lnTo>
                  <a:lnTo>
                    <a:pt x="156" y="786"/>
                  </a:lnTo>
                  <a:lnTo>
                    <a:pt x="162" y="792"/>
                  </a:lnTo>
                  <a:lnTo>
                    <a:pt x="168" y="786"/>
                  </a:lnTo>
                  <a:lnTo>
                    <a:pt x="174" y="786"/>
                  </a:lnTo>
                  <a:lnTo>
                    <a:pt x="174" y="444"/>
                  </a:lnTo>
                  <a:lnTo>
                    <a:pt x="180" y="438"/>
                  </a:lnTo>
                  <a:lnTo>
                    <a:pt x="186" y="408"/>
                  </a:lnTo>
                  <a:lnTo>
                    <a:pt x="192" y="408"/>
                  </a:lnTo>
                  <a:lnTo>
                    <a:pt x="198" y="402"/>
                  </a:lnTo>
                  <a:lnTo>
                    <a:pt x="204" y="384"/>
                  </a:lnTo>
                  <a:lnTo>
                    <a:pt x="210" y="384"/>
                  </a:lnTo>
                  <a:lnTo>
                    <a:pt x="216" y="12"/>
                  </a:lnTo>
                  <a:lnTo>
                    <a:pt x="222" y="0"/>
                  </a:lnTo>
                  <a:lnTo>
                    <a:pt x="228" y="1602"/>
                  </a:lnTo>
                  <a:lnTo>
                    <a:pt x="234" y="1602"/>
                  </a:lnTo>
                  <a:lnTo>
                    <a:pt x="240" y="1602"/>
                  </a:lnTo>
                  <a:lnTo>
                    <a:pt x="246" y="1602"/>
                  </a:lnTo>
                  <a:lnTo>
                    <a:pt x="252" y="1602"/>
                  </a:lnTo>
                  <a:lnTo>
                    <a:pt x="258" y="1602"/>
                  </a:lnTo>
                  <a:lnTo>
                    <a:pt x="264" y="1602"/>
                  </a:lnTo>
                  <a:lnTo>
                    <a:pt x="270" y="1602"/>
                  </a:lnTo>
                  <a:lnTo>
                    <a:pt x="276" y="1602"/>
                  </a:lnTo>
                  <a:lnTo>
                    <a:pt x="282" y="1602"/>
                  </a:lnTo>
                  <a:lnTo>
                    <a:pt x="288" y="1602"/>
                  </a:lnTo>
                  <a:lnTo>
                    <a:pt x="294" y="1602"/>
                  </a:lnTo>
                  <a:lnTo>
                    <a:pt x="300" y="1602"/>
                  </a:lnTo>
                  <a:lnTo>
                    <a:pt x="306" y="1602"/>
                  </a:lnTo>
                  <a:lnTo>
                    <a:pt x="312" y="1602"/>
                  </a:lnTo>
                  <a:lnTo>
                    <a:pt x="318" y="1602"/>
                  </a:lnTo>
                  <a:lnTo>
                    <a:pt x="324" y="1602"/>
                  </a:lnTo>
                  <a:lnTo>
                    <a:pt x="330" y="1602"/>
                  </a:lnTo>
                  <a:lnTo>
                    <a:pt x="336" y="1602"/>
                  </a:lnTo>
                  <a:lnTo>
                    <a:pt x="342" y="1602"/>
                  </a:lnTo>
                  <a:lnTo>
                    <a:pt x="348" y="1602"/>
                  </a:lnTo>
                  <a:lnTo>
                    <a:pt x="354" y="1602"/>
                  </a:lnTo>
                  <a:lnTo>
                    <a:pt x="360" y="1602"/>
                  </a:lnTo>
                  <a:lnTo>
                    <a:pt x="366" y="1602"/>
                  </a:lnTo>
                  <a:lnTo>
                    <a:pt x="372" y="1602"/>
                  </a:lnTo>
                  <a:lnTo>
                    <a:pt x="378" y="1602"/>
                  </a:lnTo>
                  <a:lnTo>
                    <a:pt x="384" y="1602"/>
                  </a:lnTo>
                  <a:lnTo>
                    <a:pt x="390" y="1602"/>
                  </a:lnTo>
                  <a:lnTo>
                    <a:pt x="396" y="1602"/>
                  </a:lnTo>
                  <a:lnTo>
                    <a:pt x="402" y="1602"/>
                  </a:lnTo>
                  <a:lnTo>
                    <a:pt x="408" y="1602"/>
                  </a:lnTo>
                  <a:lnTo>
                    <a:pt x="414" y="1602"/>
                  </a:lnTo>
                  <a:lnTo>
                    <a:pt x="420" y="1602"/>
                  </a:lnTo>
                  <a:lnTo>
                    <a:pt x="426" y="1602"/>
                  </a:lnTo>
                  <a:lnTo>
                    <a:pt x="432" y="1602"/>
                  </a:lnTo>
                  <a:lnTo>
                    <a:pt x="438" y="1602"/>
                  </a:lnTo>
                  <a:lnTo>
                    <a:pt x="444" y="1602"/>
                  </a:lnTo>
                  <a:lnTo>
                    <a:pt x="450" y="1602"/>
                  </a:lnTo>
                  <a:lnTo>
                    <a:pt x="456" y="1602"/>
                  </a:lnTo>
                  <a:lnTo>
                    <a:pt x="462" y="1602"/>
                  </a:lnTo>
                  <a:lnTo>
                    <a:pt x="468" y="1602"/>
                  </a:lnTo>
                  <a:lnTo>
                    <a:pt x="474" y="1602"/>
                  </a:lnTo>
                  <a:lnTo>
                    <a:pt x="480" y="1602"/>
                  </a:lnTo>
                  <a:lnTo>
                    <a:pt x="486" y="1602"/>
                  </a:lnTo>
                  <a:lnTo>
                    <a:pt x="492" y="1602"/>
                  </a:lnTo>
                  <a:lnTo>
                    <a:pt x="498" y="1602"/>
                  </a:lnTo>
                  <a:lnTo>
                    <a:pt x="504" y="1602"/>
                  </a:lnTo>
                  <a:lnTo>
                    <a:pt x="510" y="1602"/>
                  </a:lnTo>
                  <a:lnTo>
                    <a:pt x="516" y="1602"/>
                  </a:lnTo>
                  <a:lnTo>
                    <a:pt x="522" y="1602"/>
                  </a:lnTo>
                  <a:lnTo>
                    <a:pt x="528" y="1602"/>
                  </a:lnTo>
                  <a:lnTo>
                    <a:pt x="534" y="1602"/>
                  </a:lnTo>
                  <a:lnTo>
                    <a:pt x="540" y="1602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4" name="Freeform 1100"/>
            <p:cNvSpPr>
              <a:spLocks/>
            </p:cNvSpPr>
            <p:nvPr/>
          </p:nvSpPr>
          <p:spPr bwMode="auto">
            <a:xfrm>
              <a:off x="723900" y="866775"/>
              <a:ext cx="1190625" cy="2571750"/>
            </a:xfrm>
            <a:custGeom>
              <a:avLst/>
              <a:gdLst/>
              <a:ahLst/>
              <a:cxnLst>
                <a:cxn ang="0">
                  <a:pos x="12" y="1620"/>
                </a:cxn>
                <a:cxn ang="0">
                  <a:pos x="30" y="1620"/>
                </a:cxn>
                <a:cxn ang="0">
                  <a:pos x="48" y="1620"/>
                </a:cxn>
                <a:cxn ang="0">
                  <a:pos x="66" y="822"/>
                </a:cxn>
                <a:cxn ang="0">
                  <a:pos x="84" y="828"/>
                </a:cxn>
                <a:cxn ang="0">
                  <a:pos x="102" y="822"/>
                </a:cxn>
                <a:cxn ang="0">
                  <a:pos x="120" y="816"/>
                </a:cxn>
                <a:cxn ang="0">
                  <a:pos x="138" y="816"/>
                </a:cxn>
                <a:cxn ang="0">
                  <a:pos x="156" y="816"/>
                </a:cxn>
                <a:cxn ang="0">
                  <a:pos x="174" y="816"/>
                </a:cxn>
                <a:cxn ang="0">
                  <a:pos x="192" y="804"/>
                </a:cxn>
                <a:cxn ang="0">
                  <a:pos x="210" y="804"/>
                </a:cxn>
                <a:cxn ang="0">
                  <a:pos x="228" y="804"/>
                </a:cxn>
                <a:cxn ang="0">
                  <a:pos x="246" y="804"/>
                </a:cxn>
                <a:cxn ang="0">
                  <a:pos x="264" y="804"/>
                </a:cxn>
                <a:cxn ang="0">
                  <a:pos x="282" y="804"/>
                </a:cxn>
                <a:cxn ang="0">
                  <a:pos x="300" y="1620"/>
                </a:cxn>
                <a:cxn ang="0">
                  <a:pos x="318" y="1620"/>
                </a:cxn>
                <a:cxn ang="0">
                  <a:pos x="336" y="1620"/>
                </a:cxn>
                <a:cxn ang="0">
                  <a:pos x="354" y="1620"/>
                </a:cxn>
                <a:cxn ang="0">
                  <a:pos x="372" y="1620"/>
                </a:cxn>
                <a:cxn ang="0">
                  <a:pos x="390" y="1620"/>
                </a:cxn>
                <a:cxn ang="0">
                  <a:pos x="408" y="0"/>
                </a:cxn>
                <a:cxn ang="0">
                  <a:pos x="420" y="0"/>
                </a:cxn>
                <a:cxn ang="0">
                  <a:pos x="438" y="12"/>
                </a:cxn>
                <a:cxn ang="0">
                  <a:pos x="456" y="12"/>
                </a:cxn>
                <a:cxn ang="0">
                  <a:pos x="474" y="36"/>
                </a:cxn>
                <a:cxn ang="0">
                  <a:pos x="492" y="48"/>
                </a:cxn>
                <a:cxn ang="0">
                  <a:pos x="510" y="48"/>
                </a:cxn>
                <a:cxn ang="0">
                  <a:pos x="528" y="60"/>
                </a:cxn>
                <a:cxn ang="0">
                  <a:pos x="546" y="48"/>
                </a:cxn>
                <a:cxn ang="0">
                  <a:pos x="558" y="72"/>
                </a:cxn>
                <a:cxn ang="0">
                  <a:pos x="576" y="84"/>
                </a:cxn>
                <a:cxn ang="0">
                  <a:pos x="594" y="90"/>
                </a:cxn>
                <a:cxn ang="0">
                  <a:pos x="612" y="90"/>
                </a:cxn>
                <a:cxn ang="0">
                  <a:pos x="630" y="90"/>
                </a:cxn>
                <a:cxn ang="0">
                  <a:pos x="648" y="1620"/>
                </a:cxn>
                <a:cxn ang="0">
                  <a:pos x="666" y="1620"/>
                </a:cxn>
                <a:cxn ang="0">
                  <a:pos x="684" y="1620"/>
                </a:cxn>
                <a:cxn ang="0">
                  <a:pos x="702" y="1620"/>
                </a:cxn>
                <a:cxn ang="0">
                  <a:pos x="720" y="1620"/>
                </a:cxn>
                <a:cxn ang="0">
                  <a:pos x="738" y="1620"/>
                </a:cxn>
              </a:cxnLst>
              <a:rect l="0" t="0" r="r" b="b"/>
              <a:pathLst>
                <a:path w="750" h="1620">
                  <a:moveTo>
                    <a:pt x="0" y="1620"/>
                  </a:moveTo>
                  <a:lnTo>
                    <a:pt x="6" y="1620"/>
                  </a:lnTo>
                  <a:lnTo>
                    <a:pt x="12" y="1620"/>
                  </a:lnTo>
                  <a:lnTo>
                    <a:pt x="18" y="1620"/>
                  </a:lnTo>
                  <a:lnTo>
                    <a:pt x="24" y="1620"/>
                  </a:lnTo>
                  <a:lnTo>
                    <a:pt x="30" y="1620"/>
                  </a:lnTo>
                  <a:lnTo>
                    <a:pt x="36" y="1620"/>
                  </a:lnTo>
                  <a:lnTo>
                    <a:pt x="42" y="1620"/>
                  </a:lnTo>
                  <a:lnTo>
                    <a:pt x="48" y="1620"/>
                  </a:lnTo>
                  <a:lnTo>
                    <a:pt x="54" y="822"/>
                  </a:lnTo>
                  <a:lnTo>
                    <a:pt x="60" y="822"/>
                  </a:lnTo>
                  <a:lnTo>
                    <a:pt x="66" y="822"/>
                  </a:lnTo>
                  <a:lnTo>
                    <a:pt x="72" y="816"/>
                  </a:lnTo>
                  <a:lnTo>
                    <a:pt x="78" y="816"/>
                  </a:lnTo>
                  <a:lnTo>
                    <a:pt x="84" y="828"/>
                  </a:lnTo>
                  <a:lnTo>
                    <a:pt x="90" y="828"/>
                  </a:lnTo>
                  <a:lnTo>
                    <a:pt x="96" y="822"/>
                  </a:lnTo>
                  <a:lnTo>
                    <a:pt x="102" y="822"/>
                  </a:lnTo>
                  <a:lnTo>
                    <a:pt x="108" y="816"/>
                  </a:lnTo>
                  <a:lnTo>
                    <a:pt x="114" y="816"/>
                  </a:lnTo>
                  <a:lnTo>
                    <a:pt x="120" y="816"/>
                  </a:lnTo>
                  <a:lnTo>
                    <a:pt x="126" y="816"/>
                  </a:lnTo>
                  <a:lnTo>
                    <a:pt x="132" y="816"/>
                  </a:lnTo>
                  <a:lnTo>
                    <a:pt x="138" y="816"/>
                  </a:lnTo>
                  <a:lnTo>
                    <a:pt x="144" y="816"/>
                  </a:lnTo>
                  <a:lnTo>
                    <a:pt x="150" y="816"/>
                  </a:lnTo>
                  <a:lnTo>
                    <a:pt x="156" y="816"/>
                  </a:lnTo>
                  <a:lnTo>
                    <a:pt x="162" y="822"/>
                  </a:lnTo>
                  <a:lnTo>
                    <a:pt x="168" y="822"/>
                  </a:lnTo>
                  <a:lnTo>
                    <a:pt x="174" y="816"/>
                  </a:lnTo>
                  <a:lnTo>
                    <a:pt x="180" y="816"/>
                  </a:lnTo>
                  <a:lnTo>
                    <a:pt x="186" y="804"/>
                  </a:lnTo>
                  <a:lnTo>
                    <a:pt x="192" y="804"/>
                  </a:lnTo>
                  <a:lnTo>
                    <a:pt x="198" y="804"/>
                  </a:lnTo>
                  <a:lnTo>
                    <a:pt x="204" y="804"/>
                  </a:lnTo>
                  <a:lnTo>
                    <a:pt x="210" y="804"/>
                  </a:lnTo>
                  <a:lnTo>
                    <a:pt x="216" y="804"/>
                  </a:lnTo>
                  <a:lnTo>
                    <a:pt x="222" y="804"/>
                  </a:lnTo>
                  <a:lnTo>
                    <a:pt x="228" y="804"/>
                  </a:lnTo>
                  <a:lnTo>
                    <a:pt x="234" y="804"/>
                  </a:lnTo>
                  <a:lnTo>
                    <a:pt x="240" y="804"/>
                  </a:lnTo>
                  <a:lnTo>
                    <a:pt x="246" y="804"/>
                  </a:lnTo>
                  <a:lnTo>
                    <a:pt x="252" y="804"/>
                  </a:lnTo>
                  <a:lnTo>
                    <a:pt x="258" y="804"/>
                  </a:lnTo>
                  <a:lnTo>
                    <a:pt x="264" y="804"/>
                  </a:lnTo>
                  <a:lnTo>
                    <a:pt x="270" y="804"/>
                  </a:lnTo>
                  <a:lnTo>
                    <a:pt x="276" y="804"/>
                  </a:lnTo>
                  <a:lnTo>
                    <a:pt x="282" y="804"/>
                  </a:lnTo>
                  <a:lnTo>
                    <a:pt x="288" y="804"/>
                  </a:lnTo>
                  <a:lnTo>
                    <a:pt x="294" y="804"/>
                  </a:lnTo>
                  <a:lnTo>
                    <a:pt x="300" y="1620"/>
                  </a:lnTo>
                  <a:lnTo>
                    <a:pt x="306" y="1620"/>
                  </a:lnTo>
                  <a:lnTo>
                    <a:pt x="312" y="1620"/>
                  </a:lnTo>
                  <a:lnTo>
                    <a:pt x="318" y="1620"/>
                  </a:lnTo>
                  <a:lnTo>
                    <a:pt x="324" y="1620"/>
                  </a:lnTo>
                  <a:lnTo>
                    <a:pt x="330" y="1620"/>
                  </a:lnTo>
                  <a:lnTo>
                    <a:pt x="336" y="1620"/>
                  </a:lnTo>
                  <a:lnTo>
                    <a:pt x="342" y="1620"/>
                  </a:lnTo>
                  <a:lnTo>
                    <a:pt x="348" y="1620"/>
                  </a:lnTo>
                  <a:lnTo>
                    <a:pt x="354" y="1620"/>
                  </a:lnTo>
                  <a:lnTo>
                    <a:pt x="360" y="1620"/>
                  </a:lnTo>
                  <a:lnTo>
                    <a:pt x="366" y="1620"/>
                  </a:lnTo>
                  <a:lnTo>
                    <a:pt x="372" y="1620"/>
                  </a:lnTo>
                  <a:lnTo>
                    <a:pt x="378" y="1620"/>
                  </a:lnTo>
                  <a:lnTo>
                    <a:pt x="384" y="1620"/>
                  </a:lnTo>
                  <a:lnTo>
                    <a:pt x="390" y="1620"/>
                  </a:lnTo>
                  <a:lnTo>
                    <a:pt x="396" y="12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12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12"/>
                  </a:lnTo>
                  <a:lnTo>
                    <a:pt x="444" y="12"/>
                  </a:lnTo>
                  <a:lnTo>
                    <a:pt x="450" y="12"/>
                  </a:lnTo>
                  <a:lnTo>
                    <a:pt x="456" y="12"/>
                  </a:lnTo>
                  <a:lnTo>
                    <a:pt x="462" y="12"/>
                  </a:lnTo>
                  <a:lnTo>
                    <a:pt x="468" y="12"/>
                  </a:lnTo>
                  <a:lnTo>
                    <a:pt x="474" y="36"/>
                  </a:lnTo>
                  <a:lnTo>
                    <a:pt x="480" y="24"/>
                  </a:lnTo>
                  <a:lnTo>
                    <a:pt x="486" y="48"/>
                  </a:lnTo>
                  <a:lnTo>
                    <a:pt x="492" y="48"/>
                  </a:lnTo>
                  <a:lnTo>
                    <a:pt x="498" y="48"/>
                  </a:lnTo>
                  <a:lnTo>
                    <a:pt x="504" y="48"/>
                  </a:lnTo>
                  <a:lnTo>
                    <a:pt x="510" y="48"/>
                  </a:lnTo>
                  <a:lnTo>
                    <a:pt x="516" y="48"/>
                  </a:lnTo>
                  <a:lnTo>
                    <a:pt x="522" y="48"/>
                  </a:lnTo>
                  <a:lnTo>
                    <a:pt x="528" y="60"/>
                  </a:lnTo>
                  <a:lnTo>
                    <a:pt x="534" y="42"/>
                  </a:lnTo>
                  <a:lnTo>
                    <a:pt x="540" y="42"/>
                  </a:lnTo>
                  <a:lnTo>
                    <a:pt x="546" y="48"/>
                  </a:lnTo>
                  <a:lnTo>
                    <a:pt x="552" y="60"/>
                  </a:lnTo>
                  <a:lnTo>
                    <a:pt x="552" y="66"/>
                  </a:lnTo>
                  <a:lnTo>
                    <a:pt x="558" y="72"/>
                  </a:lnTo>
                  <a:lnTo>
                    <a:pt x="564" y="84"/>
                  </a:lnTo>
                  <a:lnTo>
                    <a:pt x="570" y="84"/>
                  </a:lnTo>
                  <a:lnTo>
                    <a:pt x="576" y="84"/>
                  </a:lnTo>
                  <a:lnTo>
                    <a:pt x="582" y="90"/>
                  </a:lnTo>
                  <a:lnTo>
                    <a:pt x="588" y="90"/>
                  </a:lnTo>
                  <a:lnTo>
                    <a:pt x="594" y="90"/>
                  </a:lnTo>
                  <a:lnTo>
                    <a:pt x="600" y="90"/>
                  </a:lnTo>
                  <a:lnTo>
                    <a:pt x="612" y="90"/>
                  </a:lnTo>
                  <a:lnTo>
                    <a:pt x="612" y="90"/>
                  </a:lnTo>
                  <a:lnTo>
                    <a:pt x="618" y="96"/>
                  </a:lnTo>
                  <a:lnTo>
                    <a:pt x="624" y="90"/>
                  </a:lnTo>
                  <a:lnTo>
                    <a:pt x="630" y="90"/>
                  </a:lnTo>
                  <a:lnTo>
                    <a:pt x="636" y="84"/>
                  </a:lnTo>
                  <a:lnTo>
                    <a:pt x="642" y="1620"/>
                  </a:lnTo>
                  <a:lnTo>
                    <a:pt x="648" y="1620"/>
                  </a:lnTo>
                  <a:lnTo>
                    <a:pt x="654" y="1620"/>
                  </a:lnTo>
                  <a:lnTo>
                    <a:pt x="660" y="1620"/>
                  </a:lnTo>
                  <a:lnTo>
                    <a:pt x="666" y="1620"/>
                  </a:lnTo>
                  <a:lnTo>
                    <a:pt x="672" y="1620"/>
                  </a:lnTo>
                  <a:lnTo>
                    <a:pt x="678" y="1620"/>
                  </a:lnTo>
                  <a:lnTo>
                    <a:pt x="684" y="1620"/>
                  </a:lnTo>
                  <a:lnTo>
                    <a:pt x="690" y="1620"/>
                  </a:lnTo>
                  <a:lnTo>
                    <a:pt x="696" y="1620"/>
                  </a:lnTo>
                  <a:lnTo>
                    <a:pt x="702" y="1620"/>
                  </a:lnTo>
                  <a:lnTo>
                    <a:pt x="708" y="1620"/>
                  </a:lnTo>
                  <a:lnTo>
                    <a:pt x="714" y="1620"/>
                  </a:lnTo>
                  <a:lnTo>
                    <a:pt x="720" y="1620"/>
                  </a:lnTo>
                  <a:lnTo>
                    <a:pt x="726" y="1620"/>
                  </a:lnTo>
                  <a:lnTo>
                    <a:pt x="732" y="1620"/>
                  </a:lnTo>
                  <a:lnTo>
                    <a:pt x="738" y="1620"/>
                  </a:lnTo>
                  <a:lnTo>
                    <a:pt x="744" y="1620"/>
                  </a:lnTo>
                  <a:lnTo>
                    <a:pt x="750" y="162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5" name="Freeform 1101"/>
            <p:cNvSpPr>
              <a:spLocks/>
            </p:cNvSpPr>
            <p:nvPr/>
          </p:nvSpPr>
          <p:spPr bwMode="auto">
            <a:xfrm>
              <a:off x="1914525" y="1809750"/>
              <a:ext cx="1143000" cy="1628775"/>
            </a:xfrm>
            <a:custGeom>
              <a:avLst/>
              <a:gdLst/>
              <a:ahLst/>
              <a:cxnLst>
                <a:cxn ang="0">
                  <a:pos x="12" y="1026"/>
                </a:cxn>
                <a:cxn ang="0">
                  <a:pos x="30" y="1026"/>
                </a:cxn>
                <a:cxn ang="0">
                  <a:pos x="48" y="1026"/>
                </a:cxn>
                <a:cxn ang="0">
                  <a:pos x="66" y="1026"/>
                </a:cxn>
                <a:cxn ang="0">
                  <a:pos x="84" y="1026"/>
                </a:cxn>
                <a:cxn ang="0">
                  <a:pos x="102" y="1026"/>
                </a:cxn>
                <a:cxn ang="0">
                  <a:pos x="120" y="1026"/>
                </a:cxn>
                <a:cxn ang="0">
                  <a:pos x="138" y="1026"/>
                </a:cxn>
                <a:cxn ang="0">
                  <a:pos x="156" y="1026"/>
                </a:cxn>
                <a:cxn ang="0">
                  <a:pos x="174" y="1026"/>
                </a:cxn>
                <a:cxn ang="0">
                  <a:pos x="186" y="1014"/>
                </a:cxn>
                <a:cxn ang="0">
                  <a:pos x="204" y="1008"/>
                </a:cxn>
                <a:cxn ang="0">
                  <a:pos x="216" y="948"/>
                </a:cxn>
                <a:cxn ang="0">
                  <a:pos x="234" y="780"/>
                </a:cxn>
                <a:cxn ang="0">
                  <a:pos x="246" y="546"/>
                </a:cxn>
                <a:cxn ang="0">
                  <a:pos x="264" y="360"/>
                </a:cxn>
                <a:cxn ang="0">
                  <a:pos x="276" y="306"/>
                </a:cxn>
                <a:cxn ang="0">
                  <a:pos x="294" y="282"/>
                </a:cxn>
                <a:cxn ang="0">
                  <a:pos x="312" y="270"/>
                </a:cxn>
                <a:cxn ang="0">
                  <a:pos x="324" y="258"/>
                </a:cxn>
                <a:cxn ang="0">
                  <a:pos x="342" y="246"/>
                </a:cxn>
                <a:cxn ang="0">
                  <a:pos x="360" y="234"/>
                </a:cxn>
                <a:cxn ang="0">
                  <a:pos x="378" y="234"/>
                </a:cxn>
                <a:cxn ang="0">
                  <a:pos x="396" y="234"/>
                </a:cxn>
                <a:cxn ang="0">
                  <a:pos x="414" y="228"/>
                </a:cxn>
                <a:cxn ang="0">
                  <a:pos x="432" y="222"/>
                </a:cxn>
                <a:cxn ang="0">
                  <a:pos x="450" y="210"/>
                </a:cxn>
                <a:cxn ang="0">
                  <a:pos x="468" y="210"/>
                </a:cxn>
                <a:cxn ang="0">
                  <a:pos x="486" y="210"/>
                </a:cxn>
                <a:cxn ang="0">
                  <a:pos x="504" y="210"/>
                </a:cxn>
                <a:cxn ang="0">
                  <a:pos x="522" y="210"/>
                </a:cxn>
                <a:cxn ang="0">
                  <a:pos x="540" y="210"/>
                </a:cxn>
                <a:cxn ang="0">
                  <a:pos x="558" y="204"/>
                </a:cxn>
                <a:cxn ang="0">
                  <a:pos x="576" y="204"/>
                </a:cxn>
                <a:cxn ang="0">
                  <a:pos x="594" y="192"/>
                </a:cxn>
                <a:cxn ang="0">
                  <a:pos x="606" y="204"/>
                </a:cxn>
                <a:cxn ang="0">
                  <a:pos x="624" y="192"/>
                </a:cxn>
                <a:cxn ang="0">
                  <a:pos x="642" y="186"/>
                </a:cxn>
                <a:cxn ang="0">
                  <a:pos x="660" y="168"/>
                </a:cxn>
                <a:cxn ang="0">
                  <a:pos x="678" y="144"/>
                </a:cxn>
                <a:cxn ang="0">
                  <a:pos x="696" y="72"/>
                </a:cxn>
                <a:cxn ang="0">
                  <a:pos x="714" y="42"/>
                </a:cxn>
              </a:cxnLst>
              <a:rect l="0" t="0" r="r" b="b"/>
              <a:pathLst>
                <a:path w="720" h="1026">
                  <a:moveTo>
                    <a:pt x="0" y="1026"/>
                  </a:moveTo>
                  <a:lnTo>
                    <a:pt x="6" y="1026"/>
                  </a:lnTo>
                  <a:lnTo>
                    <a:pt x="12" y="1026"/>
                  </a:lnTo>
                  <a:lnTo>
                    <a:pt x="18" y="1026"/>
                  </a:lnTo>
                  <a:lnTo>
                    <a:pt x="24" y="1026"/>
                  </a:lnTo>
                  <a:lnTo>
                    <a:pt x="30" y="1026"/>
                  </a:lnTo>
                  <a:lnTo>
                    <a:pt x="36" y="1026"/>
                  </a:lnTo>
                  <a:lnTo>
                    <a:pt x="42" y="1026"/>
                  </a:lnTo>
                  <a:lnTo>
                    <a:pt x="48" y="1026"/>
                  </a:lnTo>
                  <a:lnTo>
                    <a:pt x="54" y="1026"/>
                  </a:lnTo>
                  <a:lnTo>
                    <a:pt x="60" y="1026"/>
                  </a:lnTo>
                  <a:lnTo>
                    <a:pt x="66" y="1026"/>
                  </a:lnTo>
                  <a:lnTo>
                    <a:pt x="72" y="1026"/>
                  </a:lnTo>
                  <a:lnTo>
                    <a:pt x="78" y="1026"/>
                  </a:lnTo>
                  <a:lnTo>
                    <a:pt x="84" y="1026"/>
                  </a:lnTo>
                  <a:lnTo>
                    <a:pt x="90" y="1026"/>
                  </a:lnTo>
                  <a:lnTo>
                    <a:pt x="96" y="1026"/>
                  </a:lnTo>
                  <a:lnTo>
                    <a:pt x="102" y="1026"/>
                  </a:lnTo>
                  <a:lnTo>
                    <a:pt x="108" y="1026"/>
                  </a:lnTo>
                  <a:lnTo>
                    <a:pt x="114" y="1026"/>
                  </a:lnTo>
                  <a:lnTo>
                    <a:pt x="120" y="1026"/>
                  </a:lnTo>
                  <a:lnTo>
                    <a:pt x="126" y="1026"/>
                  </a:lnTo>
                  <a:lnTo>
                    <a:pt x="132" y="1026"/>
                  </a:lnTo>
                  <a:lnTo>
                    <a:pt x="138" y="1026"/>
                  </a:lnTo>
                  <a:lnTo>
                    <a:pt x="144" y="1026"/>
                  </a:lnTo>
                  <a:lnTo>
                    <a:pt x="150" y="1026"/>
                  </a:lnTo>
                  <a:lnTo>
                    <a:pt x="156" y="1026"/>
                  </a:lnTo>
                  <a:lnTo>
                    <a:pt x="162" y="1026"/>
                  </a:lnTo>
                  <a:lnTo>
                    <a:pt x="168" y="1026"/>
                  </a:lnTo>
                  <a:lnTo>
                    <a:pt x="174" y="1026"/>
                  </a:lnTo>
                  <a:lnTo>
                    <a:pt x="180" y="1026"/>
                  </a:lnTo>
                  <a:lnTo>
                    <a:pt x="186" y="1026"/>
                  </a:lnTo>
                  <a:lnTo>
                    <a:pt x="186" y="1014"/>
                  </a:lnTo>
                  <a:lnTo>
                    <a:pt x="192" y="1014"/>
                  </a:lnTo>
                  <a:lnTo>
                    <a:pt x="198" y="1014"/>
                  </a:lnTo>
                  <a:lnTo>
                    <a:pt x="204" y="1008"/>
                  </a:lnTo>
                  <a:lnTo>
                    <a:pt x="210" y="996"/>
                  </a:lnTo>
                  <a:lnTo>
                    <a:pt x="216" y="984"/>
                  </a:lnTo>
                  <a:lnTo>
                    <a:pt x="216" y="948"/>
                  </a:lnTo>
                  <a:lnTo>
                    <a:pt x="222" y="918"/>
                  </a:lnTo>
                  <a:lnTo>
                    <a:pt x="228" y="828"/>
                  </a:lnTo>
                  <a:lnTo>
                    <a:pt x="234" y="780"/>
                  </a:lnTo>
                  <a:lnTo>
                    <a:pt x="240" y="732"/>
                  </a:lnTo>
                  <a:lnTo>
                    <a:pt x="246" y="660"/>
                  </a:lnTo>
                  <a:lnTo>
                    <a:pt x="246" y="546"/>
                  </a:lnTo>
                  <a:lnTo>
                    <a:pt x="252" y="486"/>
                  </a:lnTo>
                  <a:lnTo>
                    <a:pt x="258" y="432"/>
                  </a:lnTo>
                  <a:lnTo>
                    <a:pt x="264" y="360"/>
                  </a:lnTo>
                  <a:lnTo>
                    <a:pt x="270" y="318"/>
                  </a:lnTo>
                  <a:lnTo>
                    <a:pt x="270" y="306"/>
                  </a:lnTo>
                  <a:lnTo>
                    <a:pt x="276" y="306"/>
                  </a:lnTo>
                  <a:lnTo>
                    <a:pt x="282" y="300"/>
                  </a:lnTo>
                  <a:lnTo>
                    <a:pt x="288" y="300"/>
                  </a:lnTo>
                  <a:lnTo>
                    <a:pt x="294" y="282"/>
                  </a:lnTo>
                  <a:lnTo>
                    <a:pt x="300" y="276"/>
                  </a:lnTo>
                  <a:lnTo>
                    <a:pt x="306" y="270"/>
                  </a:lnTo>
                  <a:lnTo>
                    <a:pt x="312" y="270"/>
                  </a:lnTo>
                  <a:lnTo>
                    <a:pt x="318" y="270"/>
                  </a:lnTo>
                  <a:lnTo>
                    <a:pt x="324" y="270"/>
                  </a:lnTo>
                  <a:lnTo>
                    <a:pt x="324" y="258"/>
                  </a:lnTo>
                  <a:lnTo>
                    <a:pt x="330" y="252"/>
                  </a:lnTo>
                  <a:lnTo>
                    <a:pt x="336" y="252"/>
                  </a:lnTo>
                  <a:lnTo>
                    <a:pt x="342" y="246"/>
                  </a:lnTo>
                  <a:lnTo>
                    <a:pt x="348" y="246"/>
                  </a:lnTo>
                  <a:lnTo>
                    <a:pt x="354" y="234"/>
                  </a:lnTo>
                  <a:lnTo>
                    <a:pt x="360" y="234"/>
                  </a:lnTo>
                  <a:lnTo>
                    <a:pt x="366" y="234"/>
                  </a:lnTo>
                  <a:lnTo>
                    <a:pt x="372" y="234"/>
                  </a:lnTo>
                  <a:lnTo>
                    <a:pt x="378" y="234"/>
                  </a:lnTo>
                  <a:lnTo>
                    <a:pt x="384" y="234"/>
                  </a:lnTo>
                  <a:lnTo>
                    <a:pt x="390" y="234"/>
                  </a:lnTo>
                  <a:lnTo>
                    <a:pt x="396" y="234"/>
                  </a:lnTo>
                  <a:lnTo>
                    <a:pt x="402" y="234"/>
                  </a:lnTo>
                  <a:lnTo>
                    <a:pt x="408" y="234"/>
                  </a:lnTo>
                  <a:lnTo>
                    <a:pt x="414" y="228"/>
                  </a:lnTo>
                  <a:lnTo>
                    <a:pt x="420" y="228"/>
                  </a:lnTo>
                  <a:lnTo>
                    <a:pt x="426" y="228"/>
                  </a:lnTo>
                  <a:lnTo>
                    <a:pt x="432" y="222"/>
                  </a:lnTo>
                  <a:lnTo>
                    <a:pt x="438" y="210"/>
                  </a:lnTo>
                  <a:lnTo>
                    <a:pt x="444" y="210"/>
                  </a:lnTo>
                  <a:lnTo>
                    <a:pt x="450" y="210"/>
                  </a:lnTo>
                  <a:lnTo>
                    <a:pt x="456" y="210"/>
                  </a:lnTo>
                  <a:lnTo>
                    <a:pt x="462" y="210"/>
                  </a:lnTo>
                  <a:lnTo>
                    <a:pt x="468" y="210"/>
                  </a:lnTo>
                  <a:lnTo>
                    <a:pt x="474" y="210"/>
                  </a:lnTo>
                  <a:lnTo>
                    <a:pt x="480" y="210"/>
                  </a:lnTo>
                  <a:lnTo>
                    <a:pt x="486" y="210"/>
                  </a:lnTo>
                  <a:lnTo>
                    <a:pt x="492" y="210"/>
                  </a:lnTo>
                  <a:lnTo>
                    <a:pt x="498" y="210"/>
                  </a:lnTo>
                  <a:lnTo>
                    <a:pt x="504" y="210"/>
                  </a:lnTo>
                  <a:lnTo>
                    <a:pt x="510" y="210"/>
                  </a:lnTo>
                  <a:lnTo>
                    <a:pt x="516" y="210"/>
                  </a:lnTo>
                  <a:lnTo>
                    <a:pt x="522" y="210"/>
                  </a:lnTo>
                  <a:lnTo>
                    <a:pt x="528" y="210"/>
                  </a:lnTo>
                  <a:lnTo>
                    <a:pt x="534" y="210"/>
                  </a:lnTo>
                  <a:lnTo>
                    <a:pt x="540" y="210"/>
                  </a:lnTo>
                  <a:lnTo>
                    <a:pt x="546" y="210"/>
                  </a:lnTo>
                  <a:lnTo>
                    <a:pt x="552" y="204"/>
                  </a:lnTo>
                  <a:lnTo>
                    <a:pt x="558" y="204"/>
                  </a:lnTo>
                  <a:lnTo>
                    <a:pt x="564" y="204"/>
                  </a:lnTo>
                  <a:lnTo>
                    <a:pt x="570" y="204"/>
                  </a:lnTo>
                  <a:lnTo>
                    <a:pt x="576" y="204"/>
                  </a:lnTo>
                  <a:lnTo>
                    <a:pt x="582" y="192"/>
                  </a:lnTo>
                  <a:lnTo>
                    <a:pt x="588" y="192"/>
                  </a:lnTo>
                  <a:lnTo>
                    <a:pt x="594" y="192"/>
                  </a:lnTo>
                  <a:lnTo>
                    <a:pt x="600" y="192"/>
                  </a:lnTo>
                  <a:lnTo>
                    <a:pt x="606" y="192"/>
                  </a:lnTo>
                  <a:lnTo>
                    <a:pt x="606" y="204"/>
                  </a:lnTo>
                  <a:lnTo>
                    <a:pt x="612" y="204"/>
                  </a:lnTo>
                  <a:lnTo>
                    <a:pt x="618" y="192"/>
                  </a:lnTo>
                  <a:lnTo>
                    <a:pt x="624" y="192"/>
                  </a:lnTo>
                  <a:lnTo>
                    <a:pt x="630" y="192"/>
                  </a:lnTo>
                  <a:lnTo>
                    <a:pt x="636" y="192"/>
                  </a:lnTo>
                  <a:lnTo>
                    <a:pt x="642" y="186"/>
                  </a:lnTo>
                  <a:lnTo>
                    <a:pt x="648" y="186"/>
                  </a:lnTo>
                  <a:lnTo>
                    <a:pt x="654" y="180"/>
                  </a:lnTo>
                  <a:lnTo>
                    <a:pt x="660" y="168"/>
                  </a:lnTo>
                  <a:lnTo>
                    <a:pt x="666" y="168"/>
                  </a:lnTo>
                  <a:lnTo>
                    <a:pt x="672" y="168"/>
                  </a:lnTo>
                  <a:lnTo>
                    <a:pt x="678" y="144"/>
                  </a:lnTo>
                  <a:lnTo>
                    <a:pt x="684" y="138"/>
                  </a:lnTo>
                  <a:lnTo>
                    <a:pt x="690" y="120"/>
                  </a:lnTo>
                  <a:lnTo>
                    <a:pt x="696" y="72"/>
                  </a:lnTo>
                  <a:lnTo>
                    <a:pt x="702" y="66"/>
                  </a:lnTo>
                  <a:lnTo>
                    <a:pt x="708" y="54"/>
                  </a:lnTo>
                  <a:lnTo>
                    <a:pt x="714" y="42"/>
                  </a:lnTo>
                  <a:lnTo>
                    <a:pt x="714" y="30"/>
                  </a:lnTo>
                  <a:lnTo>
                    <a:pt x="72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6" name="Freeform 1102"/>
            <p:cNvSpPr>
              <a:spLocks/>
            </p:cNvSpPr>
            <p:nvPr/>
          </p:nvSpPr>
          <p:spPr bwMode="auto">
            <a:xfrm>
              <a:off x="3057525" y="923925"/>
              <a:ext cx="1171575" cy="2514600"/>
            </a:xfrm>
            <a:custGeom>
              <a:avLst/>
              <a:gdLst/>
              <a:ahLst/>
              <a:cxnLst>
                <a:cxn ang="0">
                  <a:pos x="12" y="510"/>
                </a:cxn>
                <a:cxn ang="0">
                  <a:pos x="24" y="402"/>
                </a:cxn>
                <a:cxn ang="0">
                  <a:pos x="42" y="306"/>
                </a:cxn>
                <a:cxn ang="0">
                  <a:pos x="54" y="198"/>
                </a:cxn>
                <a:cxn ang="0">
                  <a:pos x="72" y="126"/>
                </a:cxn>
                <a:cxn ang="0">
                  <a:pos x="84" y="96"/>
                </a:cxn>
                <a:cxn ang="0">
                  <a:pos x="102" y="54"/>
                </a:cxn>
                <a:cxn ang="0">
                  <a:pos x="120" y="48"/>
                </a:cxn>
                <a:cxn ang="0">
                  <a:pos x="138" y="54"/>
                </a:cxn>
                <a:cxn ang="0">
                  <a:pos x="156" y="36"/>
                </a:cxn>
                <a:cxn ang="0">
                  <a:pos x="174" y="24"/>
                </a:cxn>
                <a:cxn ang="0">
                  <a:pos x="192" y="24"/>
                </a:cxn>
                <a:cxn ang="0">
                  <a:pos x="210" y="12"/>
                </a:cxn>
                <a:cxn ang="0">
                  <a:pos x="222" y="12"/>
                </a:cxn>
                <a:cxn ang="0">
                  <a:pos x="246" y="0"/>
                </a:cxn>
                <a:cxn ang="0">
                  <a:pos x="258" y="1584"/>
                </a:cxn>
                <a:cxn ang="0">
                  <a:pos x="276" y="1584"/>
                </a:cxn>
                <a:cxn ang="0">
                  <a:pos x="294" y="1584"/>
                </a:cxn>
                <a:cxn ang="0">
                  <a:pos x="312" y="1584"/>
                </a:cxn>
                <a:cxn ang="0">
                  <a:pos x="330" y="1584"/>
                </a:cxn>
                <a:cxn ang="0">
                  <a:pos x="348" y="1584"/>
                </a:cxn>
                <a:cxn ang="0">
                  <a:pos x="366" y="1584"/>
                </a:cxn>
                <a:cxn ang="0">
                  <a:pos x="384" y="1584"/>
                </a:cxn>
                <a:cxn ang="0">
                  <a:pos x="402" y="1584"/>
                </a:cxn>
                <a:cxn ang="0">
                  <a:pos x="420" y="1584"/>
                </a:cxn>
                <a:cxn ang="0">
                  <a:pos x="438" y="1584"/>
                </a:cxn>
                <a:cxn ang="0">
                  <a:pos x="456" y="1584"/>
                </a:cxn>
                <a:cxn ang="0">
                  <a:pos x="474" y="1584"/>
                </a:cxn>
                <a:cxn ang="0">
                  <a:pos x="492" y="1584"/>
                </a:cxn>
                <a:cxn ang="0">
                  <a:pos x="510" y="1584"/>
                </a:cxn>
                <a:cxn ang="0">
                  <a:pos x="528" y="1584"/>
                </a:cxn>
                <a:cxn ang="0">
                  <a:pos x="546" y="1584"/>
                </a:cxn>
                <a:cxn ang="0">
                  <a:pos x="564" y="1584"/>
                </a:cxn>
                <a:cxn ang="0">
                  <a:pos x="582" y="1584"/>
                </a:cxn>
                <a:cxn ang="0">
                  <a:pos x="600" y="1584"/>
                </a:cxn>
                <a:cxn ang="0">
                  <a:pos x="618" y="1584"/>
                </a:cxn>
                <a:cxn ang="0">
                  <a:pos x="636" y="1584"/>
                </a:cxn>
                <a:cxn ang="0">
                  <a:pos x="654" y="1584"/>
                </a:cxn>
                <a:cxn ang="0">
                  <a:pos x="672" y="1584"/>
                </a:cxn>
                <a:cxn ang="0">
                  <a:pos x="690" y="1584"/>
                </a:cxn>
                <a:cxn ang="0">
                  <a:pos x="708" y="1584"/>
                </a:cxn>
                <a:cxn ang="0">
                  <a:pos x="726" y="1584"/>
                </a:cxn>
              </a:cxnLst>
              <a:rect l="0" t="0" r="r" b="b"/>
              <a:pathLst>
                <a:path w="738" h="1584">
                  <a:moveTo>
                    <a:pt x="0" y="558"/>
                  </a:moveTo>
                  <a:lnTo>
                    <a:pt x="6" y="528"/>
                  </a:lnTo>
                  <a:lnTo>
                    <a:pt x="12" y="510"/>
                  </a:lnTo>
                  <a:lnTo>
                    <a:pt x="18" y="486"/>
                  </a:lnTo>
                  <a:lnTo>
                    <a:pt x="24" y="450"/>
                  </a:lnTo>
                  <a:lnTo>
                    <a:pt x="24" y="402"/>
                  </a:lnTo>
                  <a:lnTo>
                    <a:pt x="30" y="366"/>
                  </a:lnTo>
                  <a:lnTo>
                    <a:pt x="36" y="348"/>
                  </a:lnTo>
                  <a:lnTo>
                    <a:pt x="42" y="306"/>
                  </a:lnTo>
                  <a:lnTo>
                    <a:pt x="48" y="288"/>
                  </a:lnTo>
                  <a:lnTo>
                    <a:pt x="48" y="228"/>
                  </a:lnTo>
                  <a:lnTo>
                    <a:pt x="54" y="198"/>
                  </a:lnTo>
                  <a:lnTo>
                    <a:pt x="60" y="162"/>
                  </a:lnTo>
                  <a:lnTo>
                    <a:pt x="66" y="138"/>
                  </a:lnTo>
                  <a:lnTo>
                    <a:pt x="72" y="126"/>
                  </a:lnTo>
                  <a:lnTo>
                    <a:pt x="78" y="120"/>
                  </a:lnTo>
                  <a:lnTo>
                    <a:pt x="78" y="102"/>
                  </a:lnTo>
                  <a:lnTo>
                    <a:pt x="84" y="96"/>
                  </a:lnTo>
                  <a:lnTo>
                    <a:pt x="90" y="72"/>
                  </a:lnTo>
                  <a:lnTo>
                    <a:pt x="96" y="60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32" y="54"/>
                  </a:lnTo>
                  <a:lnTo>
                    <a:pt x="138" y="54"/>
                  </a:lnTo>
                  <a:lnTo>
                    <a:pt x="144" y="54"/>
                  </a:lnTo>
                  <a:lnTo>
                    <a:pt x="150" y="48"/>
                  </a:lnTo>
                  <a:lnTo>
                    <a:pt x="156" y="36"/>
                  </a:lnTo>
                  <a:lnTo>
                    <a:pt x="162" y="30"/>
                  </a:lnTo>
                  <a:lnTo>
                    <a:pt x="168" y="24"/>
                  </a:lnTo>
                  <a:lnTo>
                    <a:pt x="174" y="24"/>
                  </a:lnTo>
                  <a:lnTo>
                    <a:pt x="180" y="24"/>
                  </a:lnTo>
                  <a:lnTo>
                    <a:pt x="186" y="24"/>
                  </a:lnTo>
                  <a:lnTo>
                    <a:pt x="192" y="24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10" y="12"/>
                  </a:lnTo>
                  <a:lnTo>
                    <a:pt x="216" y="24"/>
                  </a:lnTo>
                  <a:lnTo>
                    <a:pt x="216" y="30"/>
                  </a:lnTo>
                  <a:lnTo>
                    <a:pt x="222" y="12"/>
                  </a:lnTo>
                  <a:lnTo>
                    <a:pt x="228" y="6"/>
                  </a:lnTo>
                  <a:lnTo>
                    <a:pt x="234" y="12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1584"/>
                  </a:lnTo>
                  <a:lnTo>
                    <a:pt x="264" y="1584"/>
                  </a:lnTo>
                  <a:lnTo>
                    <a:pt x="270" y="1584"/>
                  </a:lnTo>
                  <a:lnTo>
                    <a:pt x="276" y="1584"/>
                  </a:lnTo>
                  <a:lnTo>
                    <a:pt x="282" y="1584"/>
                  </a:lnTo>
                  <a:lnTo>
                    <a:pt x="288" y="1584"/>
                  </a:lnTo>
                  <a:lnTo>
                    <a:pt x="294" y="1584"/>
                  </a:lnTo>
                  <a:lnTo>
                    <a:pt x="300" y="1584"/>
                  </a:lnTo>
                  <a:lnTo>
                    <a:pt x="306" y="1584"/>
                  </a:lnTo>
                  <a:lnTo>
                    <a:pt x="312" y="1584"/>
                  </a:lnTo>
                  <a:lnTo>
                    <a:pt x="318" y="1584"/>
                  </a:lnTo>
                  <a:lnTo>
                    <a:pt x="324" y="1584"/>
                  </a:lnTo>
                  <a:lnTo>
                    <a:pt x="330" y="1584"/>
                  </a:lnTo>
                  <a:lnTo>
                    <a:pt x="336" y="1584"/>
                  </a:lnTo>
                  <a:lnTo>
                    <a:pt x="342" y="1584"/>
                  </a:lnTo>
                  <a:lnTo>
                    <a:pt x="348" y="1584"/>
                  </a:lnTo>
                  <a:lnTo>
                    <a:pt x="354" y="1584"/>
                  </a:lnTo>
                  <a:lnTo>
                    <a:pt x="360" y="1584"/>
                  </a:lnTo>
                  <a:lnTo>
                    <a:pt x="366" y="1584"/>
                  </a:lnTo>
                  <a:lnTo>
                    <a:pt x="372" y="1584"/>
                  </a:lnTo>
                  <a:lnTo>
                    <a:pt x="378" y="1584"/>
                  </a:lnTo>
                  <a:lnTo>
                    <a:pt x="384" y="1584"/>
                  </a:lnTo>
                  <a:lnTo>
                    <a:pt x="390" y="1584"/>
                  </a:lnTo>
                  <a:lnTo>
                    <a:pt x="396" y="1584"/>
                  </a:lnTo>
                  <a:lnTo>
                    <a:pt x="402" y="1584"/>
                  </a:lnTo>
                  <a:lnTo>
                    <a:pt x="408" y="1584"/>
                  </a:lnTo>
                  <a:lnTo>
                    <a:pt x="414" y="1584"/>
                  </a:lnTo>
                  <a:lnTo>
                    <a:pt x="420" y="1584"/>
                  </a:lnTo>
                  <a:lnTo>
                    <a:pt x="426" y="1584"/>
                  </a:lnTo>
                  <a:lnTo>
                    <a:pt x="432" y="1584"/>
                  </a:lnTo>
                  <a:lnTo>
                    <a:pt x="438" y="1584"/>
                  </a:lnTo>
                  <a:lnTo>
                    <a:pt x="444" y="1584"/>
                  </a:lnTo>
                  <a:lnTo>
                    <a:pt x="450" y="1584"/>
                  </a:lnTo>
                  <a:lnTo>
                    <a:pt x="456" y="1584"/>
                  </a:lnTo>
                  <a:lnTo>
                    <a:pt x="462" y="1584"/>
                  </a:lnTo>
                  <a:lnTo>
                    <a:pt x="468" y="1584"/>
                  </a:lnTo>
                  <a:lnTo>
                    <a:pt x="474" y="1584"/>
                  </a:lnTo>
                  <a:lnTo>
                    <a:pt x="480" y="1584"/>
                  </a:lnTo>
                  <a:lnTo>
                    <a:pt x="486" y="1584"/>
                  </a:lnTo>
                  <a:lnTo>
                    <a:pt x="492" y="1584"/>
                  </a:lnTo>
                  <a:lnTo>
                    <a:pt x="498" y="1584"/>
                  </a:lnTo>
                  <a:lnTo>
                    <a:pt x="504" y="1584"/>
                  </a:lnTo>
                  <a:lnTo>
                    <a:pt x="510" y="1584"/>
                  </a:lnTo>
                  <a:lnTo>
                    <a:pt x="516" y="1584"/>
                  </a:lnTo>
                  <a:lnTo>
                    <a:pt x="522" y="1584"/>
                  </a:lnTo>
                  <a:lnTo>
                    <a:pt x="528" y="1584"/>
                  </a:lnTo>
                  <a:lnTo>
                    <a:pt x="534" y="1584"/>
                  </a:lnTo>
                  <a:lnTo>
                    <a:pt x="540" y="1584"/>
                  </a:lnTo>
                  <a:lnTo>
                    <a:pt x="546" y="1584"/>
                  </a:lnTo>
                  <a:lnTo>
                    <a:pt x="552" y="1584"/>
                  </a:lnTo>
                  <a:lnTo>
                    <a:pt x="558" y="1584"/>
                  </a:lnTo>
                  <a:lnTo>
                    <a:pt x="564" y="1584"/>
                  </a:lnTo>
                  <a:lnTo>
                    <a:pt x="570" y="1584"/>
                  </a:lnTo>
                  <a:lnTo>
                    <a:pt x="576" y="1584"/>
                  </a:lnTo>
                  <a:lnTo>
                    <a:pt x="582" y="1584"/>
                  </a:lnTo>
                  <a:lnTo>
                    <a:pt x="588" y="1584"/>
                  </a:lnTo>
                  <a:lnTo>
                    <a:pt x="594" y="1584"/>
                  </a:lnTo>
                  <a:lnTo>
                    <a:pt x="600" y="1584"/>
                  </a:lnTo>
                  <a:lnTo>
                    <a:pt x="606" y="1584"/>
                  </a:lnTo>
                  <a:lnTo>
                    <a:pt x="612" y="1584"/>
                  </a:lnTo>
                  <a:lnTo>
                    <a:pt x="618" y="1584"/>
                  </a:lnTo>
                  <a:lnTo>
                    <a:pt x="624" y="1584"/>
                  </a:lnTo>
                  <a:lnTo>
                    <a:pt x="630" y="1584"/>
                  </a:lnTo>
                  <a:lnTo>
                    <a:pt x="636" y="1584"/>
                  </a:lnTo>
                  <a:lnTo>
                    <a:pt x="642" y="1584"/>
                  </a:lnTo>
                  <a:lnTo>
                    <a:pt x="648" y="1584"/>
                  </a:lnTo>
                  <a:lnTo>
                    <a:pt x="654" y="1584"/>
                  </a:lnTo>
                  <a:lnTo>
                    <a:pt x="660" y="1584"/>
                  </a:lnTo>
                  <a:lnTo>
                    <a:pt x="666" y="1584"/>
                  </a:lnTo>
                  <a:lnTo>
                    <a:pt x="672" y="1584"/>
                  </a:lnTo>
                  <a:lnTo>
                    <a:pt x="678" y="1584"/>
                  </a:lnTo>
                  <a:lnTo>
                    <a:pt x="684" y="1584"/>
                  </a:lnTo>
                  <a:lnTo>
                    <a:pt x="690" y="1584"/>
                  </a:lnTo>
                  <a:lnTo>
                    <a:pt x="696" y="1584"/>
                  </a:lnTo>
                  <a:lnTo>
                    <a:pt x="702" y="1584"/>
                  </a:lnTo>
                  <a:lnTo>
                    <a:pt x="708" y="1584"/>
                  </a:lnTo>
                  <a:lnTo>
                    <a:pt x="714" y="1584"/>
                  </a:lnTo>
                  <a:lnTo>
                    <a:pt x="720" y="1584"/>
                  </a:lnTo>
                  <a:lnTo>
                    <a:pt x="726" y="1584"/>
                  </a:lnTo>
                  <a:lnTo>
                    <a:pt x="732" y="1584"/>
                  </a:lnTo>
                  <a:lnTo>
                    <a:pt x="738" y="158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7" name="Freeform 1103"/>
            <p:cNvSpPr>
              <a:spLocks/>
            </p:cNvSpPr>
            <p:nvPr/>
          </p:nvSpPr>
          <p:spPr bwMode="auto">
            <a:xfrm>
              <a:off x="4229100" y="923925"/>
              <a:ext cx="809625" cy="2514600"/>
            </a:xfrm>
            <a:custGeom>
              <a:avLst/>
              <a:gdLst/>
              <a:ahLst/>
              <a:cxnLst>
                <a:cxn ang="0">
                  <a:pos x="6" y="1584"/>
                </a:cxn>
                <a:cxn ang="0">
                  <a:pos x="18" y="1584"/>
                </a:cxn>
                <a:cxn ang="0">
                  <a:pos x="30" y="1584"/>
                </a:cxn>
                <a:cxn ang="0">
                  <a:pos x="42" y="1584"/>
                </a:cxn>
                <a:cxn ang="0">
                  <a:pos x="54" y="1566"/>
                </a:cxn>
                <a:cxn ang="0">
                  <a:pos x="60" y="1428"/>
                </a:cxn>
                <a:cxn ang="0">
                  <a:pos x="72" y="948"/>
                </a:cxn>
                <a:cxn ang="0">
                  <a:pos x="84" y="834"/>
                </a:cxn>
                <a:cxn ang="0">
                  <a:pos x="90" y="792"/>
                </a:cxn>
                <a:cxn ang="0">
                  <a:pos x="102" y="786"/>
                </a:cxn>
                <a:cxn ang="0">
                  <a:pos x="114" y="786"/>
                </a:cxn>
                <a:cxn ang="0">
                  <a:pos x="126" y="786"/>
                </a:cxn>
                <a:cxn ang="0">
                  <a:pos x="138" y="768"/>
                </a:cxn>
                <a:cxn ang="0">
                  <a:pos x="144" y="672"/>
                </a:cxn>
                <a:cxn ang="0">
                  <a:pos x="156" y="312"/>
                </a:cxn>
                <a:cxn ang="0">
                  <a:pos x="168" y="72"/>
                </a:cxn>
                <a:cxn ang="0">
                  <a:pos x="174" y="36"/>
                </a:cxn>
                <a:cxn ang="0">
                  <a:pos x="186" y="24"/>
                </a:cxn>
                <a:cxn ang="0">
                  <a:pos x="198" y="1584"/>
                </a:cxn>
                <a:cxn ang="0">
                  <a:pos x="210" y="1584"/>
                </a:cxn>
                <a:cxn ang="0">
                  <a:pos x="222" y="1584"/>
                </a:cxn>
                <a:cxn ang="0">
                  <a:pos x="234" y="1584"/>
                </a:cxn>
                <a:cxn ang="0">
                  <a:pos x="246" y="1584"/>
                </a:cxn>
                <a:cxn ang="0">
                  <a:pos x="258" y="1584"/>
                </a:cxn>
                <a:cxn ang="0">
                  <a:pos x="270" y="1584"/>
                </a:cxn>
                <a:cxn ang="0">
                  <a:pos x="282" y="1584"/>
                </a:cxn>
                <a:cxn ang="0">
                  <a:pos x="294" y="1584"/>
                </a:cxn>
                <a:cxn ang="0">
                  <a:pos x="306" y="1584"/>
                </a:cxn>
                <a:cxn ang="0">
                  <a:pos x="318" y="1584"/>
                </a:cxn>
                <a:cxn ang="0">
                  <a:pos x="330" y="1584"/>
                </a:cxn>
                <a:cxn ang="0">
                  <a:pos x="342" y="1584"/>
                </a:cxn>
                <a:cxn ang="0">
                  <a:pos x="354" y="1584"/>
                </a:cxn>
                <a:cxn ang="0">
                  <a:pos x="366" y="1584"/>
                </a:cxn>
                <a:cxn ang="0">
                  <a:pos x="378" y="1584"/>
                </a:cxn>
                <a:cxn ang="0">
                  <a:pos x="390" y="1584"/>
                </a:cxn>
                <a:cxn ang="0">
                  <a:pos x="402" y="1584"/>
                </a:cxn>
                <a:cxn ang="0">
                  <a:pos x="414" y="1584"/>
                </a:cxn>
                <a:cxn ang="0">
                  <a:pos x="426" y="1584"/>
                </a:cxn>
                <a:cxn ang="0">
                  <a:pos x="438" y="1584"/>
                </a:cxn>
                <a:cxn ang="0">
                  <a:pos x="450" y="1584"/>
                </a:cxn>
                <a:cxn ang="0">
                  <a:pos x="462" y="1584"/>
                </a:cxn>
                <a:cxn ang="0">
                  <a:pos x="474" y="1584"/>
                </a:cxn>
                <a:cxn ang="0">
                  <a:pos x="486" y="1584"/>
                </a:cxn>
                <a:cxn ang="0">
                  <a:pos x="498" y="1584"/>
                </a:cxn>
                <a:cxn ang="0">
                  <a:pos x="510" y="1584"/>
                </a:cxn>
              </a:cxnLst>
              <a:rect l="0" t="0" r="r" b="b"/>
              <a:pathLst>
                <a:path w="510" h="1584">
                  <a:moveTo>
                    <a:pt x="0" y="1584"/>
                  </a:moveTo>
                  <a:lnTo>
                    <a:pt x="6" y="1584"/>
                  </a:lnTo>
                  <a:lnTo>
                    <a:pt x="12" y="1584"/>
                  </a:lnTo>
                  <a:lnTo>
                    <a:pt x="18" y="1584"/>
                  </a:lnTo>
                  <a:lnTo>
                    <a:pt x="24" y="1584"/>
                  </a:lnTo>
                  <a:lnTo>
                    <a:pt x="30" y="1584"/>
                  </a:lnTo>
                  <a:lnTo>
                    <a:pt x="36" y="1584"/>
                  </a:lnTo>
                  <a:lnTo>
                    <a:pt x="42" y="1584"/>
                  </a:lnTo>
                  <a:lnTo>
                    <a:pt x="48" y="1572"/>
                  </a:lnTo>
                  <a:lnTo>
                    <a:pt x="54" y="1566"/>
                  </a:lnTo>
                  <a:lnTo>
                    <a:pt x="60" y="1548"/>
                  </a:lnTo>
                  <a:lnTo>
                    <a:pt x="60" y="1428"/>
                  </a:lnTo>
                  <a:lnTo>
                    <a:pt x="66" y="1134"/>
                  </a:lnTo>
                  <a:lnTo>
                    <a:pt x="72" y="948"/>
                  </a:lnTo>
                  <a:lnTo>
                    <a:pt x="78" y="864"/>
                  </a:lnTo>
                  <a:lnTo>
                    <a:pt x="84" y="834"/>
                  </a:lnTo>
                  <a:lnTo>
                    <a:pt x="84" y="810"/>
                  </a:lnTo>
                  <a:lnTo>
                    <a:pt x="90" y="792"/>
                  </a:lnTo>
                  <a:lnTo>
                    <a:pt x="96" y="786"/>
                  </a:lnTo>
                  <a:lnTo>
                    <a:pt x="102" y="786"/>
                  </a:lnTo>
                  <a:lnTo>
                    <a:pt x="108" y="786"/>
                  </a:lnTo>
                  <a:lnTo>
                    <a:pt x="114" y="786"/>
                  </a:lnTo>
                  <a:lnTo>
                    <a:pt x="120" y="786"/>
                  </a:lnTo>
                  <a:lnTo>
                    <a:pt x="126" y="786"/>
                  </a:lnTo>
                  <a:lnTo>
                    <a:pt x="132" y="780"/>
                  </a:lnTo>
                  <a:lnTo>
                    <a:pt x="138" y="768"/>
                  </a:lnTo>
                  <a:lnTo>
                    <a:pt x="144" y="726"/>
                  </a:lnTo>
                  <a:lnTo>
                    <a:pt x="144" y="672"/>
                  </a:lnTo>
                  <a:lnTo>
                    <a:pt x="150" y="564"/>
                  </a:lnTo>
                  <a:lnTo>
                    <a:pt x="156" y="312"/>
                  </a:lnTo>
                  <a:lnTo>
                    <a:pt x="162" y="120"/>
                  </a:lnTo>
                  <a:lnTo>
                    <a:pt x="168" y="72"/>
                  </a:lnTo>
                  <a:lnTo>
                    <a:pt x="168" y="54"/>
                  </a:lnTo>
                  <a:lnTo>
                    <a:pt x="174" y="36"/>
                  </a:lnTo>
                  <a:lnTo>
                    <a:pt x="180" y="0"/>
                  </a:lnTo>
                  <a:lnTo>
                    <a:pt x="186" y="24"/>
                  </a:lnTo>
                  <a:lnTo>
                    <a:pt x="192" y="1584"/>
                  </a:lnTo>
                  <a:lnTo>
                    <a:pt x="198" y="1584"/>
                  </a:lnTo>
                  <a:lnTo>
                    <a:pt x="204" y="1584"/>
                  </a:lnTo>
                  <a:lnTo>
                    <a:pt x="210" y="1584"/>
                  </a:lnTo>
                  <a:lnTo>
                    <a:pt x="216" y="1584"/>
                  </a:lnTo>
                  <a:lnTo>
                    <a:pt x="222" y="1584"/>
                  </a:lnTo>
                  <a:lnTo>
                    <a:pt x="228" y="1584"/>
                  </a:lnTo>
                  <a:lnTo>
                    <a:pt x="234" y="1584"/>
                  </a:lnTo>
                  <a:lnTo>
                    <a:pt x="240" y="1584"/>
                  </a:lnTo>
                  <a:lnTo>
                    <a:pt x="246" y="1584"/>
                  </a:lnTo>
                  <a:lnTo>
                    <a:pt x="252" y="1584"/>
                  </a:lnTo>
                  <a:lnTo>
                    <a:pt x="258" y="1584"/>
                  </a:lnTo>
                  <a:lnTo>
                    <a:pt x="264" y="1584"/>
                  </a:lnTo>
                  <a:lnTo>
                    <a:pt x="270" y="1584"/>
                  </a:lnTo>
                  <a:lnTo>
                    <a:pt x="276" y="1584"/>
                  </a:lnTo>
                  <a:lnTo>
                    <a:pt x="282" y="1584"/>
                  </a:lnTo>
                  <a:lnTo>
                    <a:pt x="288" y="1584"/>
                  </a:lnTo>
                  <a:lnTo>
                    <a:pt x="294" y="1584"/>
                  </a:lnTo>
                  <a:lnTo>
                    <a:pt x="300" y="1584"/>
                  </a:lnTo>
                  <a:lnTo>
                    <a:pt x="306" y="1584"/>
                  </a:lnTo>
                  <a:lnTo>
                    <a:pt x="312" y="1584"/>
                  </a:lnTo>
                  <a:lnTo>
                    <a:pt x="318" y="1584"/>
                  </a:lnTo>
                  <a:lnTo>
                    <a:pt x="324" y="1584"/>
                  </a:lnTo>
                  <a:lnTo>
                    <a:pt x="330" y="1584"/>
                  </a:lnTo>
                  <a:lnTo>
                    <a:pt x="336" y="1584"/>
                  </a:lnTo>
                  <a:lnTo>
                    <a:pt x="342" y="1584"/>
                  </a:lnTo>
                  <a:lnTo>
                    <a:pt x="348" y="1584"/>
                  </a:lnTo>
                  <a:lnTo>
                    <a:pt x="354" y="1584"/>
                  </a:lnTo>
                  <a:lnTo>
                    <a:pt x="360" y="1584"/>
                  </a:lnTo>
                  <a:lnTo>
                    <a:pt x="366" y="1584"/>
                  </a:lnTo>
                  <a:lnTo>
                    <a:pt x="372" y="1584"/>
                  </a:lnTo>
                  <a:lnTo>
                    <a:pt x="378" y="1584"/>
                  </a:lnTo>
                  <a:lnTo>
                    <a:pt x="384" y="1584"/>
                  </a:lnTo>
                  <a:lnTo>
                    <a:pt x="390" y="1584"/>
                  </a:lnTo>
                  <a:lnTo>
                    <a:pt x="396" y="1584"/>
                  </a:lnTo>
                  <a:lnTo>
                    <a:pt x="402" y="1584"/>
                  </a:lnTo>
                  <a:lnTo>
                    <a:pt x="408" y="1584"/>
                  </a:lnTo>
                  <a:lnTo>
                    <a:pt x="414" y="1584"/>
                  </a:lnTo>
                  <a:lnTo>
                    <a:pt x="420" y="1584"/>
                  </a:lnTo>
                  <a:lnTo>
                    <a:pt x="426" y="1584"/>
                  </a:lnTo>
                  <a:lnTo>
                    <a:pt x="432" y="1584"/>
                  </a:lnTo>
                  <a:lnTo>
                    <a:pt x="438" y="1584"/>
                  </a:lnTo>
                  <a:lnTo>
                    <a:pt x="444" y="1584"/>
                  </a:lnTo>
                  <a:lnTo>
                    <a:pt x="450" y="1584"/>
                  </a:lnTo>
                  <a:lnTo>
                    <a:pt x="456" y="1584"/>
                  </a:lnTo>
                  <a:lnTo>
                    <a:pt x="462" y="1584"/>
                  </a:lnTo>
                  <a:lnTo>
                    <a:pt x="468" y="1584"/>
                  </a:lnTo>
                  <a:lnTo>
                    <a:pt x="474" y="1584"/>
                  </a:lnTo>
                  <a:lnTo>
                    <a:pt x="480" y="1584"/>
                  </a:lnTo>
                  <a:lnTo>
                    <a:pt x="486" y="1584"/>
                  </a:lnTo>
                  <a:lnTo>
                    <a:pt x="492" y="1584"/>
                  </a:lnTo>
                  <a:lnTo>
                    <a:pt x="498" y="1584"/>
                  </a:lnTo>
                  <a:lnTo>
                    <a:pt x="504" y="1584"/>
                  </a:lnTo>
                  <a:lnTo>
                    <a:pt x="510" y="158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8" name="Rectangle 1104"/>
            <p:cNvSpPr>
              <a:spLocks noChangeArrowheads="1"/>
            </p:cNvSpPr>
            <p:nvPr/>
          </p:nvSpPr>
          <p:spPr bwMode="auto">
            <a:xfrm>
              <a:off x="2543175" y="3676650"/>
              <a:ext cx="762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9" name="Rectangle 1105"/>
            <p:cNvSpPr>
              <a:spLocks noChangeArrowheads="1"/>
            </p:cNvSpPr>
            <p:nvPr/>
          </p:nvSpPr>
          <p:spPr bwMode="auto">
            <a:xfrm rot="16200000">
              <a:off x="-496888" y="1676400"/>
              <a:ext cx="1333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x-velocity [m/s]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0" name="Rectangle 1106"/>
            <p:cNvSpPr>
              <a:spLocks noChangeArrowheads="1"/>
            </p:cNvSpPr>
            <p:nvPr/>
          </p:nvSpPr>
          <p:spPr bwMode="auto">
            <a:xfrm>
              <a:off x="1419225" y="190500"/>
              <a:ext cx="32099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Variation FR;IS=640x480;BS=65x49;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1" name="Rectangle 1107"/>
            <p:cNvSpPr>
              <a:spLocks noChangeArrowheads="1"/>
            </p:cNvSpPr>
            <p:nvPr/>
          </p:nvSpPr>
          <p:spPr bwMode="auto">
            <a:xfrm>
              <a:off x="1114425" y="400050"/>
              <a:ext cx="38576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UND=Segmented Amorphous;ALGO=BMOF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2" name="Rectangle 1108"/>
            <p:cNvSpPr>
              <a:spLocks noChangeArrowheads="1"/>
            </p:cNvSpPr>
            <p:nvPr/>
          </p:nvSpPr>
          <p:spPr bwMode="auto">
            <a:xfrm>
              <a:off x="704850" y="3371850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60" name="Gruppieren 2059"/>
          <p:cNvGrpSpPr/>
          <p:nvPr/>
        </p:nvGrpSpPr>
        <p:grpSpPr>
          <a:xfrm>
            <a:off x="5292080" y="0"/>
            <a:ext cx="5276850" cy="3952875"/>
            <a:chOff x="5292080" y="0"/>
            <a:chExt cx="5276850" cy="3952875"/>
          </a:xfrm>
        </p:grpSpPr>
        <p:grpSp>
          <p:nvGrpSpPr>
            <p:cNvPr id="2048" name="Gruppieren 2047"/>
            <p:cNvGrpSpPr/>
            <p:nvPr/>
          </p:nvGrpSpPr>
          <p:grpSpPr>
            <a:xfrm>
              <a:off x="5292080" y="0"/>
              <a:ext cx="5276850" cy="3952875"/>
              <a:chOff x="4802188" y="9525"/>
              <a:chExt cx="5276850" cy="3952875"/>
            </a:xfrm>
          </p:grpSpPr>
          <p:sp>
            <p:nvSpPr>
              <p:cNvPr id="2016" name="Line 992"/>
              <p:cNvSpPr>
                <a:spLocks noChangeShapeType="1"/>
              </p:cNvSpPr>
              <p:nvPr/>
            </p:nvSpPr>
            <p:spPr bwMode="auto">
              <a:xfrm>
                <a:off x="5478463" y="3476625"/>
                <a:ext cx="45148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7" name="Line 993"/>
              <p:cNvSpPr>
                <a:spLocks noChangeShapeType="1"/>
              </p:cNvSpPr>
              <p:nvPr/>
            </p:nvSpPr>
            <p:spPr bwMode="auto">
              <a:xfrm flipV="1">
                <a:off x="5478463" y="123825"/>
                <a:ext cx="1588" cy="33528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8" name="Line 994"/>
              <p:cNvSpPr>
                <a:spLocks noChangeShapeType="1"/>
              </p:cNvSpPr>
              <p:nvPr/>
            </p:nvSpPr>
            <p:spPr bwMode="auto">
              <a:xfrm flipV="1">
                <a:off x="5478463" y="34290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9" name="Rectangle 995"/>
              <p:cNvSpPr>
                <a:spLocks noChangeArrowheads="1"/>
              </p:cNvSpPr>
              <p:nvPr/>
            </p:nvSpPr>
            <p:spPr bwMode="auto">
              <a:xfrm>
                <a:off x="5430838" y="350520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0" name="Line 996"/>
              <p:cNvSpPr>
                <a:spLocks noChangeShapeType="1"/>
              </p:cNvSpPr>
              <p:nvPr/>
            </p:nvSpPr>
            <p:spPr bwMode="auto">
              <a:xfrm flipV="1">
                <a:off x="6297613" y="34290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1" name="Rectangle 997"/>
              <p:cNvSpPr>
                <a:spLocks noChangeArrowheads="1"/>
              </p:cNvSpPr>
              <p:nvPr/>
            </p:nvSpPr>
            <p:spPr bwMode="auto">
              <a:xfrm>
                <a:off x="6249988" y="350520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2" name="Line 998"/>
              <p:cNvSpPr>
                <a:spLocks noChangeShapeType="1"/>
              </p:cNvSpPr>
              <p:nvPr/>
            </p:nvSpPr>
            <p:spPr bwMode="auto">
              <a:xfrm flipV="1">
                <a:off x="7116763" y="34290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3" name="Rectangle 999"/>
              <p:cNvSpPr>
                <a:spLocks noChangeArrowheads="1"/>
              </p:cNvSpPr>
              <p:nvPr/>
            </p:nvSpPr>
            <p:spPr bwMode="auto">
              <a:xfrm>
                <a:off x="7069138" y="350520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4" name="Line 1000"/>
              <p:cNvSpPr>
                <a:spLocks noChangeShapeType="1"/>
              </p:cNvSpPr>
              <p:nvPr/>
            </p:nvSpPr>
            <p:spPr bwMode="auto">
              <a:xfrm flipV="1">
                <a:off x="7935913" y="34290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5" name="Rectangle 1001"/>
              <p:cNvSpPr>
                <a:spLocks noChangeArrowheads="1"/>
              </p:cNvSpPr>
              <p:nvPr/>
            </p:nvSpPr>
            <p:spPr bwMode="auto">
              <a:xfrm>
                <a:off x="7888288" y="350520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3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6" name="Line 1002"/>
              <p:cNvSpPr>
                <a:spLocks noChangeShapeType="1"/>
              </p:cNvSpPr>
              <p:nvPr/>
            </p:nvSpPr>
            <p:spPr bwMode="auto">
              <a:xfrm flipV="1">
                <a:off x="8755063" y="34290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7" name="Rectangle 1003"/>
              <p:cNvSpPr>
                <a:spLocks noChangeArrowheads="1"/>
              </p:cNvSpPr>
              <p:nvPr/>
            </p:nvSpPr>
            <p:spPr bwMode="auto">
              <a:xfrm>
                <a:off x="8707438" y="350520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4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8" name="Line 1004"/>
              <p:cNvSpPr>
                <a:spLocks noChangeShapeType="1"/>
              </p:cNvSpPr>
              <p:nvPr/>
            </p:nvSpPr>
            <p:spPr bwMode="auto">
              <a:xfrm flipV="1">
                <a:off x="9574213" y="34290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9" name="Rectangle 1005"/>
              <p:cNvSpPr>
                <a:spLocks noChangeArrowheads="1"/>
              </p:cNvSpPr>
              <p:nvPr/>
            </p:nvSpPr>
            <p:spPr bwMode="auto">
              <a:xfrm>
                <a:off x="9526588" y="350520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0" name="Line 1006"/>
              <p:cNvSpPr>
                <a:spLocks noChangeShapeType="1"/>
              </p:cNvSpPr>
              <p:nvPr/>
            </p:nvSpPr>
            <p:spPr bwMode="auto">
              <a:xfrm>
                <a:off x="5478463" y="3476625"/>
                <a:ext cx="381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1" name="Rectangle 1007"/>
              <p:cNvSpPr>
                <a:spLocks noChangeArrowheads="1"/>
              </p:cNvSpPr>
              <p:nvPr/>
            </p:nvSpPr>
            <p:spPr bwMode="auto">
              <a:xfrm>
                <a:off x="5335588" y="337185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2" name="Line 1008"/>
              <p:cNvSpPr>
                <a:spLocks noChangeShapeType="1"/>
              </p:cNvSpPr>
              <p:nvPr/>
            </p:nvSpPr>
            <p:spPr bwMode="auto">
              <a:xfrm>
                <a:off x="5478463" y="2800350"/>
                <a:ext cx="381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3" name="Rectangle 1009"/>
              <p:cNvSpPr>
                <a:spLocks noChangeArrowheads="1"/>
              </p:cNvSpPr>
              <p:nvPr/>
            </p:nvSpPr>
            <p:spPr bwMode="auto">
              <a:xfrm>
                <a:off x="5078413" y="2695575"/>
                <a:ext cx="4572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0.05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4" name="Line 1010"/>
              <p:cNvSpPr>
                <a:spLocks noChangeShapeType="1"/>
              </p:cNvSpPr>
              <p:nvPr/>
            </p:nvSpPr>
            <p:spPr bwMode="auto">
              <a:xfrm>
                <a:off x="5478463" y="2133600"/>
                <a:ext cx="381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5" name="Rectangle 1011"/>
              <p:cNvSpPr>
                <a:spLocks noChangeArrowheads="1"/>
              </p:cNvSpPr>
              <p:nvPr/>
            </p:nvSpPr>
            <p:spPr bwMode="auto">
              <a:xfrm>
                <a:off x="5183188" y="2028825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0.1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6" name="Line 1012"/>
              <p:cNvSpPr>
                <a:spLocks noChangeShapeType="1"/>
              </p:cNvSpPr>
              <p:nvPr/>
            </p:nvSpPr>
            <p:spPr bwMode="auto">
              <a:xfrm>
                <a:off x="5478463" y="1457325"/>
                <a:ext cx="381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7" name="Rectangle 1013"/>
              <p:cNvSpPr>
                <a:spLocks noChangeArrowheads="1"/>
              </p:cNvSpPr>
              <p:nvPr/>
            </p:nvSpPr>
            <p:spPr bwMode="auto">
              <a:xfrm>
                <a:off x="5078413" y="1352550"/>
                <a:ext cx="4572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0.15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8" name="Line 1014"/>
              <p:cNvSpPr>
                <a:spLocks noChangeShapeType="1"/>
              </p:cNvSpPr>
              <p:nvPr/>
            </p:nvSpPr>
            <p:spPr bwMode="auto">
              <a:xfrm>
                <a:off x="5478463" y="790575"/>
                <a:ext cx="381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9" name="Rectangle 1015"/>
              <p:cNvSpPr>
                <a:spLocks noChangeArrowheads="1"/>
              </p:cNvSpPr>
              <p:nvPr/>
            </p:nvSpPr>
            <p:spPr bwMode="auto">
              <a:xfrm>
                <a:off x="5183188" y="685800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0.2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0" name="Line 1016"/>
              <p:cNvSpPr>
                <a:spLocks noChangeShapeType="1"/>
              </p:cNvSpPr>
              <p:nvPr/>
            </p:nvSpPr>
            <p:spPr bwMode="auto">
              <a:xfrm>
                <a:off x="5478463" y="123825"/>
                <a:ext cx="381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1" name="Rectangle 1017"/>
              <p:cNvSpPr>
                <a:spLocks noChangeArrowheads="1"/>
              </p:cNvSpPr>
              <p:nvPr/>
            </p:nvSpPr>
            <p:spPr bwMode="auto">
              <a:xfrm>
                <a:off x="5078413" y="19050"/>
                <a:ext cx="4572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0.25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2" name="Freeform 1018"/>
              <p:cNvSpPr>
                <a:spLocks/>
              </p:cNvSpPr>
              <p:nvPr/>
            </p:nvSpPr>
            <p:spPr bwMode="auto">
              <a:xfrm>
                <a:off x="5478463" y="790575"/>
                <a:ext cx="1200150" cy="2686050"/>
              </a:xfrm>
              <a:custGeom>
                <a:avLst/>
                <a:gdLst/>
                <a:ahLst/>
                <a:cxnLst>
                  <a:cxn ang="0">
                    <a:pos x="12" y="1692"/>
                  </a:cxn>
                  <a:cxn ang="0">
                    <a:pos x="30" y="1692"/>
                  </a:cxn>
                  <a:cxn ang="0">
                    <a:pos x="48" y="846"/>
                  </a:cxn>
                  <a:cxn ang="0">
                    <a:pos x="66" y="846"/>
                  </a:cxn>
                  <a:cxn ang="0">
                    <a:pos x="84" y="846"/>
                  </a:cxn>
                  <a:cxn ang="0">
                    <a:pos x="102" y="846"/>
                  </a:cxn>
                  <a:cxn ang="0">
                    <a:pos x="120" y="846"/>
                  </a:cxn>
                  <a:cxn ang="0">
                    <a:pos x="138" y="846"/>
                  </a:cxn>
                  <a:cxn ang="0">
                    <a:pos x="156" y="846"/>
                  </a:cxn>
                  <a:cxn ang="0">
                    <a:pos x="174" y="846"/>
                  </a:cxn>
                  <a:cxn ang="0">
                    <a:pos x="192" y="846"/>
                  </a:cxn>
                  <a:cxn ang="0">
                    <a:pos x="210" y="846"/>
                  </a:cxn>
                  <a:cxn ang="0">
                    <a:pos x="228" y="846"/>
                  </a:cxn>
                  <a:cxn ang="0">
                    <a:pos x="246" y="846"/>
                  </a:cxn>
                  <a:cxn ang="0">
                    <a:pos x="264" y="846"/>
                  </a:cxn>
                  <a:cxn ang="0">
                    <a:pos x="282" y="846"/>
                  </a:cxn>
                  <a:cxn ang="0">
                    <a:pos x="300" y="846"/>
                  </a:cxn>
                  <a:cxn ang="0">
                    <a:pos x="318" y="1692"/>
                  </a:cxn>
                  <a:cxn ang="0">
                    <a:pos x="336" y="1692"/>
                  </a:cxn>
                  <a:cxn ang="0">
                    <a:pos x="354" y="1692"/>
                  </a:cxn>
                  <a:cxn ang="0">
                    <a:pos x="372" y="1692"/>
                  </a:cxn>
                  <a:cxn ang="0">
                    <a:pos x="390" y="1692"/>
                  </a:cxn>
                  <a:cxn ang="0">
                    <a:pos x="408" y="1692"/>
                  </a:cxn>
                  <a:cxn ang="0">
                    <a:pos x="420" y="0"/>
                  </a:cxn>
                  <a:cxn ang="0">
                    <a:pos x="438" y="0"/>
                  </a:cxn>
                  <a:cxn ang="0">
                    <a:pos x="456" y="0"/>
                  </a:cxn>
                  <a:cxn ang="0">
                    <a:pos x="474" y="0"/>
                  </a:cxn>
                  <a:cxn ang="0">
                    <a:pos x="492" y="0"/>
                  </a:cxn>
                  <a:cxn ang="0">
                    <a:pos x="510" y="0"/>
                  </a:cxn>
                  <a:cxn ang="0">
                    <a:pos x="528" y="0"/>
                  </a:cxn>
                  <a:cxn ang="0">
                    <a:pos x="546" y="0"/>
                  </a:cxn>
                  <a:cxn ang="0">
                    <a:pos x="564" y="0"/>
                  </a:cxn>
                  <a:cxn ang="0">
                    <a:pos x="582" y="0"/>
                  </a:cxn>
                  <a:cxn ang="0">
                    <a:pos x="600" y="0"/>
                  </a:cxn>
                  <a:cxn ang="0">
                    <a:pos x="618" y="0"/>
                  </a:cxn>
                  <a:cxn ang="0">
                    <a:pos x="636" y="0"/>
                  </a:cxn>
                  <a:cxn ang="0">
                    <a:pos x="654" y="0"/>
                  </a:cxn>
                  <a:cxn ang="0">
                    <a:pos x="672" y="1692"/>
                  </a:cxn>
                  <a:cxn ang="0">
                    <a:pos x="690" y="1692"/>
                  </a:cxn>
                  <a:cxn ang="0">
                    <a:pos x="708" y="1692"/>
                  </a:cxn>
                  <a:cxn ang="0">
                    <a:pos x="726" y="1692"/>
                  </a:cxn>
                  <a:cxn ang="0">
                    <a:pos x="744" y="1692"/>
                  </a:cxn>
                </a:cxnLst>
                <a:rect l="0" t="0" r="r" b="b"/>
                <a:pathLst>
                  <a:path w="756" h="1692">
                    <a:moveTo>
                      <a:pt x="0" y="1692"/>
                    </a:moveTo>
                    <a:lnTo>
                      <a:pt x="6" y="1692"/>
                    </a:lnTo>
                    <a:lnTo>
                      <a:pt x="12" y="1692"/>
                    </a:lnTo>
                    <a:lnTo>
                      <a:pt x="18" y="1692"/>
                    </a:lnTo>
                    <a:lnTo>
                      <a:pt x="24" y="1692"/>
                    </a:lnTo>
                    <a:lnTo>
                      <a:pt x="30" y="1692"/>
                    </a:lnTo>
                    <a:lnTo>
                      <a:pt x="36" y="1692"/>
                    </a:lnTo>
                    <a:lnTo>
                      <a:pt x="42" y="1692"/>
                    </a:lnTo>
                    <a:lnTo>
                      <a:pt x="48" y="846"/>
                    </a:lnTo>
                    <a:lnTo>
                      <a:pt x="54" y="846"/>
                    </a:lnTo>
                    <a:lnTo>
                      <a:pt x="60" y="846"/>
                    </a:lnTo>
                    <a:lnTo>
                      <a:pt x="66" y="846"/>
                    </a:lnTo>
                    <a:lnTo>
                      <a:pt x="72" y="846"/>
                    </a:lnTo>
                    <a:lnTo>
                      <a:pt x="78" y="846"/>
                    </a:lnTo>
                    <a:lnTo>
                      <a:pt x="84" y="846"/>
                    </a:lnTo>
                    <a:lnTo>
                      <a:pt x="90" y="846"/>
                    </a:lnTo>
                    <a:lnTo>
                      <a:pt x="96" y="846"/>
                    </a:lnTo>
                    <a:lnTo>
                      <a:pt x="102" y="846"/>
                    </a:lnTo>
                    <a:lnTo>
                      <a:pt x="108" y="846"/>
                    </a:lnTo>
                    <a:lnTo>
                      <a:pt x="114" y="846"/>
                    </a:lnTo>
                    <a:lnTo>
                      <a:pt x="120" y="846"/>
                    </a:lnTo>
                    <a:lnTo>
                      <a:pt x="126" y="846"/>
                    </a:lnTo>
                    <a:lnTo>
                      <a:pt x="132" y="846"/>
                    </a:lnTo>
                    <a:lnTo>
                      <a:pt x="138" y="846"/>
                    </a:lnTo>
                    <a:lnTo>
                      <a:pt x="144" y="846"/>
                    </a:lnTo>
                    <a:lnTo>
                      <a:pt x="150" y="846"/>
                    </a:lnTo>
                    <a:lnTo>
                      <a:pt x="156" y="846"/>
                    </a:lnTo>
                    <a:lnTo>
                      <a:pt x="162" y="846"/>
                    </a:lnTo>
                    <a:lnTo>
                      <a:pt x="168" y="846"/>
                    </a:lnTo>
                    <a:lnTo>
                      <a:pt x="174" y="846"/>
                    </a:lnTo>
                    <a:lnTo>
                      <a:pt x="180" y="846"/>
                    </a:lnTo>
                    <a:lnTo>
                      <a:pt x="186" y="846"/>
                    </a:lnTo>
                    <a:lnTo>
                      <a:pt x="192" y="846"/>
                    </a:lnTo>
                    <a:lnTo>
                      <a:pt x="198" y="846"/>
                    </a:lnTo>
                    <a:lnTo>
                      <a:pt x="204" y="846"/>
                    </a:lnTo>
                    <a:lnTo>
                      <a:pt x="210" y="846"/>
                    </a:lnTo>
                    <a:lnTo>
                      <a:pt x="216" y="846"/>
                    </a:lnTo>
                    <a:lnTo>
                      <a:pt x="222" y="846"/>
                    </a:lnTo>
                    <a:lnTo>
                      <a:pt x="228" y="846"/>
                    </a:lnTo>
                    <a:lnTo>
                      <a:pt x="234" y="846"/>
                    </a:lnTo>
                    <a:lnTo>
                      <a:pt x="240" y="846"/>
                    </a:lnTo>
                    <a:lnTo>
                      <a:pt x="246" y="846"/>
                    </a:lnTo>
                    <a:lnTo>
                      <a:pt x="252" y="846"/>
                    </a:lnTo>
                    <a:lnTo>
                      <a:pt x="258" y="846"/>
                    </a:lnTo>
                    <a:lnTo>
                      <a:pt x="264" y="846"/>
                    </a:lnTo>
                    <a:lnTo>
                      <a:pt x="270" y="846"/>
                    </a:lnTo>
                    <a:lnTo>
                      <a:pt x="276" y="846"/>
                    </a:lnTo>
                    <a:lnTo>
                      <a:pt x="282" y="846"/>
                    </a:lnTo>
                    <a:lnTo>
                      <a:pt x="288" y="846"/>
                    </a:lnTo>
                    <a:lnTo>
                      <a:pt x="294" y="846"/>
                    </a:lnTo>
                    <a:lnTo>
                      <a:pt x="300" y="846"/>
                    </a:lnTo>
                    <a:lnTo>
                      <a:pt x="306" y="1692"/>
                    </a:lnTo>
                    <a:lnTo>
                      <a:pt x="312" y="1692"/>
                    </a:lnTo>
                    <a:lnTo>
                      <a:pt x="318" y="1692"/>
                    </a:lnTo>
                    <a:lnTo>
                      <a:pt x="324" y="1692"/>
                    </a:lnTo>
                    <a:lnTo>
                      <a:pt x="330" y="1692"/>
                    </a:lnTo>
                    <a:lnTo>
                      <a:pt x="336" y="1692"/>
                    </a:lnTo>
                    <a:lnTo>
                      <a:pt x="342" y="1692"/>
                    </a:lnTo>
                    <a:lnTo>
                      <a:pt x="348" y="1692"/>
                    </a:lnTo>
                    <a:lnTo>
                      <a:pt x="354" y="1692"/>
                    </a:lnTo>
                    <a:lnTo>
                      <a:pt x="360" y="1692"/>
                    </a:lnTo>
                    <a:lnTo>
                      <a:pt x="366" y="1692"/>
                    </a:lnTo>
                    <a:lnTo>
                      <a:pt x="372" y="1692"/>
                    </a:lnTo>
                    <a:lnTo>
                      <a:pt x="378" y="1692"/>
                    </a:lnTo>
                    <a:lnTo>
                      <a:pt x="384" y="1692"/>
                    </a:lnTo>
                    <a:lnTo>
                      <a:pt x="390" y="1692"/>
                    </a:lnTo>
                    <a:lnTo>
                      <a:pt x="396" y="1692"/>
                    </a:lnTo>
                    <a:lnTo>
                      <a:pt x="402" y="1692"/>
                    </a:lnTo>
                    <a:lnTo>
                      <a:pt x="408" y="1692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1692"/>
                    </a:lnTo>
                    <a:lnTo>
                      <a:pt x="678" y="1692"/>
                    </a:lnTo>
                    <a:lnTo>
                      <a:pt x="684" y="1692"/>
                    </a:lnTo>
                    <a:lnTo>
                      <a:pt x="690" y="1692"/>
                    </a:lnTo>
                    <a:lnTo>
                      <a:pt x="696" y="1692"/>
                    </a:lnTo>
                    <a:lnTo>
                      <a:pt x="702" y="1692"/>
                    </a:lnTo>
                    <a:lnTo>
                      <a:pt x="708" y="1692"/>
                    </a:lnTo>
                    <a:lnTo>
                      <a:pt x="714" y="1692"/>
                    </a:lnTo>
                    <a:lnTo>
                      <a:pt x="720" y="1692"/>
                    </a:lnTo>
                    <a:lnTo>
                      <a:pt x="726" y="1692"/>
                    </a:lnTo>
                    <a:lnTo>
                      <a:pt x="732" y="1692"/>
                    </a:lnTo>
                    <a:lnTo>
                      <a:pt x="738" y="1692"/>
                    </a:lnTo>
                    <a:lnTo>
                      <a:pt x="744" y="1692"/>
                    </a:lnTo>
                    <a:lnTo>
                      <a:pt x="750" y="1692"/>
                    </a:lnTo>
                    <a:lnTo>
                      <a:pt x="756" y="169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3" name="Freeform 1019"/>
              <p:cNvSpPr>
                <a:spLocks/>
              </p:cNvSpPr>
              <p:nvPr/>
            </p:nvSpPr>
            <p:spPr bwMode="auto">
              <a:xfrm>
                <a:off x="6678613" y="1809750"/>
                <a:ext cx="1047750" cy="1666875"/>
              </a:xfrm>
              <a:custGeom>
                <a:avLst/>
                <a:gdLst/>
                <a:ahLst/>
                <a:cxnLst>
                  <a:cxn ang="0">
                    <a:pos x="12" y="1050"/>
                  </a:cxn>
                  <a:cxn ang="0">
                    <a:pos x="24" y="1032"/>
                  </a:cxn>
                  <a:cxn ang="0">
                    <a:pos x="42" y="1002"/>
                  </a:cxn>
                  <a:cxn ang="0">
                    <a:pos x="60" y="978"/>
                  </a:cxn>
                  <a:cxn ang="0">
                    <a:pos x="72" y="954"/>
                  </a:cxn>
                  <a:cxn ang="0">
                    <a:pos x="90" y="930"/>
                  </a:cxn>
                  <a:cxn ang="0">
                    <a:pos x="102" y="906"/>
                  </a:cxn>
                  <a:cxn ang="0">
                    <a:pos x="120" y="876"/>
                  </a:cxn>
                  <a:cxn ang="0">
                    <a:pos x="138" y="852"/>
                  </a:cxn>
                  <a:cxn ang="0">
                    <a:pos x="150" y="828"/>
                  </a:cxn>
                  <a:cxn ang="0">
                    <a:pos x="168" y="804"/>
                  </a:cxn>
                  <a:cxn ang="0">
                    <a:pos x="180" y="774"/>
                  </a:cxn>
                  <a:cxn ang="0">
                    <a:pos x="198" y="750"/>
                  </a:cxn>
                  <a:cxn ang="0">
                    <a:pos x="216" y="726"/>
                  </a:cxn>
                  <a:cxn ang="0">
                    <a:pos x="228" y="702"/>
                  </a:cxn>
                  <a:cxn ang="0">
                    <a:pos x="246" y="678"/>
                  </a:cxn>
                  <a:cxn ang="0">
                    <a:pos x="258" y="648"/>
                  </a:cxn>
                  <a:cxn ang="0">
                    <a:pos x="276" y="624"/>
                  </a:cxn>
                  <a:cxn ang="0">
                    <a:pos x="288" y="600"/>
                  </a:cxn>
                  <a:cxn ang="0">
                    <a:pos x="306" y="576"/>
                  </a:cxn>
                  <a:cxn ang="0">
                    <a:pos x="324" y="546"/>
                  </a:cxn>
                  <a:cxn ang="0">
                    <a:pos x="336" y="522"/>
                  </a:cxn>
                  <a:cxn ang="0">
                    <a:pos x="354" y="498"/>
                  </a:cxn>
                  <a:cxn ang="0">
                    <a:pos x="366" y="474"/>
                  </a:cxn>
                  <a:cxn ang="0">
                    <a:pos x="384" y="450"/>
                  </a:cxn>
                  <a:cxn ang="0">
                    <a:pos x="402" y="420"/>
                  </a:cxn>
                  <a:cxn ang="0">
                    <a:pos x="414" y="396"/>
                  </a:cxn>
                  <a:cxn ang="0">
                    <a:pos x="432" y="372"/>
                  </a:cxn>
                  <a:cxn ang="0">
                    <a:pos x="444" y="348"/>
                  </a:cxn>
                  <a:cxn ang="0">
                    <a:pos x="462" y="318"/>
                  </a:cxn>
                  <a:cxn ang="0">
                    <a:pos x="474" y="294"/>
                  </a:cxn>
                  <a:cxn ang="0">
                    <a:pos x="492" y="270"/>
                  </a:cxn>
                  <a:cxn ang="0">
                    <a:pos x="510" y="246"/>
                  </a:cxn>
                  <a:cxn ang="0">
                    <a:pos x="522" y="222"/>
                  </a:cxn>
                  <a:cxn ang="0">
                    <a:pos x="540" y="192"/>
                  </a:cxn>
                  <a:cxn ang="0">
                    <a:pos x="552" y="168"/>
                  </a:cxn>
                  <a:cxn ang="0">
                    <a:pos x="570" y="144"/>
                  </a:cxn>
                  <a:cxn ang="0">
                    <a:pos x="588" y="120"/>
                  </a:cxn>
                  <a:cxn ang="0">
                    <a:pos x="600" y="90"/>
                  </a:cxn>
                  <a:cxn ang="0">
                    <a:pos x="618" y="66"/>
                  </a:cxn>
                  <a:cxn ang="0">
                    <a:pos x="630" y="42"/>
                  </a:cxn>
                  <a:cxn ang="0">
                    <a:pos x="648" y="18"/>
                  </a:cxn>
                </a:cxnLst>
                <a:rect l="0" t="0" r="r" b="b"/>
                <a:pathLst>
                  <a:path w="660" h="1050">
                    <a:moveTo>
                      <a:pt x="0" y="1050"/>
                    </a:moveTo>
                    <a:lnTo>
                      <a:pt x="6" y="1050"/>
                    </a:lnTo>
                    <a:lnTo>
                      <a:pt x="12" y="1050"/>
                    </a:lnTo>
                    <a:lnTo>
                      <a:pt x="18" y="1050"/>
                    </a:lnTo>
                    <a:lnTo>
                      <a:pt x="24" y="1038"/>
                    </a:lnTo>
                    <a:lnTo>
                      <a:pt x="24" y="1032"/>
                    </a:lnTo>
                    <a:lnTo>
                      <a:pt x="30" y="1020"/>
                    </a:lnTo>
                    <a:lnTo>
                      <a:pt x="36" y="1014"/>
                    </a:lnTo>
                    <a:lnTo>
                      <a:pt x="42" y="1002"/>
                    </a:lnTo>
                    <a:lnTo>
                      <a:pt x="48" y="996"/>
                    </a:lnTo>
                    <a:lnTo>
                      <a:pt x="54" y="990"/>
                    </a:lnTo>
                    <a:lnTo>
                      <a:pt x="60" y="978"/>
                    </a:lnTo>
                    <a:lnTo>
                      <a:pt x="66" y="972"/>
                    </a:lnTo>
                    <a:lnTo>
                      <a:pt x="66" y="960"/>
                    </a:lnTo>
                    <a:lnTo>
                      <a:pt x="72" y="954"/>
                    </a:lnTo>
                    <a:lnTo>
                      <a:pt x="78" y="948"/>
                    </a:lnTo>
                    <a:lnTo>
                      <a:pt x="84" y="936"/>
                    </a:lnTo>
                    <a:lnTo>
                      <a:pt x="90" y="930"/>
                    </a:lnTo>
                    <a:lnTo>
                      <a:pt x="96" y="918"/>
                    </a:lnTo>
                    <a:lnTo>
                      <a:pt x="102" y="912"/>
                    </a:lnTo>
                    <a:lnTo>
                      <a:pt x="102" y="906"/>
                    </a:lnTo>
                    <a:lnTo>
                      <a:pt x="108" y="894"/>
                    </a:lnTo>
                    <a:lnTo>
                      <a:pt x="114" y="888"/>
                    </a:lnTo>
                    <a:lnTo>
                      <a:pt x="120" y="876"/>
                    </a:lnTo>
                    <a:lnTo>
                      <a:pt x="126" y="870"/>
                    </a:lnTo>
                    <a:lnTo>
                      <a:pt x="132" y="864"/>
                    </a:lnTo>
                    <a:lnTo>
                      <a:pt x="138" y="852"/>
                    </a:lnTo>
                    <a:lnTo>
                      <a:pt x="138" y="846"/>
                    </a:lnTo>
                    <a:lnTo>
                      <a:pt x="144" y="834"/>
                    </a:lnTo>
                    <a:lnTo>
                      <a:pt x="150" y="828"/>
                    </a:lnTo>
                    <a:lnTo>
                      <a:pt x="156" y="816"/>
                    </a:lnTo>
                    <a:lnTo>
                      <a:pt x="162" y="810"/>
                    </a:lnTo>
                    <a:lnTo>
                      <a:pt x="168" y="804"/>
                    </a:lnTo>
                    <a:lnTo>
                      <a:pt x="174" y="792"/>
                    </a:lnTo>
                    <a:lnTo>
                      <a:pt x="174" y="786"/>
                    </a:lnTo>
                    <a:lnTo>
                      <a:pt x="180" y="774"/>
                    </a:lnTo>
                    <a:lnTo>
                      <a:pt x="186" y="768"/>
                    </a:lnTo>
                    <a:lnTo>
                      <a:pt x="192" y="762"/>
                    </a:lnTo>
                    <a:lnTo>
                      <a:pt x="198" y="750"/>
                    </a:lnTo>
                    <a:lnTo>
                      <a:pt x="204" y="744"/>
                    </a:lnTo>
                    <a:lnTo>
                      <a:pt x="210" y="732"/>
                    </a:lnTo>
                    <a:lnTo>
                      <a:pt x="216" y="726"/>
                    </a:lnTo>
                    <a:lnTo>
                      <a:pt x="216" y="720"/>
                    </a:lnTo>
                    <a:lnTo>
                      <a:pt x="222" y="708"/>
                    </a:lnTo>
                    <a:lnTo>
                      <a:pt x="228" y="702"/>
                    </a:lnTo>
                    <a:lnTo>
                      <a:pt x="234" y="690"/>
                    </a:lnTo>
                    <a:lnTo>
                      <a:pt x="240" y="684"/>
                    </a:lnTo>
                    <a:lnTo>
                      <a:pt x="246" y="678"/>
                    </a:lnTo>
                    <a:lnTo>
                      <a:pt x="252" y="666"/>
                    </a:lnTo>
                    <a:lnTo>
                      <a:pt x="252" y="660"/>
                    </a:lnTo>
                    <a:lnTo>
                      <a:pt x="258" y="648"/>
                    </a:lnTo>
                    <a:lnTo>
                      <a:pt x="264" y="642"/>
                    </a:lnTo>
                    <a:lnTo>
                      <a:pt x="270" y="636"/>
                    </a:lnTo>
                    <a:lnTo>
                      <a:pt x="276" y="624"/>
                    </a:lnTo>
                    <a:lnTo>
                      <a:pt x="282" y="618"/>
                    </a:lnTo>
                    <a:lnTo>
                      <a:pt x="288" y="606"/>
                    </a:lnTo>
                    <a:lnTo>
                      <a:pt x="288" y="600"/>
                    </a:lnTo>
                    <a:lnTo>
                      <a:pt x="294" y="588"/>
                    </a:lnTo>
                    <a:lnTo>
                      <a:pt x="300" y="582"/>
                    </a:lnTo>
                    <a:lnTo>
                      <a:pt x="306" y="576"/>
                    </a:lnTo>
                    <a:lnTo>
                      <a:pt x="312" y="564"/>
                    </a:lnTo>
                    <a:lnTo>
                      <a:pt x="318" y="558"/>
                    </a:lnTo>
                    <a:lnTo>
                      <a:pt x="324" y="546"/>
                    </a:lnTo>
                    <a:lnTo>
                      <a:pt x="324" y="540"/>
                    </a:lnTo>
                    <a:lnTo>
                      <a:pt x="330" y="534"/>
                    </a:lnTo>
                    <a:lnTo>
                      <a:pt x="336" y="522"/>
                    </a:lnTo>
                    <a:lnTo>
                      <a:pt x="342" y="516"/>
                    </a:lnTo>
                    <a:lnTo>
                      <a:pt x="348" y="504"/>
                    </a:lnTo>
                    <a:lnTo>
                      <a:pt x="354" y="498"/>
                    </a:lnTo>
                    <a:lnTo>
                      <a:pt x="360" y="492"/>
                    </a:lnTo>
                    <a:lnTo>
                      <a:pt x="366" y="480"/>
                    </a:lnTo>
                    <a:lnTo>
                      <a:pt x="366" y="474"/>
                    </a:lnTo>
                    <a:lnTo>
                      <a:pt x="372" y="462"/>
                    </a:lnTo>
                    <a:lnTo>
                      <a:pt x="378" y="456"/>
                    </a:lnTo>
                    <a:lnTo>
                      <a:pt x="384" y="450"/>
                    </a:lnTo>
                    <a:lnTo>
                      <a:pt x="390" y="438"/>
                    </a:lnTo>
                    <a:lnTo>
                      <a:pt x="396" y="432"/>
                    </a:lnTo>
                    <a:lnTo>
                      <a:pt x="402" y="420"/>
                    </a:lnTo>
                    <a:lnTo>
                      <a:pt x="402" y="414"/>
                    </a:lnTo>
                    <a:lnTo>
                      <a:pt x="408" y="402"/>
                    </a:lnTo>
                    <a:lnTo>
                      <a:pt x="414" y="396"/>
                    </a:lnTo>
                    <a:lnTo>
                      <a:pt x="420" y="390"/>
                    </a:lnTo>
                    <a:lnTo>
                      <a:pt x="426" y="378"/>
                    </a:lnTo>
                    <a:lnTo>
                      <a:pt x="432" y="372"/>
                    </a:lnTo>
                    <a:lnTo>
                      <a:pt x="438" y="360"/>
                    </a:lnTo>
                    <a:lnTo>
                      <a:pt x="438" y="354"/>
                    </a:lnTo>
                    <a:lnTo>
                      <a:pt x="444" y="348"/>
                    </a:lnTo>
                    <a:lnTo>
                      <a:pt x="450" y="336"/>
                    </a:lnTo>
                    <a:lnTo>
                      <a:pt x="456" y="330"/>
                    </a:lnTo>
                    <a:lnTo>
                      <a:pt x="462" y="318"/>
                    </a:lnTo>
                    <a:lnTo>
                      <a:pt x="468" y="312"/>
                    </a:lnTo>
                    <a:lnTo>
                      <a:pt x="474" y="306"/>
                    </a:lnTo>
                    <a:lnTo>
                      <a:pt x="474" y="294"/>
                    </a:lnTo>
                    <a:lnTo>
                      <a:pt x="480" y="288"/>
                    </a:lnTo>
                    <a:lnTo>
                      <a:pt x="486" y="276"/>
                    </a:lnTo>
                    <a:lnTo>
                      <a:pt x="492" y="270"/>
                    </a:lnTo>
                    <a:lnTo>
                      <a:pt x="498" y="264"/>
                    </a:lnTo>
                    <a:lnTo>
                      <a:pt x="504" y="252"/>
                    </a:lnTo>
                    <a:lnTo>
                      <a:pt x="510" y="246"/>
                    </a:lnTo>
                    <a:lnTo>
                      <a:pt x="516" y="234"/>
                    </a:lnTo>
                    <a:lnTo>
                      <a:pt x="516" y="228"/>
                    </a:lnTo>
                    <a:lnTo>
                      <a:pt x="522" y="222"/>
                    </a:lnTo>
                    <a:lnTo>
                      <a:pt x="528" y="210"/>
                    </a:lnTo>
                    <a:lnTo>
                      <a:pt x="534" y="204"/>
                    </a:lnTo>
                    <a:lnTo>
                      <a:pt x="540" y="192"/>
                    </a:lnTo>
                    <a:lnTo>
                      <a:pt x="546" y="186"/>
                    </a:lnTo>
                    <a:lnTo>
                      <a:pt x="552" y="174"/>
                    </a:lnTo>
                    <a:lnTo>
                      <a:pt x="552" y="168"/>
                    </a:lnTo>
                    <a:lnTo>
                      <a:pt x="558" y="162"/>
                    </a:lnTo>
                    <a:lnTo>
                      <a:pt x="564" y="150"/>
                    </a:lnTo>
                    <a:lnTo>
                      <a:pt x="570" y="144"/>
                    </a:lnTo>
                    <a:lnTo>
                      <a:pt x="576" y="132"/>
                    </a:lnTo>
                    <a:lnTo>
                      <a:pt x="582" y="126"/>
                    </a:lnTo>
                    <a:lnTo>
                      <a:pt x="588" y="120"/>
                    </a:lnTo>
                    <a:lnTo>
                      <a:pt x="588" y="108"/>
                    </a:lnTo>
                    <a:lnTo>
                      <a:pt x="594" y="102"/>
                    </a:lnTo>
                    <a:lnTo>
                      <a:pt x="600" y="90"/>
                    </a:lnTo>
                    <a:lnTo>
                      <a:pt x="606" y="84"/>
                    </a:lnTo>
                    <a:lnTo>
                      <a:pt x="612" y="78"/>
                    </a:lnTo>
                    <a:lnTo>
                      <a:pt x="618" y="66"/>
                    </a:lnTo>
                    <a:lnTo>
                      <a:pt x="624" y="60"/>
                    </a:lnTo>
                    <a:lnTo>
                      <a:pt x="624" y="48"/>
                    </a:lnTo>
                    <a:lnTo>
                      <a:pt x="630" y="42"/>
                    </a:lnTo>
                    <a:lnTo>
                      <a:pt x="636" y="36"/>
                    </a:lnTo>
                    <a:lnTo>
                      <a:pt x="642" y="24"/>
                    </a:lnTo>
                    <a:lnTo>
                      <a:pt x="648" y="18"/>
                    </a:lnTo>
                    <a:lnTo>
                      <a:pt x="654" y="6"/>
                    </a:lnTo>
                    <a:lnTo>
                      <a:pt x="66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4" name="Freeform 1020"/>
              <p:cNvSpPr>
                <a:spLocks/>
              </p:cNvSpPr>
              <p:nvPr/>
            </p:nvSpPr>
            <p:spPr bwMode="auto">
              <a:xfrm>
                <a:off x="7726363" y="800100"/>
                <a:ext cx="1104900" cy="2676525"/>
              </a:xfrm>
              <a:custGeom>
                <a:avLst/>
                <a:gdLst/>
                <a:ahLst/>
                <a:cxnLst>
                  <a:cxn ang="0">
                    <a:pos x="6" y="618"/>
                  </a:cxn>
                  <a:cxn ang="0">
                    <a:pos x="24" y="594"/>
                  </a:cxn>
                  <a:cxn ang="0">
                    <a:pos x="42" y="570"/>
                  </a:cxn>
                  <a:cxn ang="0">
                    <a:pos x="54" y="540"/>
                  </a:cxn>
                  <a:cxn ang="0">
                    <a:pos x="72" y="516"/>
                  </a:cxn>
                  <a:cxn ang="0">
                    <a:pos x="84" y="492"/>
                  </a:cxn>
                  <a:cxn ang="0">
                    <a:pos x="102" y="468"/>
                  </a:cxn>
                  <a:cxn ang="0">
                    <a:pos x="114" y="444"/>
                  </a:cxn>
                  <a:cxn ang="0">
                    <a:pos x="132" y="414"/>
                  </a:cxn>
                  <a:cxn ang="0">
                    <a:pos x="150" y="390"/>
                  </a:cxn>
                  <a:cxn ang="0">
                    <a:pos x="162" y="366"/>
                  </a:cxn>
                  <a:cxn ang="0">
                    <a:pos x="180" y="342"/>
                  </a:cxn>
                  <a:cxn ang="0">
                    <a:pos x="192" y="312"/>
                  </a:cxn>
                  <a:cxn ang="0">
                    <a:pos x="210" y="288"/>
                  </a:cxn>
                  <a:cxn ang="0">
                    <a:pos x="228" y="264"/>
                  </a:cxn>
                  <a:cxn ang="0">
                    <a:pos x="240" y="240"/>
                  </a:cxn>
                  <a:cxn ang="0">
                    <a:pos x="258" y="216"/>
                  </a:cxn>
                  <a:cxn ang="0">
                    <a:pos x="270" y="186"/>
                  </a:cxn>
                  <a:cxn ang="0">
                    <a:pos x="288" y="162"/>
                  </a:cxn>
                  <a:cxn ang="0">
                    <a:pos x="300" y="138"/>
                  </a:cxn>
                  <a:cxn ang="0">
                    <a:pos x="318" y="114"/>
                  </a:cxn>
                  <a:cxn ang="0">
                    <a:pos x="336" y="84"/>
                  </a:cxn>
                  <a:cxn ang="0">
                    <a:pos x="348" y="60"/>
                  </a:cxn>
                  <a:cxn ang="0">
                    <a:pos x="366" y="36"/>
                  </a:cxn>
                  <a:cxn ang="0">
                    <a:pos x="378" y="12"/>
                  </a:cxn>
                  <a:cxn ang="0">
                    <a:pos x="396" y="1686"/>
                  </a:cxn>
                  <a:cxn ang="0">
                    <a:pos x="414" y="1686"/>
                  </a:cxn>
                  <a:cxn ang="0">
                    <a:pos x="432" y="1686"/>
                  </a:cxn>
                  <a:cxn ang="0">
                    <a:pos x="450" y="1686"/>
                  </a:cxn>
                  <a:cxn ang="0">
                    <a:pos x="468" y="1686"/>
                  </a:cxn>
                  <a:cxn ang="0">
                    <a:pos x="486" y="1686"/>
                  </a:cxn>
                  <a:cxn ang="0">
                    <a:pos x="504" y="1686"/>
                  </a:cxn>
                  <a:cxn ang="0">
                    <a:pos x="522" y="1686"/>
                  </a:cxn>
                  <a:cxn ang="0">
                    <a:pos x="540" y="1686"/>
                  </a:cxn>
                  <a:cxn ang="0">
                    <a:pos x="558" y="1686"/>
                  </a:cxn>
                  <a:cxn ang="0">
                    <a:pos x="576" y="1686"/>
                  </a:cxn>
                  <a:cxn ang="0">
                    <a:pos x="594" y="1686"/>
                  </a:cxn>
                  <a:cxn ang="0">
                    <a:pos x="612" y="1686"/>
                  </a:cxn>
                  <a:cxn ang="0">
                    <a:pos x="630" y="1686"/>
                  </a:cxn>
                  <a:cxn ang="0">
                    <a:pos x="648" y="1686"/>
                  </a:cxn>
                  <a:cxn ang="0">
                    <a:pos x="666" y="1686"/>
                  </a:cxn>
                  <a:cxn ang="0">
                    <a:pos x="684" y="1686"/>
                  </a:cxn>
                </a:cxnLst>
                <a:rect l="0" t="0" r="r" b="b"/>
                <a:pathLst>
                  <a:path w="696" h="1686">
                    <a:moveTo>
                      <a:pt x="0" y="636"/>
                    </a:moveTo>
                    <a:lnTo>
                      <a:pt x="6" y="630"/>
                    </a:lnTo>
                    <a:lnTo>
                      <a:pt x="6" y="618"/>
                    </a:lnTo>
                    <a:lnTo>
                      <a:pt x="12" y="612"/>
                    </a:lnTo>
                    <a:lnTo>
                      <a:pt x="18" y="600"/>
                    </a:lnTo>
                    <a:lnTo>
                      <a:pt x="24" y="594"/>
                    </a:lnTo>
                    <a:lnTo>
                      <a:pt x="30" y="582"/>
                    </a:lnTo>
                    <a:lnTo>
                      <a:pt x="36" y="576"/>
                    </a:lnTo>
                    <a:lnTo>
                      <a:pt x="42" y="570"/>
                    </a:lnTo>
                    <a:lnTo>
                      <a:pt x="42" y="558"/>
                    </a:lnTo>
                    <a:lnTo>
                      <a:pt x="48" y="552"/>
                    </a:lnTo>
                    <a:lnTo>
                      <a:pt x="54" y="540"/>
                    </a:lnTo>
                    <a:lnTo>
                      <a:pt x="60" y="534"/>
                    </a:lnTo>
                    <a:lnTo>
                      <a:pt x="66" y="528"/>
                    </a:lnTo>
                    <a:lnTo>
                      <a:pt x="72" y="516"/>
                    </a:lnTo>
                    <a:lnTo>
                      <a:pt x="78" y="510"/>
                    </a:lnTo>
                    <a:lnTo>
                      <a:pt x="78" y="498"/>
                    </a:lnTo>
                    <a:lnTo>
                      <a:pt x="84" y="492"/>
                    </a:lnTo>
                    <a:lnTo>
                      <a:pt x="90" y="486"/>
                    </a:lnTo>
                    <a:lnTo>
                      <a:pt x="96" y="474"/>
                    </a:lnTo>
                    <a:lnTo>
                      <a:pt x="102" y="468"/>
                    </a:lnTo>
                    <a:lnTo>
                      <a:pt x="108" y="456"/>
                    </a:lnTo>
                    <a:lnTo>
                      <a:pt x="114" y="450"/>
                    </a:lnTo>
                    <a:lnTo>
                      <a:pt x="114" y="444"/>
                    </a:lnTo>
                    <a:lnTo>
                      <a:pt x="120" y="432"/>
                    </a:lnTo>
                    <a:lnTo>
                      <a:pt x="126" y="426"/>
                    </a:lnTo>
                    <a:lnTo>
                      <a:pt x="132" y="414"/>
                    </a:lnTo>
                    <a:lnTo>
                      <a:pt x="138" y="408"/>
                    </a:lnTo>
                    <a:lnTo>
                      <a:pt x="144" y="396"/>
                    </a:lnTo>
                    <a:lnTo>
                      <a:pt x="150" y="390"/>
                    </a:lnTo>
                    <a:lnTo>
                      <a:pt x="150" y="384"/>
                    </a:lnTo>
                    <a:lnTo>
                      <a:pt x="156" y="372"/>
                    </a:lnTo>
                    <a:lnTo>
                      <a:pt x="162" y="366"/>
                    </a:lnTo>
                    <a:lnTo>
                      <a:pt x="168" y="354"/>
                    </a:lnTo>
                    <a:lnTo>
                      <a:pt x="174" y="348"/>
                    </a:lnTo>
                    <a:lnTo>
                      <a:pt x="180" y="342"/>
                    </a:lnTo>
                    <a:lnTo>
                      <a:pt x="186" y="330"/>
                    </a:lnTo>
                    <a:lnTo>
                      <a:pt x="192" y="324"/>
                    </a:lnTo>
                    <a:lnTo>
                      <a:pt x="192" y="312"/>
                    </a:lnTo>
                    <a:lnTo>
                      <a:pt x="198" y="306"/>
                    </a:lnTo>
                    <a:lnTo>
                      <a:pt x="204" y="300"/>
                    </a:lnTo>
                    <a:lnTo>
                      <a:pt x="210" y="288"/>
                    </a:lnTo>
                    <a:lnTo>
                      <a:pt x="216" y="282"/>
                    </a:lnTo>
                    <a:lnTo>
                      <a:pt x="222" y="270"/>
                    </a:lnTo>
                    <a:lnTo>
                      <a:pt x="228" y="264"/>
                    </a:lnTo>
                    <a:lnTo>
                      <a:pt x="228" y="258"/>
                    </a:lnTo>
                    <a:lnTo>
                      <a:pt x="234" y="246"/>
                    </a:lnTo>
                    <a:lnTo>
                      <a:pt x="240" y="240"/>
                    </a:lnTo>
                    <a:lnTo>
                      <a:pt x="246" y="228"/>
                    </a:lnTo>
                    <a:lnTo>
                      <a:pt x="252" y="222"/>
                    </a:lnTo>
                    <a:lnTo>
                      <a:pt x="258" y="216"/>
                    </a:lnTo>
                    <a:lnTo>
                      <a:pt x="264" y="204"/>
                    </a:lnTo>
                    <a:lnTo>
                      <a:pt x="264" y="198"/>
                    </a:lnTo>
                    <a:lnTo>
                      <a:pt x="270" y="186"/>
                    </a:lnTo>
                    <a:lnTo>
                      <a:pt x="276" y="180"/>
                    </a:lnTo>
                    <a:lnTo>
                      <a:pt x="282" y="168"/>
                    </a:lnTo>
                    <a:lnTo>
                      <a:pt x="288" y="162"/>
                    </a:lnTo>
                    <a:lnTo>
                      <a:pt x="294" y="156"/>
                    </a:lnTo>
                    <a:lnTo>
                      <a:pt x="300" y="144"/>
                    </a:lnTo>
                    <a:lnTo>
                      <a:pt x="300" y="138"/>
                    </a:lnTo>
                    <a:lnTo>
                      <a:pt x="306" y="126"/>
                    </a:lnTo>
                    <a:lnTo>
                      <a:pt x="312" y="120"/>
                    </a:lnTo>
                    <a:lnTo>
                      <a:pt x="318" y="114"/>
                    </a:lnTo>
                    <a:lnTo>
                      <a:pt x="324" y="102"/>
                    </a:lnTo>
                    <a:lnTo>
                      <a:pt x="330" y="96"/>
                    </a:lnTo>
                    <a:lnTo>
                      <a:pt x="336" y="84"/>
                    </a:lnTo>
                    <a:lnTo>
                      <a:pt x="342" y="78"/>
                    </a:lnTo>
                    <a:lnTo>
                      <a:pt x="342" y="72"/>
                    </a:lnTo>
                    <a:lnTo>
                      <a:pt x="348" y="60"/>
                    </a:lnTo>
                    <a:lnTo>
                      <a:pt x="354" y="54"/>
                    </a:lnTo>
                    <a:lnTo>
                      <a:pt x="360" y="42"/>
                    </a:lnTo>
                    <a:lnTo>
                      <a:pt x="366" y="36"/>
                    </a:lnTo>
                    <a:lnTo>
                      <a:pt x="372" y="30"/>
                    </a:lnTo>
                    <a:lnTo>
                      <a:pt x="378" y="18"/>
                    </a:lnTo>
                    <a:lnTo>
                      <a:pt x="378" y="12"/>
                    </a:lnTo>
                    <a:lnTo>
                      <a:pt x="384" y="0"/>
                    </a:lnTo>
                    <a:lnTo>
                      <a:pt x="390" y="1686"/>
                    </a:lnTo>
                    <a:lnTo>
                      <a:pt x="396" y="1686"/>
                    </a:lnTo>
                    <a:lnTo>
                      <a:pt x="402" y="1686"/>
                    </a:lnTo>
                    <a:lnTo>
                      <a:pt x="408" y="1686"/>
                    </a:lnTo>
                    <a:lnTo>
                      <a:pt x="414" y="1686"/>
                    </a:lnTo>
                    <a:lnTo>
                      <a:pt x="420" y="1686"/>
                    </a:lnTo>
                    <a:lnTo>
                      <a:pt x="426" y="1686"/>
                    </a:lnTo>
                    <a:lnTo>
                      <a:pt x="432" y="1686"/>
                    </a:lnTo>
                    <a:lnTo>
                      <a:pt x="438" y="1686"/>
                    </a:lnTo>
                    <a:lnTo>
                      <a:pt x="444" y="1686"/>
                    </a:lnTo>
                    <a:lnTo>
                      <a:pt x="450" y="1686"/>
                    </a:lnTo>
                    <a:lnTo>
                      <a:pt x="456" y="1686"/>
                    </a:lnTo>
                    <a:lnTo>
                      <a:pt x="462" y="1686"/>
                    </a:lnTo>
                    <a:lnTo>
                      <a:pt x="468" y="1686"/>
                    </a:lnTo>
                    <a:lnTo>
                      <a:pt x="474" y="1686"/>
                    </a:lnTo>
                    <a:lnTo>
                      <a:pt x="480" y="1686"/>
                    </a:lnTo>
                    <a:lnTo>
                      <a:pt x="486" y="1686"/>
                    </a:lnTo>
                    <a:lnTo>
                      <a:pt x="492" y="1686"/>
                    </a:lnTo>
                    <a:lnTo>
                      <a:pt x="498" y="1686"/>
                    </a:lnTo>
                    <a:lnTo>
                      <a:pt x="504" y="1686"/>
                    </a:lnTo>
                    <a:lnTo>
                      <a:pt x="510" y="1686"/>
                    </a:lnTo>
                    <a:lnTo>
                      <a:pt x="516" y="1686"/>
                    </a:lnTo>
                    <a:lnTo>
                      <a:pt x="522" y="1686"/>
                    </a:lnTo>
                    <a:lnTo>
                      <a:pt x="528" y="1686"/>
                    </a:lnTo>
                    <a:lnTo>
                      <a:pt x="534" y="1686"/>
                    </a:lnTo>
                    <a:lnTo>
                      <a:pt x="540" y="1686"/>
                    </a:lnTo>
                    <a:lnTo>
                      <a:pt x="546" y="1686"/>
                    </a:lnTo>
                    <a:lnTo>
                      <a:pt x="552" y="1686"/>
                    </a:lnTo>
                    <a:lnTo>
                      <a:pt x="558" y="1686"/>
                    </a:lnTo>
                    <a:lnTo>
                      <a:pt x="564" y="1686"/>
                    </a:lnTo>
                    <a:lnTo>
                      <a:pt x="570" y="1686"/>
                    </a:lnTo>
                    <a:lnTo>
                      <a:pt x="576" y="1686"/>
                    </a:lnTo>
                    <a:lnTo>
                      <a:pt x="582" y="1686"/>
                    </a:lnTo>
                    <a:lnTo>
                      <a:pt x="588" y="1686"/>
                    </a:lnTo>
                    <a:lnTo>
                      <a:pt x="594" y="1686"/>
                    </a:lnTo>
                    <a:lnTo>
                      <a:pt x="600" y="1686"/>
                    </a:lnTo>
                    <a:lnTo>
                      <a:pt x="606" y="1686"/>
                    </a:lnTo>
                    <a:lnTo>
                      <a:pt x="612" y="1686"/>
                    </a:lnTo>
                    <a:lnTo>
                      <a:pt x="618" y="1686"/>
                    </a:lnTo>
                    <a:lnTo>
                      <a:pt x="624" y="1686"/>
                    </a:lnTo>
                    <a:lnTo>
                      <a:pt x="630" y="1686"/>
                    </a:lnTo>
                    <a:lnTo>
                      <a:pt x="636" y="1686"/>
                    </a:lnTo>
                    <a:lnTo>
                      <a:pt x="642" y="1686"/>
                    </a:lnTo>
                    <a:lnTo>
                      <a:pt x="648" y="1686"/>
                    </a:lnTo>
                    <a:lnTo>
                      <a:pt x="654" y="1686"/>
                    </a:lnTo>
                    <a:lnTo>
                      <a:pt x="660" y="1686"/>
                    </a:lnTo>
                    <a:lnTo>
                      <a:pt x="666" y="1686"/>
                    </a:lnTo>
                    <a:lnTo>
                      <a:pt x="672" y="1686"/>
                    </a:lnTo>
                    <a:lnTo>
                      <a:pt x="678" y="1686"/>
                    </a:lnTo>
                    <a:lnTo>
                      <a:pt x="684" y="1686"/>
                    </a:lnTo>
                    <a:lnTo>
                      <a:pt x="690" y="1686"/>
                    </a:lnTo>
                    <a:lnTo>
                      <a:pt x="696" y="168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5" name="Freeform 1021"/>
              <p:cNvSpPr>
                <a:spLocks/>
              </p:cNvSpPr>
              <p:nvPr/>
            </p:nvSpPr>
            <p:spPr bwMode="auto">
              <a:xfrm>
                <a:off x="8831263" y="885825"/>
                <a:ext cx="1114425" cy="2590800"/>
              </a:xfrm>
              <a:custGeom>
                <a:avLst/>
                <a:gdLst/>
                <a:ahLst/>
                <a:cxnLst>
                  <a:cxn ang="0">
                    <a:pos x="12" y="1626"/>
                  </a:cxn>
                  <a:cxn ang="0">
                    <a:pos x="24" y="1614"/>
                  </a:cxn>
                  <a:cxn ang="0">
                    <a:pos x="42" y="1602"/>
                  </a:cxn>
                  <a:cxn ang="0">
                    <a:pos x="54" y="1584"/>
                  </a:cxn>
                  <a:cxn ang="0">
                    <a:pos x="72" y="1572"/>
                  </a:cxn>
                  <a:cxn ang="0">
                    <a:pos x="90" y="1560"/>
                  </a:cxn>
                  <a:cxn ang="0">
                    <a:pos x="108" y="1542"/>
                  </a:cxn>
                  <a:cxn ang="0">
                    <a:pos x="126" y="1518"/>
                  </a:cxn>
                  <a:cxn ang="0">
                    <a:pos x="138" y="1494"/>
                  </a:cxn>
                  <a:cxn ang="0">
                    <a:pos x="156" y="1470"/>
                  </a:cxn>
                  <a:cxn ang="0">
                    <a:pos x="168" y="1446"/>
                  </a:cxn>
                  <a:cxn ang="0">
                    <a:pos x="186" y="1416"/>
                  </a:cxn>
                  <a:cxn ang="0">
                    <a:pos x="204" y="1392"/>
                  </a:cxn>
                  <a:cxn ang="0">
                    <a:pos x="216" y="1362"/>
                  </a:cxn>
                  <a:cxn ang="0">
                    <a:pos x="234" y="1326"/>
                  </a:cxn>
                  <a:cxn ang="0">
                    <a:pos x="246" y="1284"/>
                  </a:cxn>
                  <a:cxn ang="0">
                    <a:pos x="264" y="1248"/>
                  </a:cxn>
                  <a:cxn ang="0">
                    <a:pos x="282" y="1134"/>
                  </a:cxn>
                  <a:cxn ang="0">
                    <a:pos x="294" y="1020"/>
                  </a:cxn>
                  <a:cxn ang="0">
                    <a:pos x="312" y="906"/>
                  </a:cxn>
                  <a:cxn ang="0">
                    <a:pos x="324" y="750"/>
                  </a:cxn>
                  <a:cxn ang="0">
                    <a:pos x="342" y="576"/>
                  </a:cxn>
                  <a:cxn ang="0">
                    <a:pos x="354" y="402"/>
                  </a:cxn>
                  <a:cxn ang="0">
                    <a:pos x="372" y="228"/>
                  </a:cxn>
                  <a:cxn ang="0">
                    <a:pos x="390" y="54"/>
                  </a:cxn>
                  <a:cxn ang="0">
                    <a:pos x="402" y="1632"/>
                  </a:cxn>
                  <a:cxn ang="0">
                    <a:pos x="420" y="1632"/>
                  </a:cxn>
                  <a:cxn ang="0">
                    <a:pos x="438" y="1632"/>
                  </a:cxn>
                  <a:cxn ang="0">
                    <a:pos x="456" y="1632"/>
                  </a:cxn>
                  <a:cxn ang="0">
                    <a:pos x="474" y="1632"/>
                  </a:cxn>
                  <a:cxn ang="0">
                    <a:pos x="492" y="1632"/>
                  </a:cxn>
                  <a:cxn ang="0">
                    <a:pos x="510" y="1632"/>
                  </a:cxn>
                  <a:cxn ang="0">
                    <a:pos x="528" y="1632"/>
                  </a:cxn>
                  <a:cxn ang="0">
                    <a:pos x="546" y="1632"/>
                  </a:cxn>
                  <a:cxn ang="0">
                    <a:pos x="564" y="1632"/>
                  </a:cxn>
                  <a:cxn ang="0">
                    <a:pos x="582" y="1632"/>
                  </a:cxn>
                  <a:cxn ang="0">
                    <a:pos x="600" y="1632"/>
                  </a:cxn>
                  <a:cxn ang="0">
                    <a:pos x="618" y="1632"/>
                  </a:cxn>
                  <a:cxn ang="0">
                    <a:pos x="636" y="1632"/>
                  </a:cxn>
                  <a:cxn ang="0">
                    <a:pos x="654" y="1632"/>
                  </a:cxn>
                  <a:cxn ang="0">
                    <a:pos x="672" y="1632"/>
                  </a:cxn>
                  <a:cxn ang="0">
                    <a:pos x="690" y="1632"/>
                  </a:cxn>
                </a:cxnLst>
                <a:rect l="0" t="0" r="r" b="b"/>
                <a:pathLst>
                  <a:path w="702" h="1632">
                    <a:moveTo>
                      <a:pt x="0" y="1632"/>
                    </a:moveTo>
                    <a:lnTo>
                      <a:pt x="6" y="1632"/>
                    </a:lnTo>
                    <a:lnTo>
                      <a:pt x="12" y="1626"/>
                    </a:lnTo>
                    <a:lnTo>
                      <a:pt x="24" y="1614"/>
                    </a:lnTo>
                    <a:lnTo>
                      <a:pt x="18" y="1614"/>
                    </a:lnTo>
                    <a:lnTo>
                      <a:pt x="24" y="1614"/>
                    </a:lnTo>
                    <a:lnTo>
                      <a:pt x="30" y="1608"/>
                    </a:lnTo>
                    <a:lnTo>
                      <a:pt x="36" y="1602"/>
                    </a:lnTo>
                    <a:lnTo>
                      <a:pt x="42" y="1602"/>
                    </a:lnTo>
                    <a:lnTo>
                      <a:pt x="48" y="1596"/>
                    </a:lnTo>
                    <a:lnTo>
                      <a:pt x="60" y="1584"/>
                    </a:lnTo>
                    <a:lnTo>
                      <a:pt x="54" y="1584"/>
                    </a:lnTo>
                    <a:lnTo>
                      <a:pt x="60" y="1584"/>
                    </a:lnTo>
                    <a:lnTo>
                      <a:pt x="66" y="1578"/>
                    </a:lnTo>
                    <a:lnTo>
                      <a:pt x="72" y="1572"/>
                    </a:lnTo>
                    <a:lnTo>
                      <a:pt x="78" y="1572"/>
                    </a:lnTo>
                    <a:lnTo>
                      <a:pt x="84" y="1566"/>
                    </a:lnTo>
                    <a:lnTo>
                      <a:pt x="90" y="1560"/>
                    </a:lnTo>
                    <a:lnTo>
                      <a:pt x="96" y="1554"/>
                    </a:lnTo>
                    <a:lnTo>
                      <a:pt x="102" y="1548"/>
                    </a:lnTo>
                    <a:lnTo>
                      <a:pt x="108" y="1542"/>
                    </a:lnTo>
                    <a:lnTo>
                      <a:pt x="114" y="1536"/>
                    </a:lnTo>
                    <a:lnTo>
                      <a:pt x="120" y="1530"/>
                    </a:lnTo>
                    <a:lnTo>
                      <a:pt x="126" y="1518"/>
                    </a:lnTo>
                    <a:lnTo>
                      <a:pt x="132" y="1512"/>
                    </a:lnTo>
                    <a:lnTo>
                      <a:pt x="132" y="1500"/>
                    </a:lnTo>
                    <a:lnTo>
                      <a:pt x="138" y="1494"/>
                    </a:lnTo>
                    <a:lnTo>
                      <a:pt x="144" y="1488"/>
                    </a:lnTo>
                    <a:lnTo>
                      <a:pt x="150" y="1476"/>
                    </a:lnTo>
                    <a:lnTo>
                      <a:pt x="156" y="1470"/>
                    </a:lnTo>
                    <a:lnTo>
                      <a:pt x="162" y="1458"/>
                    </a:lnTo>
                    <a:lnTo>
                      <a:pt x="168" y="1452"/>
                    </a:lnTo>
                    <a:lnTo>
                      <a:pt x="168" y="1446"/>
                    </a:lnTo>
                    <a:lnTo>
                      <a:pt x="174" y="1434"/>
                    </a:lnTo>
                    <a:lnTo>
                      <a:pt x="180" y="1428"/>
                    </a:lnTo>
                    <a:lnTo>
                      <a:pt x="186" y="1416"/>
                    </a:lnTo>
                    <a:lnTo>
                      <a:pt x="192" y="1410"/>
                    </a:lnTo>
                    <a:lnTo>
                      <a:pt x="198" y="1398"/>
                    </a:lnTo>
                    <a:lnTo>
                      <a:pt x="204" y="1392"/>
                    </a:lnTo>
                    <a:lnTo>
                      <a:pt x="204" y="1386"/>
                    </a:lnTo>
                    <a:lnTo>
                      <a:pt x="210" y="1374"/>
                    </a:lnTo>
                    <a:lnTo>
                      <a:pt x="216" y="1362"/>
                    </a:lnTo>
                    <a:lnTo>
                      <a:pt x="222" y="1350"/>
                    </a:lnTo>
                    <a:lnTo>
                      <a:pt x="228" y="1338"/>
                    </a:lnTo>
                    <a:lnTo>
                      <a:pt x="234" y="1326"/>
                    </a:lnTo>
                    <a:lnTo>
                      <a:pt x="240" y="1314"/>
                    </a:lnTo>
                    <a:lnTo>
                      <a:pt x="240" y="1302"/>
                    </a:lnTo>
                    <a:lnTo>
                      <a:pt x="246" y="1284"/>
                    </a:lnTo>
                    <a:lnTo>
                      <a:pt x="252" y="1272"/>
                    </a:lnTo>
                    <a:lnTo>
                      <a:pt x="258" y="1260"/>
                    </a:lnTo>
                    <a:lnTo>
                      <a:pt x="264" y="1248"/>
                    </a:lnTo>
                    <a:lnTo>
                      <a:pt x="270" y="1212"/>
                    </a:lnTo>
                    <a:lnTo>
                      <a:pt x="276" y="1170"/>
                    </a:lnTo>
                    <a:lnTo>
                      <a:pt x="282" y="1134"/>
                    </a:lnTo>
                    <a:lnTo>
                      <a:pt x="282" y="1098"/>
                    </a:lnTo>
                    <a:lnTo>
                      <a:pt x="288" y="1056"/>
                    </a:lnTo>
                    <a:lnTo>
                      <a:pt x="294" y="1020"/>
                    </a:lnTo>
                    <a:lnTo>
                      <a:pt x="300" y="984"/>
                    </a:lnTo>
                    <a:lnTo>
                      <a:pt x="306" y="942"/>
                    </a:lnTo>
                    <a:lnTo>
                      <a:pt x="312" y="906"/>
                    </a:lnTo>
                    <a:lnTo>
                      <a:pt x="318" y="870"/>
                    </a:lnTo>
                    <a:lnTo>
                      <a:pt x="318" y="810"/>
                    </a:lnTo>
                    <a:lnTo>
                      <a:pt x="324" y="750"/>
                    </a:lnTo>
                    <a:lnTo>
                      <a:pt x="330" y="696"/>
                    </a:lnTo>
                    <a:lnTo>
                      <a:pt x="336" y="636"/>
                    </a:lnTo>
                    <a:lnTo>
                      <a:pt x="342" y="576"/>
                    </a:lnTo>
                    <a:lnTo>
                      <a:pt x="348" y="522"/>
                    </a:lnTo>
                    <a:lnTo>
                      <a:pt x="354" y="462"/>
                    </a:lnTo>
                    <a:lnTo>
                      <a:pt x="354" y="402"/>
                    </a:lnTo>
                    <a:lnTo>
                      <a:pt x="360" y="348"/>
                    </a:lnTo>
                    <a:lnTo>
                      <a:pt x="366" y="288"/>
                    </a:lnTo>
                    <a:lnTo>
                      <a:pt x="372" y="228"/>
                    </a:lnTo>
                    <a:lnTo>
                      <a:pt x="378" y="174"/>
                    </a:lnTo>
                    <a:lnTo>
                      <a:pt x="384" y="114"/>
                    </a:lnTo>
                    <a:lnTo>
                      <a:pt x="390" y="54"/>
                    </a:lnTo>
                    <a:lnTo>
                      <a:pt x="390" y="0"/>
                    </a:lnTo>
                    <a:lnTo>
                      <a:pt x="396" y="1632"/>
                    </a:lnTo>
                    <a:lnTo>
                      <a:pt x="402" y="1632"/>
                    </a:lnTo>
                    <a:lnTo>
                      <a:pt x="408" y="1632"/>
                    </a:lnTo>
                    <a:lnTo>
                      <a:pt x="414" y="1632"/>
                    </a:lnTo>
                    <a:lnTo>
                      <a:pt x="420" y="1632"/>
                    </a:lnTo>
                    <a:lnTo>
                      <a:pt x="426" y="1632"/>
                    </a:lnTo>
                    <a:lnTo>
                      <a:pt x="432" y="1632"/>
                    </a:lnTo>
                    <a:lnTo>
                      <a:pt x="438" y="1632"/>
                    </a:lnTo>
                    <a:lnTo>
                      <a:pt x="444" y="1632"/>
                    </a:lnTo>
                    <a:lnTo>
                      <a:pt x="450" y="1632"/>
                    </a:lnTo>
                    <a:lnTo>
                      <a:pt x="456" y="1632"/>
                    </a:lnTo>
                    <a:lnTo>
                      <a:pt x="462" y="1632"/>
                    </a:lnTo>
                    <a:lnTo>
                      <a:pt x="468" y="1632"/>
                    </a:lnTo>
                    <a:lnTo>
                      <a:pt x="474" y="1632"/>
                    </a:lnTo>
                    <a:lnTo>
                      <a:pt x="480" y="1632"/>
                    </a:lnTo>
                    <a:lnTo>
                      <a:pt x="486" y="1632"/>
                    </a:lnTo>
                    <a:lnTo>
                      <a:pt x="492" y="1632"/>
                    </a:lnTo>
                    <a:lnTo>
                      <a:pt x="498" y="1632"/>
                    </a:lnTo>
                    <a:lnTo>
                      <a:pt x="504" y="1632"/>
                    </a:lnTo>
                    <a:lnTo>
                      <a:pt x="510" y="1632"/>
                    </a:lnTo>
                    <a:lnTo>
                      <a:pt x="516" y="1632"/>
                    </a:lnTo>
                    <a:lnTo>
                      <a:pt x="522" y="1632"/>
                    </a:lnTo>
                    <a:lnTo>
                      <a:pt x="528" y="1632"/>
                    </a:lnTo>
                    <a:lnTo>
                      <a:pt x="534" y="1632"/>
                    </a:lnTo>
                    <a:lnTo>
                      <a:pt x="540" y="1632"/>
                    </a:lnTo>
                    <a:lnTo>
                      <a:pt x="546" y="1632"/>
                    </a:lnTo>
                    <a:lnTo>
                      <a:pt x="552" y="1632"/>
                    </a:lnTo>
                    <a:lnTo>
                      <a:pt x="558" y="1632"/>
                    </a:lnTo>
                    <a:lnTo>
                      <a:pt x="564" y="1632"/>
                    </a:lnTo>
                    <a:lnTo>
                      <a:pt x="570" y="1632"/>
                    </a:lnTo>
                    <a:lnTo>
                      <a:pt x="576" y="1632"/>
                    </a:lnTo>
                    <a:lnTo>
                      <a:pt x="582" y="1632"/>
                    </a:lnTo>
                    <a:lnTo>
                      <a:pt x="588" y="1632"/>
                    </a:lnTo>
                    <a:lnTo>
                      <a:pt x="594" y="1632"/>
                    </a:lnTo>
                    <a:lnTo>
                      <a:pt x="600" y="1632"/>
                    </a:lnTo>
                    <a:lnTo>
                      <a:pt x="606" y="1632"/>
                    </a:lnTo>
                    <a:lnTo>
                      <a:pt x="612" y="1632"/>
                    </a:lnTo>
                    <a:lnTo>
                      <a:pt x="618" y="1632"/>
                    </a:lnTo>
                    <a:lnTo>
                      <a:pt x="624" y="1632"/>
                    </a:lnTo>
                    <a:lnTo>
                      <a:pt x="630" y="1632"/>
                    </a:lnTo>
                    <a:lnTo>
                      <a:pt x="636" y="1632"/>
                    </a:lnTo>
                    <a:lnTo>
                      <a:pt x="642" y="1632"/>
                    </a:lnTo>
                    <a:lnTo>
                      <a:pt x="648" y="1632"/>
                    </a:lnTo>
                    <a:lnTo>
                      <a:pt x="654" y="1632"/>
                    </a:lnTo>
                    <a:lnTo>
                      <a:pt x="660" y="1632"/>
                    </a:lnTo>
                    <a:lnTo>
                      <a:pt x="666" y="1632"/>
                    </a:lnTo>
                    <a:lnTo>
                      <a:pt x="672" y="1632"/>
                    </a:lnTo>
                    <a:lnTo>
                      <a:pt x="678" y="1632"/>
                    </a:lnTo>
                    <a:lnTo>
                      <a:pt x="684" y="1632"/>
                    </a:lnTo>
                    <a:lnTo>
                      <a:pt x="690" y="1632"/>
                    </a:lnTo>
                    <a:lnTo>
                      <a:pt x="696" y="1632"/>
                    </a:lnTo>
                    <a:lnTo>
                      <a:pt x="702" y="163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6" name="Freeform 1022"/>
              <p:cNvSpPr>
                <a:spLocks/>
              </p:cNvSpPr>
              <p:nvPr/>
            </p:nvSpPr>
            <p:spPr bwMode="auto">
              <a:xfrm>
                <a:off x="9945688" y="3476625"/>
                <a:ext cx="571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24" y="0"/>
                  </a:cxn>
                  <a:cxn ang="0">
                    <a:pos x="30" y="0"/>
                  </a:cxn>
                  <a:cxn ang="0">
                    <a:pos x="36" y="0"/>
                  </a:cxn>
                </a:cxnLst>
                <a:rect l="0" t="0" r="r" b="b"/>
                <a:pathLst>
                  <a:path w="36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7" name="Freeform 1023"/>
              <p:cNvSpPr>
                <a:spLocks/>
              </p:cNvSpPr>
              <p:nvPr/>
            </p:nvSpPr>
            <p:spPr bwMode="auto">
              <a:xfrm>
                <a:off x="5478463" y="2466975"/>
                <a:ext cx="1209675" cy="1009650"/>
              </a:xfrm>
              <a:custGeom>
                <a:avLst/>
                <a:gdLst/>
                <a:ahLst/>
                <a:cxnLst>
                  <a:cxn ang="0">
                    <a:pos x="12" y="636"/>
                  </a:cxn>
                  <a:cxn ang="0">
                    <a:pos x="30" y="636"/>
                  </a:cxn>
                  <a:cxn ang="0">
                    <a:pos x="48" y="636"/>
                  </a:cxn>
                  <a:cxn ang="0">
                    <a:pos x="66" y="636"/>
                  </a:cxn>
                  <a:cxn ang="0">
                    <a:pos x="84" y="636"/>
                  </a:cxn>
                  <a:cxn ang="0">
                    <a:pos x="102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8" y="0"/>
                  </a:cxn>
                  <a:cxn ang="0">
                    <a:pos x="246" y="0"/>
                  </a:cxn>
                  <a:cxn ang="0">
                    <a:pos x="264" y="0"/>
                  </a:cxn>
                  <a:cxn ang="0">
                    <a:pos x="282" y="0"/>
                  </a:cxn>
                  <a:cxn ang="0">
                    <a:pos x="300" y="0"/>
                  </a:cxn>
                  <a:cxn ang="0">
                    <a:pos x="318" y="0"/>
                  </a:cxn>
                  <a:cxn ang="0">
                    <a:pos x="336" y="0"/>
                  </a:cxn>
                  <a:cxn ang="0">
                    <a:pos x="354" y="0"/>
                  </a:cxn>
                  <a:cxn ang="0">
                    <a:pos x="372" y="636"/>
                  </a:cxn>
                  <a:cxn ang="0">
                    <a:pos x="390" y="636"/>
                  </a:cxn>
                  <a:cxn ang="0">
                    <a:pos x="408" y="636"/>
                  </a:cxn>
                  <a:cxn ang="0">
                    <a:pos x="426" y="636"/>
                  </a:cxn>
                  <a:cxn ang="0">
                    <a:pos x="444" y="636"/>
                  </a:cxn>
                  <a:cxn ang="0">
                    <a:pos x="462" y="0"/>
                  </a:cxn>
                  <a:cxn ang="0">
                    <a:pos x="480" y="0"/>
                  </a:cxn>
                  <a:cxn ang="0">
                    <a:pos x="498" y="0"/>
                  </a:cxn>
                  <a:cxn ang="0">
                    <a:pos x="516" y="0"/>
                  </a:cxn>
                  <a:cxn ang="0">
                    <a:pos x="534" y="0"/>
                  </a:cxn>
                  <a:cxn ang="0">
                    <a:pos x="552" y="0"/>
                  </a:cxn>
                  <a:cxn ang="0">
                    <a:pos x="570" y="0"/>
                  </a:cxn>
                  <a:cxn ang="0">
                    <a:pos x="588" y="0"/>
                  </a:cxn>
                  <a:cxn ang="0">
                    <a:pos x="606" y="0"/>
                  </a:cxn>
                  <a:cxn ang="0">
                    <a:pos x="624" y="0"/>
                  </a:cxn>
                  <a:cxn ang="0">
                    <a:pos x="642" y="0"/>
                  </a:cxn>
                  <a:cxn ang="0">
                    <a:pos x="660" y="0"/>
                  </a:cxn>
                  <a:cxn ang="0">
                    <a:pos x="678" y="0"/>
                  </a:cxn>
                  <a:cxn ang="0">
                    <a:pos x="696" y="0"/>
                  </a:cxn>
                  <a:cxn ang="0">
                    <a:pos x="714" y="0"/>
                  </a:cxn>
                  <a:cxn ang="0">
                    <a:pos x="732" y="636"/>
                  </a:cxn>
                  <a:cxn ang="0">
                    <a:pos x="750" y="636"/>
                  </a:cxn>
                </a:cxnLst>
                <a:rect l="0" t="0" r="r" b="b"/>
                <a:pathLst>
                  <a:path w="762" h="636">
                    <a:moveTo>
                      <a:pt x="0" y="636"/>
                    </a:moveTo>
                    <a:lnTo>
                      <a:pt x="6" y="636"/>
                    </a:lnTo>
                    <a:lnTo>
                      <a:pt x="12" y="636"/>
                    </a:lnTo>
                    <a:lnTo>
                      <a:pt x="18" y="636"/>
                    </a:lnTo>
                    <a:lnTo>
                      <a:pt x="24" y="636"/>
                    </a:lnTo>
                    <a:lnTo>
                      <a:pt x="30" y="636"/>
                    </a:lnTo>
                    <a:lnTo>
                      <a:pt x="36" y="636"/>
                    </a:lnTo>
                    <a:lnTo>
                      <a:pt x="42" y="636"/>
                    </a:lnTo>
                    <a:lnTo>
                      <a:pt x="48" y="636"/>
                    </a:lnTo>
                    <a:lnTo>
                      <a:pt x="54" y="636"/>
                    </a:lnTo>
                    <a:lnTo>
                      <a:pt x="60" y="636"/>
                    </a:lnTo>
                    <a:lnTo>
                      <a:pt x="66" y="636"/>
                    </a:lnTo>
                    <a:lnTo>
                      <a:pt x="72" y="636"/>
                    </a:lnTo>
                    <a:lnTo>
                      <a:pt x="78" y="636"/>
                    </a:lnTo>
                    <a:lnTo>
                      <a:pt x="84" y="636"/>
                    </a:lnTo>
                    <a:lnTo>
                      <a:pt x="90" y="636"/>
                    </a:lnTo>
                    <a:lnTo>
                      <a:pt x="96" y="636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636"/>
                    </a:lnTo>
                    <a:lnTo>
                      <a:pt x="366" y="636"/>
                    </a:lnTo>
                    <a:lnTo>
                      <a:pt x="372" y="636"/>
                    </a:lnTo>
                    <a:lnTo>
                      <a:pt x="378" y="636"/>
                    </a:lnTo>
                    <a:lnTo>
                      <a:pt x="384" y="636"/>
                    </a:lnTo>
                    <a:lnTo>
                      <a:pt x="390" y="636"/>
                    </a:lnTo>
                    <a:lnTo>
                      <a:pt x="396" y="636"/>
                    </a:lnTo>
                    <a:lnTo>
                      <a:pt x="402" y="636"/>
                    </a:lnTo>
                    <a:lnTo>
                      <a:pt x="408" y="636"/>
                    </a:lnTo>
                    <a:lnTo>
                      <a:pt x="414" y="636"/>
                    </a:lnTo>
                    <a:lnTo>
                      <a:pt x="420" y="636"/>
                    </a:lnTo>
                    <a:lnTo>
                      <a:pt x="426" y="636"/>
                    </a:lnTo>
                    <a:lnTo>
                      <a:pt x="432" y="636"/>
                    </a:lnTo>
                    <a:lnTo>
                      <a:pt x="438" y="636"/>
                    </a:lnTo>
                    <a:lnTo>
                      <a:pt x="444" y="636"/>
                    </a:lnTo>
                    <a:lnTo>
                      <a:pt x="450" y="636"/>
                    </a:lnTo>
                    <a:lnTo>
                      <a:pt x="456" y="636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636"/>
                    </a:lnTo>
                    <a:lnTo>
                      <a:pt x="726" y="636"/>
                    </a:lnTo>
                    <a:lnTo>
                      <a:pt x="732" y="636"/>
                    </a:lnTo>
                    <a:lnTo>
                      <a:pt x="738" y="636"/>
                    </a:lnTo>
                    <a:lnTo>
                      <a:pt x="744" y="636"/>
                    </a:lnTo>
                    <a:lnTo>
                      <a:pt x="750" y="636"/>
                    </a:lnTo>
                    <a:lnTo>
                      <a:pt x="756" y="636"/>
                    </a:lnTo>
                    <a:lnTo>
                      <a:pt x="762" y="63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68" name="Freeform 1024"/>
              <p:cNvSpPr>
                <a:spLocks/>
              </p:cNvSpPr>
              <p:nvPr/>
            </p:nvSpPr>
            <p:spPr bwMode="auto">
              <a:xfrm>
                <a:off x="6688138" y="2466975"/>
                <a:ext cx="1200150" cy="1009650"/>
              </a:xfrm>
              <a:custGeom>
                <a:avLst/>
                <a:gdLst/>
                <a:ahLst/>
                <a:cxnLst>
                  <a:cxn ang="0">
                    <a:pos x="12" y="636"/>
                  </a:cxn>
                  <a:cxn ang="0">
                    <a:pos x="30" y="636"/>
                  </a:cxn>
                  <a:cxn ang="0">
                    <a:pos x="48" y="636"/>
                  </a:cxn>
                  <a:cxn ang="0">
                    <a:pos x="66" y="636"/>
                  </a:cxn>
                  <a:cxn ang="0">
                    <a:pos x="84" y="636"/>
                  </a:cxn>
                  <a:cxn ang="0">
                    <a:pos x="102" y="636"/>
                  </a:cxn>
                  <a:cxn ang="0">
                    <a:pos x="120" y="540"/>
                  </a:cxn>
                  <a:cxn ang="0">
                    <a:pos x="138" y="540"/>
                  </a:cxn>
                  <a:cxn ang="0">
                    <a:pos x="156" y="540"/>
                  </a:cxn>
                  <a:cxn ang="0">
                    <a:pos x="174" y="450"/>
                  </a:cxn>
                  <a:cxn ang="0">
                    <a:pos x="192" y="450"/>
                  </a:cxn>
                  <a:cxn ang="0">
                    <a:pos x="210" y="450"/>
                  </a:cxn>
                  <a:cxn ang="0">
                    <a:pos x="228" y="360"/>
                  </a:cxn>
                  <a:cxn ang="0">
                    <a:pos x="246" y="360"/>
                  </a:cxn>
                  <a:cxn ang="0">
                    <a:pos x="264" y="360"/>
                  </a:cxn>
                  <a:cxn ang="0">
                    <a:pos x="282" y="270"/>
                  </a:cxn>
                  <a:cxn ang="0">
                    <a:pos x="300" y="270"/>
                  </a:cxn>
                  <a:cxn ang="0">
                    <a:pos x="318" y="270"/>
                  </a:cxn>
                  <a:cxn ang="0">
                    <a:pos x="330" y="180"/>
                  </a:cxn>
                  <a:cxn ang="0">
                    <a:pos x="348" y="180"/>
                  </a:cxn>
                  <a:cxn ang="0">
                    <a:pos x="366" y="180"/>
                  </a:cxn>
                  <a:cxn ang="0">
                    <a:pos x="384" y="90"/>
                  </a:cxn>
                  <a:cxn ang="0">
                    <a:pos x="402" y="90"/>
                  </a:cxn>
                  <a:cxn ang="0">
                    <a:pos x="420" y="90"/>
                  </a:cxn>
                  <a:cxn ang="0">
                    <a:pos x="438" y="0"/>
                  </a:cxn>
                  <a:cxn ang="0">
                    <a:pos x="456" y="0"/>
                  </a:cxn>
                  <a:cxn ang="0">
                    <a:pos x="474" y="0"/>
                  </a:cxn>
                  <a:cxn ang="0">
                    <a:pos x="492" y="0"/>
                  </a:cxn>
                  <a:cxn ang="0">
                    <a:pos x="510" y="0"/>
                  </a:cxn>
                  <a:cxn ang="0">
                    <a:pos x="528" y="0"/>
                  </a:cxn>
                  <a:cxn ang="0">
                    <a:pos x="546" y="0"/>
                  </a:cxn>
                  <a:cxn ang="0">
                    <a:pos x="564" y="0"/>
                  </a:cxn>
                  <a:cxn ang="0">
                    <a:pos x="582" y="0"/>
                  </a:cxn>
                  <a:cxn ang="0">
                    <a:pos x="600" y="0"/>
                  </a:cxn>
                  <a:cxn ang="0">
                    <a:pos x="618" y="0"/>
                  </a:cxn>
                  <a:cxn ang="0">
                    <a:pos x="636" y="0"/>
                  </a:cxn>
                  <a:cxn ang="0">
                    <a:pos x="654" y="0"/>
                  </a:cxn>
                  <a:cxn ang="0">
                    <a:pos x="672" y="0"/>
                  </a:cxn>
                  <a:cxn ang="0">
                    <a:pos x="690" y="0"/>
                  </a:cxn>
                  <a:cxn ang="0">
                    <a:pos x="708" y="0"/>
                  </a:cxn>
                  <a:cxn ang="0">
                    <a:pos x="726" y="0"/>
                  </a:cxn>
                  <a:cxn ang="0">
                    <a:pos x="744" y="0"/>
                  </a:cxn>
                </a:cxnLst>
                <a:rect l="0" t="0" r="r" b="b"/>
                <a:pathLst>
                  <a:path w="756" h="636">
                    <a:moveTo>
                      <a:pt x="0" y="636"/>
                    </a:moveTo>
                    <a:lnTo>
                      <a:pt x="6" y="636"/>
                    </a:lnTo>
                    <a:lnTo>
                      <a:pt x="12" y="636"/>
                    </a:lnTo>
                    <a:lnTo>
                      <a:pt x="18" y="636"/>
                    </a:lnTo>
                    <a:lnTo>
                      <a:pt x="24" y="636"/>
                    </a:lnTo>
                    <a:lnTo>
                      <a:pt x="30" y="636"/>
                    </a:lnTo>
                    <a:lnTo>
                      <a:pt x="36" y="636"/>
                    </a:lnTo>
                    <a:lnTo>
                      <a:pt x="42" y="636"/>
                    </a:lnTo>
                    <a:lnTo>
                      <a:pt x="48" y="636"/>
                    </a:lnTo>
                    <a:lnTo>
                      <a:pt x="54" y="636"/>
                    </a:lnTo>
                    <a:lnTo>
                      <a:pt x="60" y="636"/>
                    </a:lnTo>
                    <a:lnTo>
                      <a:pt x="66" y="636"/>
                    </a:lnTo>
                    <a:lnTo>
                      <a:pt x="72" y="636"/>
                    </a:lnTo>
                    <a:lnTo>
                      <a:pt x="78" y="636"/>
                    </a:lnTo>
                    <a:lnTo>
                      <a:pt x="84" y="636"/>
                    </a:lnTo>
                    <a:lnTo>
                      <a:pt x="90" y="636"/>
                    </a:lnTo>
                    <a:lnTo>
                      <a:pt x="96" y="636"/>
                    </a:lnTo>
                    <a:lnTo>
                      <a:pt x="102" y="636"/>
                    </a:lnTo>
                    <a:lnTo>
                      <a:pt x="108" y="636"/>
                    </a:lnTo>
                    <a:lnTo>
                      <a:pt x="114" y="540"/>
                    </a:lnTo>
                    <a:lnTo>
                      <a:pt x="120" y="540"/>
                    </a:lnTo>
                    <a:lnTo>
                      <a:pt x="126" y="540"/>
                    </a:lnTo>
                    <a:lnTo>
                      <a:pt x="132" y="540"/>
                    </a:lnTo>
                    <a:lnTo>
                      <a:pt x="138" y="540"/>
                    </a:lnTo>
                    <a:lnTo>
                      <a:pt x="144" y="540"/>
                    </a:lnTo>
                    <a:lnTo>
                      <a:pt x="150" y="540"/>
                    </a:lnTo>
                    <a:lnTo>
                      <a:pt x="156" y="540"/>
                    </a:lnTo>
                    <a:lnTo>
                      <a:pt x="162" y="540"/>
                    </a:lnTo>
                    <a:lnTo>
                      <a:pt x="168" y="450"/>
                    </a:lnTo>
                    <a:lnTo>
                      <a:pt x="174" y="450"/>
                    </a:lnTo>
                    <a:lnTo>
                      <a:pt x="180" y="450"/>
                    </a:lnTo>
                    <a:lnTo>
                      <a:pt x="186" y="450"/>
                    </a:lnTo>
                    <a:lnTo>
                      <a:pt x="192" y="450"/>
                    </a:lnTo>
                    <a:lnTo>
                      <a:pt x="198" y="450"/>
                    </a:lnTo>
                    <a:lnTo>
                      <a:pt x="204" y="450"/>
                    </a:lnTo>
                    <a:lnTo>
                      <a:pt x="210" y="450"/>
                    </a:lnTo>
                    <a:lnTo>
                      <a:pt x="216" y="360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4" y="360"/>
                    </a:lnTo>
                    <a:lnTo>
                      <a:pt x="240" y="360"/>
                    </a:lnTo>
                    <a:lnTo>
                      <a:pt x="246" y="360"/>
                    </a:lnTo>
                    <a:lnTo>
                      <a:pt x="252" y="360"/>
                    </a:lnTo>
                    <a:lnTo>
                      <a:pt x="258" y="360"/>
                    </a:lnTo>
                    <a:lnTo>
                      <a:pt x="264" y="360"/>
                    </a:lnTo>
                    <a:lnTo>
                      <a:pt x="270" y="270"/>
                    </a:lnTo>
                    <a:lnTo>
                      <a:pt x="276" y="270"/>
                    </a:lnTo>
                    <a:lnTo>
                      <a:pt x="282" y="270"/>
                    </a:lnTo>
                    <a:lnTo>
                      <a:pt x="288" y="270"/>
                    </a:lnTo>
                    <a:lnTo>
                      <a:pt x="294" y="270"/>
                    </a:lnTo>
                    <a:lnTo>
                      <a:pt x="300" y="270"/>
                    </a:lnTo>
                    <a:lnTo>
                      <a:pt x="306" y="270"/>
                    </a:lnTo>
                    <a:lnTo>
                      <a:pt x="312" y="270"/>
                    </a:lnTo>
                    <a:lnTo>
                      <a:pt x="318" y="270"/>
                    </a:lnTo>
                    <a:lnTo>
                      <a:pt x="318" y="180"/>
                    </a:lnTo>
                    <a:lnTo>
                      <a:pt x="324" y="180"/>
                    </a:lnTo>
                    <a:lnTo>
                      <a:pt x="330" y="180"/>
                    </a:lnTo>
                    <a:lnTo>
                      <a:pt x="336" y="180"/>
                    </a:lnTo>
                    <a:lnTo>
                      <a:pt x="342" y="180"/>
                    </a:lnTo>
                    <a:lnTo>
                      <a:pt x="348" y="180"/>
                    </a:lnTo>
                    <a:lnTo>
                      <a:pt x="354" y="180"/>
                    </a:lnTo>
                    <a:lnTo>
                      <a:pt x="360" y="180"/>
                    </a:lnTo>
                    <a:lnTo>
                      <a:pt x="366" y="180"/>
                    </a:lnTo>
                    <a:lnTo>
                      <a:pt x="372" y="90"/>
                    </a:lnTo>
                    <a:lnTo>
                      <a:pt x="378" y="90"/>
                    </a:lnTo>
                    <a:lnTo>
                      <a:pt x="384" y="90"/>
                    </a:lnTo>
                    <a:lnTo>
                      <a:pt x="390" y="90"/>
                    </a:lnTo>
                    <a:lnTo>
                      <a:pt x="396" y="90"/>
                    </a:lnTo>
                    <a:lnTo>
                      <a:pt x="402" y="90"/>
                    </a:lnTo>
                    <a:lnTo>
                      <a:pt x="408" y="90"/>
                    </a:lnTo>
                    <a:lnTo>
                      <a:pt x="414" y="90"/>
                    </a:lnTo>
                    <a:lnTo>
                      <a:pt x="420" y="9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0"/>
                    </a:lnTo>
                    <a:lnTo>
                      <a:pt x="744" y="0"/>
                    </a:lnTo>
                    <a:lnTo>
                      <a:pt x="750" y="0"/>
                    </a:lnTo>
                    <a:lnTo>
                      <a:pt x="756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69" name="Freeform 1025"/>
              <p:cNvSpPr>
                <a:spLocks/>
              </p:cNvSpPr>
              <p:nvPr/>
            </p:nvSpPr>
            <p:spPr bwMode="auto">
              <a:xfrm>
                <a:off x="7888288" y="2466975"/>
                <a:ext cx="1209675" cy="10096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84" y="0"/>
                  </a:cxn>
                  <a:cxn ang="0">
                    <a:pos x="102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8" y="0"/>
                  </a:cxn>
                  <a:cxn ang="0">
                    <a:pos x="246" y="0"/>
                  </a:cxn>
                  <a:cxn ang="0">
                    <a:pos x="264" y="0"/>
                  </a:cxn>
                  <a:cxn ang="0">
                    <a:pos x="282" y="0"/>
                  </a:cxn>
                  <a:cxn ang="0">
                    <a:pos x="300" y="0"/>
                  </a:cxn>
                  <a:cxn ang="0">
                    <a:pos x="318" y="0"/>
                  </a:cxn>
                  <a:cxn ang="0">
                    <a:pos x="336" y="0"/>
                  </a:cxn>
                  <a:cxn ang="0">
                    <a:pos x="354" y="636"/>
                  </a:cxn>
                  <a:cxn ang="0">
                    <a:pos x="372" y="636"/>
                  </a:cxn>
                  <a:cxn ang="0">
                    <a:pos x="390" y="636"/>
                  </a:cxn>
                  <a:cxn ang="0">
                    <a:pos x="408" y="636"/>
                  </a:cxn>
                  <a:cxn ang="0">
                    <a:pos x="426" y="636"/>
                  </a:cxn>
                  <a:cxn ang="0">
                    <a:pos x="444" y="636"/>
                  </a:cxn>
                  <a:cxn ang="0">
                    <a:pos x="462" y="636"/>
                  </a:cxn>
                  <a:cxn ang="0">
                    <a:pos x="480" y="636"/>
                  </a:cxn>
                  <a:cxn ang="0">
                    <a:pos x="498" y="636"/>
                  </a:cxn>
                  <a:cxn ang="0">
                    <a:pos x="516" y="636"/>
                  </a:cxn>
                  <a:cxn ang="0">
                    <a:pos x="534" y="636"/>
                  </a:cxn>
                  <a:cxn ang="0">
                    <a:pos x="552" y="636"/>
                  </a:cxn>
                  <a:cxn ang="0">
                    <a:pos x="570" y="636"/>
                  </a:cxn>
                  <a:cxn ang="0">
                    <a:pos x="588" y="636"/>
                  </a:cxn>
                  <a:cxn ang="0">
                    <a:pos x="606" y="636"/>
                  </a:cxn>
                  <a:cxn ang="0">
                    <a:pos x="624" y="636"/>
                  </a:cxn>
                  <a:cxn ang="0">
                    <a:pos x="642" y="636"/>
                  </a:cxn>
                  <a:cxn ang="0">
                    <a:pos x="660" y="636"/>
                  </a:cxn>
                  <a:cxn ang="0">
                    <a:pos x="678" y="636"/>
                  </a:cxn>
                  <a:cxn ang="0">
                    <a:pos x="696" y="636"/>
                  </a:cxn>
                  <a:cxn ang="0">
                    <a:pos x="714" y="540"/>
                  </a:cxn>
                  <a:cxn ang="0">
                    <a:pos x="732" y="540"/>
                  </a:cxn>
                  <a:cxn ang="0">
                    <a:pos x="750" y="540"/>
                  </a:cxn>
                </a:cxnLst>
                <a:rect l="0" t="0" r="r" b="b"/>
                <a:pathLst>
                  <a:path w="762" h="636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636"/>
                    </a:lnTo>
                    <a:lnTo>
                      <a:pt x="348" y="636"/>
                    </a:lnTo>
                    <a:lnTo>
                      <a:pt x="354" y="636"/>
                    </a:lnTo>
                    <a:lnTo>
                      <a:pt x="360" y="636"/>
                    </a:lnTo>
                    <a:lnTo>
                      <a:pt x="366" y="636"/>
                    </a:lnTo>
                    <a:lnTo>
                      <a:pt x="372" y="636"/>
                    </a:lnTo>
                    <a:lnTo>
                      <a:pt x="378" y="636"/>
                    </a:lnTo>
                    <a:lnTo>
                      <a:pt x="384" y="636"/>
                    </a:lnTo>
                    <a:lnTo>
                      <a:pt x="390" y="636"/>
                    </a:lnTo>
                    <a:lnTo>
                      <a:pt x="396" y="636"/>
                    </a:lnTo>
                    <a:lnTo>
                      <a:pt x="402" y="636"/>
                    </a:lnTo>
                    <a:lnTo>
                      <a:pt x="408" y="636"/>
                    </a:lnTo>
                    <a:lnTo>
                      <a:pt x="414" y="636"/>
                    </a:lnTo>
                    <a:lnTo>
                      <a:pt x="420" y="636"/>
                    </a:lnTo>
                    <a:lnTo>
                      <a:pt x="426" y="636"/>
                    </a:lnTo>
                    <a:lnTo>
                      <a:pt x="432" y="636"/>
                    </a:lnTo>
                    <a:lnTo>
                      <a:pt x="438" y="636"/>
                    </a:lnTo>
                    <a:lnTo>
                      <a:pt x="444" y="636"/>
                    </a:lnTo>
                    <a:lnTo>
                      <a:pt x="450" y="636"/>
                    </a:lnTo>
                    <a:lnTo>
                      <a:pt x="456" y="636"/>
                    </a:lnTo>
                    <a:lnTo>
                      <a:pt x="462" y="636"/>
                    </a:lnTo>
                    <a:lnTo>
                      <a:pt x="468" y="636"/>
                    </a:lnTo>
                    <a:lnTo>
                      <a:pt x="474" y="636"/>
                    </a:lnTo>
                    <a:lnTo>
                      <a:pt x="480" y="636"/>
                    </a:lnTo>
                    <a:lnTo>
                      <a:pt x="486" y="636"/>
                    </a:lnTo>
                    <a:lnTo>
                      <a:pt x="492" y="636"/>
                    </a:lnTo>
                    <a:lnTo>
                      <a:pt x="498" y="636"/>
                    </a:lnTo>
                    <a:lnTo>
                      <a:pt x="504" y="636"/>
                    </a:lnTo>
                    <a:lnTo>
                      <a:pt x="510" y="636"/>
                    </a:lnTo>
                    <a:lnTo>
                      <a:pt x="516" y="636"/>
                    </a:lnTo>
                    <a:lnTo>
                      <a:pt x="522" y="636"/>
                    </a:lnTo>
                    <a:lnTo>
                      <a:pt x="528" y="636"/>
                    </a:lnTo>
                    <a:lnTo>
                      <a:pt x="534" y="636"/>
                    </a:lnTo>
                    <a:lnTo>
                      <a:pt x="540" y="636"/>
                    </a:lnTo>
                    <a:lnTo>
                      <a:pt x="546" y="636"/>
                    </a:lnTo>
                    <a:lnTo>
                      <a:pt x="552" y="636"/>
                    </a:lnTo>
                    <a:lnTo>
                      <a:pt x="558" y="636"/>
                    </a:lnTo>
                    <a:lnTo>
                      <a:pt x="564" y="636"/>
                    </a:lnTo>
                    <a:lnTo>
                      <a:pt x="570" y="636"/>
                    </a:lnTo>
                    <a:lnTo>
                      <a:pt x="576" y="636"/>
                    </a:lnTo>
                    <a:lnTo>
                      <a:pt x="582" y="636"/>
                    </a:lnTo>
                    <a:lnTo>
                      <a:pt x="588" y="636"/>
                    </a:lnTo>
                    <a:lnTo>
                      <a:pt x="594" y="636"/>
                    </a:lnTo>
                    <a:lnTo>
                      <a:pt x="600" y="636"/>
                    </a:lnTo>
                    <a:lnTo>
                      <a:pt x="606" y="636"/>
                    </a:lnTo>
                    <a:lnTo>
                      <a:pt x="612" y="636"/>
                    </a:lnTo>
                    <a:lnTo>
                      <a:pt x="618" y="636"/>
                    </a:lnTo>
                    <a:lnTo>
                      <a:pt x="624" y="636"/>
                    </a:lnTo>
                    <a:lnTo>
                      <a:pt x="630" y="636"/>
                    </a:lnTo>
                    <a:lnTo>
                      <a:pt x="636" y="636"/>
                    </a:lnTo>
                    <a:lnTo>
                      <a:pt x="642" y="636"/>
                    </a:lnTo>
                    <a:lnTo>
                      <a:pt x="648" y="636"/>
                    </a:lnTo>
                    <a:lnTo>
                      <a:pt x="654" y="636"/>
                    </a:lnTo>
                    <a:lnTo>
                      <a:pt x="660" y="636"/>
                    </a:lnTo>
                    <a:lnTo>
                      <a:pt x="666" y="636"/>
                    </a:lnTo>
                    <a:lnTo>
                      <a:pt x="672" y="636"/>
                    </a:lnTo>
                    <a:lnTo>
                      <a:pt x="678" y="636"/>
                    </a:lnTo>
                    <a:lnTo>
                      <a:pt x="684" y="636"/>
                    </a:lnTo>
                    <a:lnTo>
                      <a:pt x="690" y="636"/>
                    </a:lnTo>
                    <a:lnTo>
                      <a:pt x="696" y="636"/>
                    </a:lnTo>
                    <a:lnTo>
                      <a:pt x="702" y="540"/>
                    </a:lnTo>
                    <a:lnTo>
                      <a:pt x="708" y="540"/>
                    </a:lnTo>
                    <a:lnTo>
                      <a:pt x="714" y="540"/>
                    </a:lnTo>
                    <a:lnTo>
                      <a:pt x="720" y="540"/>
                    </a:lnTo>
                    <a:lnTo>
                      <a:pt x="726" y="540"/>
                    </a:lnTo>
                    <a:lnTo>
                      <a:pt x="732" y="540"/>
                    </a:lnTo>
                    <a:lnTo>
                      <a:pt x="738" y="540"/>
                    </a:lnTo>
                    <a:lnTo>
                      <a:pt x="744" y="540"/>
                    </a:lnTo>
                    <a:lnTo>
                      <a:pt x="750" y="540"/>
                    </a:lnTo>
                    <a:lnTo>
                      <a:pt x="756" y="540"/>
                    </a:lnTo>
                    <a:lnTo>
                      <a:pt x="762" y="54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70" name="Freeform 1026"/>
              <p:cNvSpPr>
                <a:spLocks/>
              </p:cNvSpPr>
              <p:nvPr/>
            </p:nvSpPr>
            <p:spPr bwMode="auto">
              <a:xfrm>
                <a:off x="9097963" y="2466975"/>
                <a:ext cx="904875" cy="1009650"/>
              </a:xfrm>
              <a:custGeom>
                <a:avLst/>
                <a:gdLst/>
                <a:ahLst/>
                <a:cxnLst>
                  <a:cxn ang="0">
                    <a:pos x="6" y="540"/>
                  </a:cxn>
                  <a:cxn ang="0">
                    <a:pos x="18" y="540"/>
                  </a:cxn>
                  <a:cxn ang="0">
                    <a:pos x="30" y="540"/>
                  </a:cxn>
                  <a:cxn ang="0">
                    <a:pos x="42" y="450"/>
                  </a:cxn>
                  <a:cxn ang="0">
                    <a:pos x="54" y="450"/>
                  </a:cxn>
                  <a:cxn ang="0">
                    <a:pos x="66" y="450"/>
                  </a:cxn>
                  <a:cxn ang="0">
                    <a:pos x="78" y="450"/>
                  </a:cxn>
                  <a:cxn ang="0">
                    <a:pos x="90" y="450"/>
                  </a:cxn>
                  <a:cxn ang="0">
                    <a:pos x="102" y="270"/>
                  </a:cxn>
                  <a:cxn ang="0">
                    <a:pos x="114" y="270"/>
                  </a:cxn>
                  <a:cxn ang="0">
                    <a:pos x="126" y="270"/>
                  </a:cxn>
                  <a:cxn ang="0">
                    <a:pos x="138" y="270"/>
                  </a:cxn>
                  <a:cxn ang="0">
                    <a:pos x="150" y="66"/>
                  </a:cxn>
                  <a:cxn ang="0">
                    <a:pos x="162" y="66"/>
                  </a:cxn>
                  <a:cxn ang="0">
                    <a:pos x="174" y="90"/>
                  </a:cxn>
                  <a:cxn ang="0">
                    <a:pos x="186" y="90"/>
                  </a:cxn>
                  <a:cxn ang="0">
                    <a:pos x="198" y="0"/>
                  </a:cxn>
                  <a:cxn ang="0">
                    <a:pos x="210" y="0"/>
                  </a:cxn>
                  <a:cxn ang="0">
                    <a:pos x="222" y="0"/>
                  </a:cxn>
                  <a:cxn ang="0">
                    <a:pos x="234" y="0"/>
                  </a:cxn>
                  <a:cxn ang="0">
                    <a:pos x="246" y="0"/>
                  </a:cxn>
                  <a:cxn ang="0">
                    <a:pos x="258" y="0"/>
                  </a:cxn>
                  <a:cxn ang="0">
                    <a:pos x="270" y="0"/>
                  </a:cxn>
                  <a:cxn ang="0">
                    <a:pos x="282" y="0"/>
                  </a:cxn>
                  <a:cxn ang="0">
                    <a:pos x="294" y="0"/>
                  </a:cxn>
                  <a:cxn ang="0">
                    <a:pos x="300" y="636"/>
                  </a:cxn>
                  <a:cxn ang="0">
                    <a:pos x="312" y="636"/>
                  </a:cxn>
                  <a:cxn ang="0">
                    <a:pos x="324" y="636"/>
                  </a:cxn>
                  <a:cxn ang="0">
                    <a:pos x="336" y="636"/>
                  </a:cxn>
                  <a:cxn ang="0">
                    <a:pos x="348" y="636"/>
                  </a:cxn>
                  <a:cxn ang="0">
                    <a:pos x="360" y="636"/>
                  </a:cxn>
                  <a:cxn ang="0">
                    <a:pos x="372" y="636"/>
                  </a:cxn>
                  <a:cxn ang="0">
                    <a:pos x="384" y="636"/>
                  </a:cxn>
                  <a:cxn ang="0">
                    <a:pos x="396" y="636"/>
                  </a:cxn>
                  <a:cxn ang="0">
                    <a:pos x="408" y="636"/>
                  </a:cxn>
                  <a:cxn ang="0">
                    <a:pos x="420" y="636"/>
                  </a:cxn>
                  <a:cxn ang="0">
                    <a:pos x="432" y="636"/>
                  </a:cxn>
                  <a:cxn ang="0">
                    <a:pos x="444" y="636"/>
                  </a:cxn>
                  <a:cxn ang="0">
                    <a:pos x="456" y="636"/>
                  </a:cxn>
                  <a:cxn ang="0">
                    <a:pos x="468" y="636"/>
                  </a:cxn>
                  <a:cxn ang="0">
                    <a:pos x="480" y="636"/>
                  </a:cxn>
                  <a:cxn ang="0">
                    <a:pos x="492" y="636"/>
                  </a:cxn>
                  <a:cxn ang="0">
                    <a:pos x="504" y="636"/>
                  </a:cxn>
                  <a:cxn ang="0">
                    <a:pos x="516" y="636"/>
                  </a:cxn>
                  <a:cxn ang="0">
                    <a:pos x="528" y="636"/>
                  </a:cxn>
                  <a:cxn ang="0">
                    <a:pos x="540" y="636"/>
                  </a:cxn>
                  <a:cxn ang="0">
                    <a:pos x="552" y="636"/>
                  </a:cxn>
                  <a:cxn ang="0">
                    <a:pos x="564" y="636"/>
                  </a:cxn>
                </a:cxnLst>
                <a:rect l="0" t="0" r="r" b="b"/>
                <a:pathLst>
                  <a:path w="570" h="636">
                    <a:moveTo>
                      <a:pt x="0" y="540"/>
                    </a:moveTo>
                    <a:lnTo>
                      <a:pt x="6" y="540"/>
                    </a:lnTo>
                    <a:lnTo>
                      <a:pt x="12" y="540"/>
                    </a:lnTo>
                    <a:lnTo>
                      <a:pt x="18" y="540"/>
                    </a:lnTo>
                    <a:lnTo>
                      <a:pt x="24" y="540"/>
                    </a:lnTo>
                    <a:lnTo>
                      <a:pt x="30" y="540"/>
                    </a:lnTo>
                    <a:lnTo>
                      <a:pt x="36" y="540"/>
                    </a:lnTo>
                    <a:lnTo>
                      <a:pt x="42" y="450"/>
                    </a:lnTo>
                    <a:lnTo>
                      <a:pt x="48" y="450"/>
                    </a:lnTo>
                    <a:lnTo>
                      <a:pt x="54" y="450"/>
                    </a:lnTo>
                    <a:lnTo>
                      <a:pt x="60" y="450"/>
                    </a:lnTo>
                    <a:lnTo>
                      <a:pt x="66" y="450"/>
                    </a:lnTo>
                    <a:lnTo>
                      <a:pt x="72" y="450"/>
                    </a:lnTo>
                    <a:lnTo>
                      <a:pt x="78" y="450"/>
                    </a:lnTo>
                    <a:lnTo>
                      <a:pt x="84" y="450"/>
                    </a:lnTo>
                    <a:lnTo>
                      <a:pt x="90" y="450"/>
                    </a:lnTo>
                    <a:lnTo>
                      <a:pt x="96" y="270"/>
                    </a:lnTo>
                    <a:lnTo>
                      <a:pt x="102" y="270"/>
                    </a:lnTo>
                    <a:lnTo>
                      <a:pt x="108" y="270"/>
                    </a:lnTo>
                    <a:lnTo>
                      <a:pt x="114" y="270"/>
                    </a:lnTo>
                    <a:lnTo>
                      <a:pt x="120" y="270"/>
                    </a:lnTo>
                    <a:lnTo>
                      <a:pt x="126" y="270"/>
                    </a:lnTo>
                    <a:lnTo>
                      <a:pt x="132" y="270"/>
                    </a:lnTo>
                    <a:lnTo>
                      <a:pt x="138" y="270"/>
                    </a:lnTo>
                    <a:lnTo>
                      <a:pt x="144" y="270"/>
                    </a:lnTo>
                    <a:lnTo>
                      <a:pt x="150" y="66"/>
                    </a:lnTo>
                    <a:lnTo>
                      <a:pt x="156" y="66"/>
                    </a:lnTo>
                    <a:lnTo>
                      <a:pt x="162" y="66"/>
                    </a:lnTo>
                    <a:lnTo>
                      <a:pt x="168" y="66"/>
                    </a:lnTo>
                    <a:lnTo>
                      <a:pt x="174" y="90"/>
                    </a:lnTo>
                    <a:lnTo>
                      <a:pt x="180" y="90"/>
                    </a:lnTo>
                    <a:lnTo>
                      <a:pt x="186" y="90"/>
                    </a:lnTo>
                    <a:lnTo>
                      <a:pt x="192" y="9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0" y="636"/>
                    </a:lnTo>
                    <a:lnTo>
                      <a:pt x="306" y="636"/>
                    </a:lnTo>
                    <a:lnTo>
                      <a:pt x="312" y="636"/>
                    </a:lnTo>
                    <a:lnTo>
                      <a:pt x="318" y="636"/>
                    </a:lnTo>
                    <a:lnTo>
                      <a:pt x="324" y="636"/>
                    </a:lnTo>
                    <a:lnTo>
                      <a:pt x="330" y="636"/>
                    </a:lnTo>
                    <a:lnTo>
                      <a:pt x="336" y="636"/>
                    </a:lnTo>
                    <a:lnTo>
                      <a:pt x="342" y="636"/>
                    </a:lnTo>
                    <a:lnTo>
                      <a:pt x="348" y="636"/>
                    </a:lnTo>
                    <a:lnTo>
                      <a:pt x="354" y="636"/>
                    </a:lnTo>
                    <a:lnTo>
                      <a:pt x="360" y="636"/>
                    </a:lnTo>
                    <a:lnTo>
                      <a:pt x="366" y="636"/>
                    </a:lnTo>
                    <a:lnTo>
                      <a:pt x="372" y="636"/>
                    </a:lnTo>
                    <a:lnTo>
                      <a:pt x="378" y="636"/>
                    </a:lnTo>
                    <a:lnTo>
                      <a:pt x="384" y="636"/>
                    </a:lnTo>
                    <a:lnTo>
                      <a:pt x="390" y="636"/>
                    </a:lnTo>
                    <a:lnTo>
                      <a:pt x="396" y="636"/>
                    </a:lnTo>
                    <a:lnTo>
                      <a:pt x="402" y="636"/>
                    </a:lnTo>
                    <a:lnTo>
                      <a:pt x="408" y="636"/>
                    </a:lnTo>
                    <a:lnTo>
                      <a:pt x="414" y="636"/>
                    </a:lnTo>
                    <a:lnTo>
                      <a:pt x="420" y="636"/>
                    </a:lnTo>
                    <a:lnTo>
                      <a:pt x="426" y="636"/>
                    </a:lnTo>
                    <a:lnTo>
                      <a:pt x="432" y="636"/>
                    </a:lnTo>
                    <a:lnTo>
                      <a:pt x="438" y="636"/>
                    </a:lnTo>
                    <a:lnTo>
                      <a:pt x="444" y="636"/>
                    </a:lnTo>
                    <a:lnTo>
                      <a:pt x="450" y="636"/>
                    </a:lnTo>
                    <a:lnTo>
                      <a:pt x="456" y="636"/>
                    </a:lnTo>
                    <a:lnTo>
                      <a:pt x="462" y="636"/>
                    </a:lnTo>
                    <a:lnTo>
                      <a:pt x="468" y="636"/>
                    </a:lnTo>
                    <a:lnTo>
                      <a:pt x="474" y="636"/>
                    </a:lnTo>
                    <a:lnTo>
                      <a:pt x="480" y="636"/>
                    </a:lnTo>
                    <a:lnTo>
                      <a:pt x="486" y="636"/>
                    </a:lnTo>
                    <a:lnTo>
                      <a:pt x="492" y="636"/>
                    </a:lnTo>
                    <a:lnTo>
                      <a:pt x="498" y="636"/>
                    </a:lnTo>
                    <a:lnTo>
                      <a:pt x="504" y="636"/>
                    </a:lnTo>
                    <a:lnTo>
                      <a:pt x="510" y="636"/>
                    </a:lnTo>
                    <a:lnTo>
                      <a:pt x="516" y="636"/>
                    </a:lnTo>
                    <a:lnTo>
                      <a:pt x="522" y="636"/>
                    </a:lnTo>
                    <a:lnTo>
                      <a:pt x="528" y="636"/>
                    </a:lnTo>
                    <a:lnTo>
                      <a:pt x="534" y="636"/>
                    </a:lnTo>
                    <a:lnTo>
                      <a:pt x="540" y="636"/>
                    </a:lnTo>
                    <a:lnTo>
                      <a:pt x="546" y="636"/>
                    </a:lnTo>
                    <a:lnTo>
                      <a:pt x="552" y="636"/>
                    </a:lnTo>
                    <a:lnTo>
                      <a:pt x="558" y="636"/>
                    </a:lnTo>
                    <a:lnTo>
                      <a:pt x="564" y="636"/>
                    </a:lnTo>
                    <a:lnTo>
                      <a:pt x="570" y="63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71" name="Freeform 1027"/>
              <p:cNvSpPr>
                <a:spLocks/>
              </p:cNvSpPr>
              <p:nvPr/>
            </p:nvSpPr>
            <p:spPr bwMode="auto">
              <a:xfrm>
                <a:off x="5478463" y="1466850"/>
                <a:ext cx="1200150" cy="2009775"/>
              </a:xfrm>
              <a:custGeom>
                <a:avLst/>
                <a:gdLst/>
                <a:ahLst/>
                <a:cxnLst>
                  <a:cxn ang="0">
                    <a:pos x="12" y="1266"/>
                  </a:cxn>
                  <a:cxn ang="0">
                    <a:pos x="30" y="1266"/>
                  </a:cxn>
                  <a:cxn ang="0">
                    <a:pos x="48" y="1266"/>
                  </a:cxn>
                  <a:cxn ang="0">
                    <a:pos x="66" y="1266"/>
                  </a:cxn>
                  <a:cxn ang="0">
                    <a:pos x="78" y="360"/>
                  </a:cxn>
                  <a:cxn ang="0">
                    <a:pos x="96" y="360"/>
                  </a:cxn>
                  <a:cxn ang="0">
                    <a:pos x="114" y="360"/>
                  </a:cxn>
                  <a:cxn ang="0">
                    <a:pos x="132" y="360"/>
                  </a:cxn>
                  <a:cxn ang="0">
                    <a:pos x="150" y="360"/>
                  </a:cxn>
                  <a:cxn ang="0">
                    <a:pos x="168" y="360"/>
                  </a:cxn>
                  <a:cxn ang="0">
                    <a:pos x="186" y="360"/>
                  </a:cxn>
                  <a:cxn ang="0">
                    <a:pos x="204" y="360"/>
                  </a:cxn>
                  <a:cxn ang="0">
                    <a:pos x="222" y="360"/>
                  </a:cxn>
                  <a:cxn ang="0">
                    <a:pos x="240" y="360"/>
                  </a:cxn>
                  <a:cxn ang="0">
                    <a:pos x="258" y="360"/>
                  </a:cxn>
                  <a:cxn ang="0">
                    <a:pos x="276" y="360"/>
                  </a:cxn>
                  <a:cxn ang="0">
                    <a:pos x="294" y="360"/>
                  </a:cxn>
                  <a:cxn ang="0">
                    <a:pos x="312" y="360"/>
                  </a:cxn>
                  <a:cxn ang="0">
                    <a:pos x="330" y="360"/>
                  </a:cxn>
                  <a:cxn ang="0">
                    <a:pos x="348" y="1266"/>
                  </a:cxn>
                  <a:cxn ang="0">
                    <a:pos x="366" y="1266"/>
                  </a:cxn>
                  <a:cxn ang="0">
                    <a:pos x="384" y="1266"/>
                  </a:cxn>
                  <a:cxn ang="0">
                    <a:pos x="402" y="1266"/>
                  </a:cxn>
                  <a:cxn ang="0">
                    <a:pos x="420" y="1266"/>
                  </a:cxn>
                  <a:cxn ang="0">
                    <a:pos x="438" y="0"/>
                  </a:cxn>
                  <a:cxn ang="0">
                    <a:pos x="456" y="0"/>
                  </a:cxn>
                  <a:cxn ang="0">
                    <a:pos x="474" y="0"/>
                  </a:cxn>
                  <a:cxn ang="0">
                    <a:pos x="492" y="0"/>
                  </a:cxn>
                  <a:cxn ang="0">
                    <a:pos x="510" y="0"/>
                  </a:cxn>
                  <a:cxn ang="0">
                    <a:pos x="528" y="0"/>
                  </a:cxn>
                  <a:cxn ang="0">
                    <a:pos x="546" y="0"/>
                  </a:cxn>
                  <a:cxn ang="0">
                    <a:pos x="564" y="0"/>
                  </a:cxn>
                  <a:cxn ang="0">
                    <a:pos x="582" y="0"/>
                  </a:cxn>
                  <a:cxn ang="0">
                    <a:pos x="600" y="0"/>
                  </a:cxn>
                  <a:cxn ang="0">
                    <a:pos x="618" y="0"/>
                  </a:cxn>
                  <a:cxn ang="0">
                    <a:pos x="636" y="0"/>
                  </a:cxn>
                  <a:cxn ang="0">
                    <a:pos x="654" y="0"/>
                  </a:cxn>
                  <a:cxn ang="0">
                    <a:pos x="672" y="0"/>
                  </a:cxn>
                  <a:cxn ang="0">
                    <a:pos x="690" y="0"/>
                  </a:cxn>
                  <a:cxn ang="0">
                    <a:pos x="708" y="1266"/>
                  </a:cxn>
                  <a:cxn ang="0">
                    <a:pos x="726" y="1266"/>
                  </a:cxn>
                  <a:cxn ang="0">
                    <a:pos x="744" y="1266"/>
                  </a:cxn>
                </a:cxnLst>
                <a:rect l="0" t="0" r="r" b="b"/>
                <a:pathLst>
                  <a:path w="756" h="1266">
                    <a:moveTo>
                      <a:pt x="0" y="1266"/>
                    </a:moveTo>
                    <a:lnTo>
                      <a:pt x="6" y="1266"/>
                    </a:lnTo>
                    <a:lnTo>
                      <a:pt x="12" y="1266"/>
                    </a:lnTo>
                    <a:lnTo>
                      <a:pt x="18" y="1266"/>
                    </a:lnTo>
                    <a:lnTo>
                      <a:pt x="24" y="1266"/>
                    </a:lnTo>
                    <a:lnTo>
                      <a:pt x="30" y="1266"/>
                    </a:lnTo>
                    <a:lnTo>
                      <a:pt x="36" y="1266"/>
                    </a:lnTo>
                    <a:lnTo>
                      <a:pt x="42" y="1266"/>
                    </a:lnTo>
                    <a:lnTo>
                      <a:pt x="48" y="1266"/>
                    </a:lnTo>
                    <a:lnTo>
                      <a:pt x="54" y="1266"/>
                    </a:lnTo>
                    <a:lnTo>
                      <a:pt x="60" y="1266"/>
                    </a:lnTo>
                    <a:lnTo>
                      <a:pt x="66" y="1266"/>
                    </a:lnTo>
                    <a:lnTo>
                      <a:pt x="72" y="1266"/>
                    </a:lnTo>
                    <a:lnTo>
                      <a:pt x="72" y="360"/>
                    </a:lnTo>
                    <a:lnTo>
                      <a:pt x="78" y="360"/>
                    </a:lnTo>
                    <a:lnTo>
                      <a:pt x="84" y="360"/>
                    </a:lnTo>
                    <a:lnTo>
                      <a:pt x="90" y="360"/>
                    </a:lnTo>
                    <a:lnTo>
                      <a:pt x="96" y="360"/>
                    </a:lnTo>
                    <a:lnTo>
                      <a:pt x="102" y="360"/>
                    </a:lnTo>
                    <a:lnTo>
                      <a:pt x="108" y="360"/>
                    </a:lnTo>
                    <a:lnTo>
                      <a:pt x="114" y="360"/>
                    </a:lnTo>
                    <a:lnTo>
                      <a:pt x="120" y="360"/>
                    </a:lnTo>
                    <a:lnTo>
                      <a:pt x="126" y="360"/>
                    </a:lnTo>
                    <a:lnTo>
                      <a:pt x="132" y="360"/>
                    </a:lnTo>
                    <a:lnTo>
                      <a:pt x="138" y="360"/>
                    </a:lnTo>
                    <a:lnTo>
                      <a:pt x="144" y="360"/>
                    </a:lnTo>
                    <a:lnTo>
                      <a:pt x="150" y="360"/>
                    </a:lnTo>
                    <a:lnTo>
                      <a:pt x="156" y="360"/>
                    </a:lnTo>
                    <a:lnTo>
                      <a:pt x="162" y="360"/>
                    </a:lnTo>
                    <a:lnTo>
                      <a:pt x="168" y="360"/>
                    </a:lnTo>
                    <a:lnTo>
                      <a:pt x="174" y="360"/>
                    </a:lnTo>
                    <a:lnTo>
                      <a:pt x="180" y="360"/>
                    </a:lnTo>
                    <a:lnTo>
                      <a:pt x="186" y="360"/>
                    </a:lnTo>
                    <a:lnTo>
                      <a:pt x="192" y="360"/>
                    </a:lnTo>
                    <a:lnTo>
                      <a:pt x="198" y="360"/>
                    </a:lnTo>
                    <a:lnTo>
                      <a:pt x="204" y="360"/>
                    </a:lnTo>
                    <a:lnTo>
                      <a:pt x="210" y="360"/>
                    </a:lnTo>
                    <a:lnTo>
                      <a:pt x="216" y="360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4" y="360"/>
                    </a:lnTo>
                    <a:lnTo>
                      <a:pt x="240" y="360"/>
                    </a:lnTo>
                    <a:lnTo>
                      <a:pt x="246" y="360"/>
                    </a:lnTo>
                    <a:lnTo>
                      <a:pt x="252" y="360"/>
                    </a:lnTo>
                    <a:lnTo>
                      <a:pt x="258" y="360"/>
                    </a:lnTo>
                    <a:lnTo>
                      <a:pt x="264" y="360"/>
                    </a:lnTo>
                    <a:lnTo>
                      <a:pt x="270" y="360"/>
                    </a:lnTo>
                    <a:lnTo>
                      <a:pt x="276" y="360"/>
                    </a:lnTo>
                    <a:lnTo>
                      <a:pt x="282" y="360"/>
                    </a:lnTo>
                    <a:lnTo>
                      <a:pt x="288" y="360"/>
                    </a:lnTo>
                    <a:lnTo>
                      <a:pt x="294" y="360"/>
                    </a:lnTo>
                    <a:lnTo>
                      <a:pt x="300" y="360"/>
                    </a:lnTo>
                    <a:lnTo>
                      <a:pt x="306" y="360"/>
                    </a:lnTo>
                    <a:lnTo>
                      <a:pt x="312" y="360"/>
                    </a:lnTo>
                    <a:lnTo>
                      <a:pt x="318" y="360"/>
                    </a:lnTo>
                    <a:lnTo>
                      <a:pt x="324" y="360"/>
                    </a:lnTo>
                    <a:lnTo>
                      <a:pt x="330" y="360"/>
                    </a:lnTo>
                    <a:lnTo>
                      <a:pt x="336" y="1266"/>
                    </a:lnTo>
                    <a:lnTo>
                      <a:pt x="342" y="1266"/>
                    </a:lnTo>
                    <a:lnTo>
                      <a:pt x="348" y="1266"/>
                    </a:lnTo>
                    <a:lnTo>
                      <a:pt x="354" y="1266"/>
                    </a:lnTo>
                    <a:lnTo>
                      <a:pt x="360" y="1266"/>
                    </a:lnTo>
                    <a:lnTo>
                      <a:pt x="366" y="1266"/>
                    </a:lnTo>
                    <a:lnTo>
                      <a:pt x="372" y="1266"/>
                    </a:lnTo>
                    <a:lnTo>
                      <a:pt x="378" y="1266"/>
                    </a:lnTo>
                    <a:lnTo>
                      <a:pt x="384" y="1266"/>
                    </a:lnTo>
                    <a:lnTo>
                      <a:pt x="390" y="1266"/>
                    </a:lnTo>
                    <a:lnTo>
                      <a:pt x="396" y="1266"/>
                    </a:lnTo>
                    <a:lnTo>
                      <a:pt x="402" y="1266"/>
                    </a:lnTo>
                    <a:lnTo>
                      <a:pt x="408" y="1266"/>
                    </a:lnTo>
                    <a:lnTo>
                      <a:pt x="414" y="1266"/>
                    </a:lnTo>
                    <a:lnTo>
                      <a:pt x="420" y="1266"/>
                    </a:lnTo>
                    <a:lnTo>
                      <a:pt x="426" y="1266"/>
                    </a:lnTo>
                    <a:lnTo>
                      <a:pt x="432" y="1266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1266"/>
                    </a:lnTo>
                    <a:lnTo>
                      <a:pt x="702" y="1266"/>
                    </a:lnTo>
                    <a:lnTo>
                      <a:pt x="708" y="1266"/>
                    </a:lnTo>
                    <a:lnTo>
                      <a:pt x="714" y="1266"/>
                    </a:lnTo>
                    <a:lnTo>
                      <a:pt x="720" y="1266"/>
                    </a:lnTo>
                    <a:lnTo>
                      <a:pt x="726" y="1266"/>
                    </a:lnTo>
                    <a:lnTo>
                      <a:pt x="732" y="1266"/>
                    </a:lnTo>
                    <a:lnTo>
                      <a:pt x="738" y="1266"/>
                    </a:lnTo>
                    <a:lnTo>
                      <a:pt x="744" y="1266"/>
                    </a:lnTo>
                    <a:lnTo>
                      <a:pt x="750" y="1266"/>
                    </a:lnTo>
                    <a:lnTo>
                      <a:pt x="756" y="1266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72" name="Freeform 1028"/>
              <p:cNvSpPr>
                <a:spLocks/>
              </p:cNvSpPr>
              <p:nvPr/>
            </p:nvSpPr>
            <p:spPr bwMode="auto">
              <a:xfrm>
                <a:off x="6678613" y="1466850"/>
                <a:ext cx="1190625" cy="2009775"/>
              </a:xfrm>
              <a:custGeom>
                <a:avLst/>
                <a:gdLst/>
                <a:ahLst/>
                <a:cxnLst>
                  <a:cxn ang="0">
                    <a:pos x="12" y="1266"/>
                  </a:cxn>
                  <a:cxn ang="0">
                    <a:pos x="30" y="1266"/>
                  </a:cxn>
                  <a:cxn ang="0">
                    <a:pos x="48" y="1266"/>
                  </a:cxn>
                  <a:cxn ang="0">
                    <a:pos x="66" y="1266"/>
                  </a:cxn>
                  <a:cxn ang="0">
                    <a:pos x="84" y="1266"/>
                  </a:cxn>
                  <a:cxn ang="0">
                    <a:pos x="102" y="1080"/>
                  </a:cxn>
                  <a:cxn ang="0">
                    <a:pos x="120" y="1080"/>
                  </a:cxn>
                  <a:cxn ang="0">
                    <a:pos x="138" y="1080"/>
                  </a:cxn>
                  <a:cxn ang="0">
                    <a:pos x="156" y="1080"/>
                  </a:cxn>
                  <a:cxn ang="0">
                    <a:pos x="174" y="1080"/>
                  </a:cxn>
                  <a:cxn ang="0">
                    <a:pos x="192" y="1080"/>
                  </a:cxn>
                  <a:cxn ang="0">
                    <a:pos x="210" y="900"/>
                  </a:cxn>
                  <a:cxn ang="0">
                    <a:pos x="228" y="900"/>
                  </a:cxn>
                  <a:cxn ang="0">
                    <a:pos x="246" y="900"/>
                  </a:cxn>
                  <a:cxn ang="0">
                    <a:pos x="264" y="900"/>
                  </a:cxn>
                  <a:cxn ang="0">
                    <a:pos x="282" y="900"/>
                  </a:cxn>
                  <a:cxn ang="0">
                    <a:pos x="300" y="858"/>
                  </a:cxn>
                  <a:cxn ang="0">
                    <a:pos x="318" y="810"/>
                  </a:cxn>
                  <a:cxn ang="0">
                    <a:pos x="330" y="720"/>
                  </a:cxn>
                  <a:cxn ang="0">
                    <a:pos x="348" y="720"/>
                  </a:cxn>
                  <a:cxn ang="0">
                    <a:pos x="366" y="720"/>
                  </a:cxn>
                  <a:cxn ang="0">
                    <a:pos x="384" y="720"/>
                  </a:cxn>
                  <a:cxn ang="0">
                    <a:pos x="402" y="720"/>
                  </a:cxn>
                  <a:cxn ang="0">
                    <a:pos x="420" y="720"/>
                  </a:cxn>
                  <a:cxn ang="0">
                    <a:pos x="438" y="540"/>
                  </a:cxn>
                  <a:cxn ang="0">
                    <a:pos x="456" y="540"/>
                  </a:cxn>
                  <a:cxn ang="0">
                    <a:pos x="474" y="540"/>
                  </a:cxn>
                  <a:cxn ang="0">
                    <a:pos x="492" y="540"/>
                  </a:cxn>
                  <a:cxn ang="0">
                    <a:pos x="510" y="540"/>
                  </a:cxn>
                  <a:cxn ang="0">
                    <a:pos x="528" y="540"/>
                  </a:cxn>
                  <a:cxn ang="0">
                    <a:pos x="546" y="360"/>
                  </a:cxn>
                  <a:cxn ang="0">
                    <a:pos x="564" y="360"/>
                  </a:cxn>
                  <a:cxn ang="0">
                    <a:pos x="582" y="360"/>
                  </a:cxn>
                  <a:cxn ang="0">
                    <a:pos x="600" y="360"/>
                  </a:cxn>
                  <a:cxn ang="0">
                    <a:pos x="618" y="360"/>
                  </a:cxn>
                  <a:cxn ang="0">
                    <a:pos x="636" y="180"/>
                  </a:cxn>
                  <a:cxn ang="0">
                    <a:pos x="654" y="180"/>
                  </a:cxn>
                  <a:cxn ang="0">
                    <a:pos x="672" y="180"/>
                  </a:cxn>
                  <a:cxn ang="0">
                    <a:pos x="690" y="180"/>
                  </a:cxn>
                  <a:cxn ang="0">
                    <a:pos x="708" y="180"/>
                  </a:cxn>
                  <a:cxn ang="0">
                    <a:pos x="726" y="180"/>
                  </a:cxn>
                  <a:cxn ang="0">
                    <a:pos x="738" y="0"/>
                  </a:cxn>
                </a:cxnLst>
                <a:rect l="0" t="0" r="r" b="b"/>
                <a:pathLst>
                  <a:path w="750" h="1266">
                    <a:moveTo>
                      <a:pt x="0" y="1266"/>
                    </a:moveTo>
                    <a:lnTo>
                      <a:pt x="6" y="1266"/>
                    </a:lnTo>
                    <a:lnTo>
                      <a:pt x="12" y="1266"/>
                    </a:lnTo>
                    <a:lnTo>
                      <a:pt x="18" y="1266"/>
                    </a:lnTo>
                    <a:lnTo>
                      <a:pt x="24" y="1266"/>
                    </a:lnTo>
                    <a:lnTo>
                      <a:pt x="30" y="1266"/>
                    </a:lnTo>
                    <a:lnTo>
                      <a:pt x="36" y="1266"/>
                    </a:lnTo>
                    <a:lnTo>
                      <a:pt x="42" y="1266"/>
                    </a:lnTo>
                    <a:lnTo>
                      <a:pt x="48" y="1266"/>
                    </a:lnTo>
                    <a:lnTo>
                      <a:pt x="54" y="1266"/>
                    </a:lnTo>
                    <a:lnTo>
                      <a:pt x="60" y="1266"/>
                    </a:lnTo>
                    <a:lnTo>
                      <a:pt x="66" y="1266"/>
                    </a:lnTo>
                    <a:lnTo>
                      <a:pt x="72" y="1266"/>
                    </a:lnTo>
                    <a:lnTo>
                      <a:pt x="78" y="1266"/>
                    </a:lnTo>
                    <a:lnTo>
                      <a:pt x="84" y="1266"/>
                    </a:lnTo>
                    <a:lnTo>
                      <a:pt x="90" y="1266"/>
                    </a:lnTo>
                    <a:lnTo>
                      <a:pt x="96" y="1080"/>
                    </a:lnTo>
                    <a:lnTo>
                      <a:pt x="102" y="1080"/>
                    </a:lnTo>
                    <a:lnTo>
                      <a:pt x="108" y="1080"/>
                    </a:lnTo>
                    <a:lnTo>
                      <a:pt x="114" y="1080"/>
                    </a:lnTo>
                    <a:lnTo>
                      <a:pt x="120" y="1080"/>
                    </a:lnTo>
                    <a:lnTo>
                      <a:pt x="126" y="1080"/>
                    </a:lnTo>
                    <a:lnTo>
                      <a:pt x="132" y="1080"/>
                    </a:lnTo>
                    <a:lnTo>
                      <a:pt x="138" y="1080"/>
                    </a:lnTo>
                    <a:lnTo>
                      <a:pt x="144" y="1080"/>
                    </a:lnTo>
                    <a:lnTo>
                      <a:pt x="150" y="1080"/>
                    </a:lnTo>
                    <a:lnTo>
                      <a:pt x="156" y="1080"/>
                    </a:lnTo>
                    <a:lnTo>
                      <a:pt x="162" y="1080"/>
                    </a:lnTo>
                    <a:lnTo>
                      <a:pt x="168" y="1080"/>
                    </a:lnTo>
                    <a:lnTo>
                      <a:pt x="174" y="1080"/>
                    </a:lnTo>
                    <a:lnTo>
                      <a:pt x="180" y="1080"/>
                    </a:lnTo>
                    <a:lnTo>
                      <a:pt x="186" y="1080"/>
                    </a:lnTo>
                    <a:lnTo>
                      <a:pt x="192" y="1080"/>
                    </a:lnTo>
                    <a:lnTo>
                      <a:pt x="198" y="900"/>
                    </a:lnTo>
                    <a:lnTo>
                      <a:pt x="204" y="900"/>
                    </a:lnTo>
                    <a:lnTo>
                      <a:pt x="210" y="900"/>
                    </a:lnTo>
                    <a:lnTo>
                      <a:pt x="216" y="900"/>
                    </a:lnTo>
                    <a:lnTo>
                      <a:pt x="222" y="900"/>
                    </a:lnTo>
                    <a:lnTo>
                      <a:pt x="228" y="900"/>
                    </a:lnTo>
                    <a:lnTo>
                      <a:pt x="234" y="900"/>
                    </a:lnTo>
                    <a:lnTo>
                      <a:pt x="240" y="900"/>
                    </a:lnTo>
                    <a:lnTo>
                      <a:pt x="246" y="900"/>
                    </a:lnTo>
                    <a:lnTo>
                      <a:pt x="252" y="900"/>
                    </a:lnTo>
                    <a:lnTo>
                      <a:pt x="258" y="900"/>
                    </a:lnTo>
                    <a:lnTo>
                      <a:pt x="264" y="900"/>
                    </a:lnTo>
                    <a:lnTo>
                      <a:pt x="270" y="900"/>
                    </a:lnTo>
                    <a:lnTo>
                      <a:pt x="276" y="900"/>
                    </a:lnTo>
                    <a:lnTo>
                      <a:pt x="282" y="900"/>
                    </a:lnTo>
                    <a:lnTo>
                      <a:pt x="288" y="900"/>
                    </a:lnTo>
                    <a:lnTo>
                      <a:pt x="294" y="900"/>
                    </a:lnTo>
                    <a:lnTo>
                      <a:pt x="300" y="858"/>
                    </a:lnTo>
                    <a:lnTo>
                      <a:pt x="306" y="858"/>
                    </a:lnTo>
                    <a:lnTo>
                      <a:pt x="312" y="810"/>
                    </a:lnTo>
                    <a:lnTo>
                      <a:pt x="318" y="810"/>
                    </a:lnTo>
                    <a:lnTo>
                      <a:pt x="324" y="810"/>
                    </a:lnTo>
                    <a:lnTo>
                      <a:pt x="324" y="720"/>
                    </a:lnTo>
                    <a:lnTo>
                      <a:pt x="330" y="720"/>
                    </a:lnTo>
                    <a:lnTo>
                      <a:pt x="336" y="720"/>
                    </a:lnTo>
                    <a:lnTo>
                      <a:pt x="342" y="720"/>
                    </a:lnTo>
                    <a:lnTo>
                      <a:pt x="348" y="720"/>
                    </a:lnTo>
                    <a:lnTo>
                      <a:pt x="354" y="720"/>
                    </a:lnTo>
                    <a:lnTo>
                      <a:pt x="360" y="720"/>
                    </a:lnTo>
                    <a:lnTo>
                      <a:pt x="366" y="720"/>
                    </a:lnTo>
                    <a:lnTo>
                      <a:pt x="372" y="720"/>
                    </a:lnTo>
                    <a:lnTo>
                      <a:pt x="378" y="720"/>
                    </a:lnTo>
                    <a:lnTo>
                      <a:pt x="384" y="720"/>
                    </a:lnTo>
                    <a:lnTo>
                      <a:pt x="390" y="720"/>
                    </a:lnTo>
                    <a:lnTo>
                      <a:pt x="396" y="720"/>
                    </a:lnTo>
                    <a:lnTo>
                      <a:pt x="402" y="720"/>
                    </a:lnTo>
                    <a:lnTo>
                      <a:pt x="408" y="720"/>
                    </a:lnTo>
                    <a:lnTo>
                      <a:pt x="414" y="720"/>
                    </a:lnTo>
                    <a:lnTo>
                      <a:pt x="420" y="720"/>
                    </a:lnTo>
                    <a:lnTo>
                      <a:pt x="426" y="720"/>
                    </a:lnTo>
                    <a:lnTo>
                      <a:pt x="432" y="540"/>
                    </a:lnTo>
                    <a:lnTo>
                      <a:pt x="438" y="540"/>
                    </a:lnTo>
                    <a:lnTo>
                      <a:pt x="444" y="540"/>
                    </a:lnTo>
                    <a:lnTo>
                      <a:pt x="450" y="540"/>
                    </a:lnTo>
                    <a:lnTo>
                      <a:pt x="456" y="540"/>
                    </a:lnTo>
                    <a:lnTo>
                      <a:pt x="462" y="540"/>
                    </a:lnTo>
                    <a:lnTo>
                      <a:pt x="468" y="540"/>
                    </a:lnTo>
                    <a:lnTo>
                      <a:pt x="474" y="540"/>
                    </a:lnTo>
                    <a:lnTo>
                      <a:pt x="480" y="540"/>
                    </a:lnTo>
                    <a:lnTo>
                      <a:pt x="486" y="540"/>
                    </a:lnTo>
                    <a:lnTo>
                      <a:pt x="492" y="540"/>
                    </a:lnTo>
                    <a:lnTo>
                      <a:pt x="498" y="540"/>
                    </a:lnTo>
                    <a:lnTo>
                      <a:pt x="504" y="540"/>
                    </a:lnTo>
                    <a:lnTo>
                      <a:pt x="510" y="540"/>
                    </a:lnTo>
                    <a:lnTo>
                      <a:pt x="516" y="540"/>
                    </a:lnTo>
                    <a:lnTo>
                      <a:pt x="522" y="540"/>
                    </a:lnTo>
                    <a:lnTo>
                      <a:pt x="528" y="540"/>
                    </a:lnTo>
                    <a:lnTo>
                      <a:pt x="534" y="360"/>
                    </a:lnTo>
                    <a:lnTo>
                      <a:pt x="540" y="360"/>
                    </a:lnTo>
                    <a:lnTo>
                      <a:pt x="546" y="360"/>
                    </a:lnTo>
                    <a:lnTo>
                      <a:pt x="552" y="360"/>
                    </a:lnTo>
                    <a:lnTo>
                      <a:pt x="558" y="360"/>
                    </a:lnTo>
                    <a:lnTo>
                      <a:pt x="564" y="360"/>
                    </a:lnTo>
                    <a:lnTo>
                      <a:pt x="570" y="360"/>
                    </a:lnTo>
                    <a:lnTo>
                      <a:pt x="576" y="360"/>
                    </a:lnTo>
                    <a:lnTo>
                      <a:pt x="582" y="360"/>
                    </a:lnTo>
                    <a:lnTo>
                      <a:pt x="588" y="360"/>
                    </a:lnTo>
                    <a:lnTo>
                      <a:pt x="594" y="360"/>
                    </a:lnTo>
                    <a:lnTo>
                      <a:pt x="600" y="360"/>
                    </a:lnTo>
                    <a:lnTo>
                      <a:pt x="606" y="360"/>
                    </a:lnTo>
                    <a:lnTo>
                      <a:pt x="612" y="360"/>
                    </a:lnTo>
                    <a:lnTo>
                      <a:pt x="618" y="360"/>
                    </a:lnTo>
                    <a:lnTo>
                      <a:pt x="624" y="360"/>
                    </a:lnTo>
                    <a:lnTo>
                      <a:pt x="630" y="360"/>
                    </a:lnTo>
                    <a:lnTo>
                      <a:pt x="636" y="180"/>
                    </a:lnTo>
                    <a:lnTo>
                      <a:pt x="642" y="180"/>
                    </a:lnTo>
                    <a:lnTo>
                      <a:pt x="648" y="180"/>
                    </a:lnTo>
                    <a:lnTo>
                      <a:pt x="654" y="180"/>
                    </a:lnTo>
                    <a:lnTo>
                      <a:pt x="660" y="180"/>
                    </a:lnTo>
                    <a:lnTo>
                      <a:pt x="666" y="180"/>
                    </a:lnTo>
                    <a:lnTo>
                      <a:pt x="672" y="180"/>
                    </a:lnTo>
                    <a:lnTo>
                      <a:pt x="678" y="180"/>
                    </a:lnTo>
                    <a:lnTo>
                      <a:pt x="684" y="180"/>
                    </a:lnTo>
                    <a:lnTo>
                      <a:pt x="690" y="180"/>
                    </a:lnTo>
                    <a:lnTo>
                      <a:pt x="696" y="180"/>
                    </a:lnTo>
                    <a:lnTo>
                      <a:pt x="702" y="180"/>
                    </a:lnTo>
                    <a:lnTo>
                      <a:pt x="708" y="180"/>
                    </a:lnTo>
                    <a:lnTo>
                      <a:pt x="714" y="180"/>
                    </a:lnTo>
                    <a:lnTo>
                      <a:pt x="720" y="180"/>
                    </a:lnTo>
                    <a:lnTo>
                      <a:pt x="726" y="180"/>
                    </a:lnTo>
                    <a:lnTo>
                      <a:pt x="732" y="180"/>
                    </a:lnTo>
                    <a:lnTo>
                      <a:pt x="738" y="180"/>
                    </a:lnTo>
                    <a:lnTo>
                      <a:pt x="738" y="0"/>
                    </a:lnTo>
                    <a:lnTo>
                      <a:pt x="744" y="0"/>
                    </a:lnTo>
                    <a:lnTo>
                      <a:pt x="750" y="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73" name="Freeform 1029"/>
              <p:cNvSpPr>
                <a:spLocks/>
              </p:cNvSpPr>
              <p:nvPr/>
            </p:nvSpPr>
            <p:spPr bwMode="auto">
              <a:xfrm>
                <a:off x="7869238" y="1466850"/>
                <a:ext cx="1190625" cy="20097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84" y="0"/>
                  </a:cxn>
                  <a:cxn ang="0">
                    <a:pos x="102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8" y="0"/>
                  </a:cxn>
                  <a:cxn ang="0">
                    <a:pos x="246" y="0"/>
                  </a:cxn>
                  <a:cxn ang="0">
                    <a:pos x="264" y="0"/>
                  </a:cxn>
                  <a:cxn ang="0">
                    <a:pos x="282" y="0"/>
                  </a:cxn>
                  <a:cxn ang="0">
                    <a:pos x="300" y="0"/>
                  </a:cxn>
                  <a:cxn ang="0">
                    <a:pos x="318" y="0"/>
                  </a:cxn>
                  <a:cxn ang="0">
                    <a:pos x="330" y="1266"/>
                  </a:cxn>
                  <a:cxn ang="0">
                    <a:pos x="348" y="1266"/>
                  </a:cxn>
                  <a:cxn ang="0">
                    <a:pos x="366" y="1266"/>
                  </a:cxn>
                  <a:cxn ang="0">
                    <a:pos x="384" y="1266"/>
                  </a:cxn>
                  <a:cxn ang="0">
                    <a:pos x="402" y="1266"/>
                  </a:cxn>
                  <a:cxn ang="0">
                    <a:pos x="420" y="1266"/>
                  </a:cxn>
                  <a:cxn ang="0">
                    <a:pos x="438" y="1266"/>
                  </a:cxn>
                  <a:cxn ang="0">
                    <a:pos x="456" y="1266"/>
                  </a:cxn>
                  <a:cxn ang="0">
                    <a:pos x="474" y="1266"/>
                  </a:cxn>
                  <a:cxn ang="0">
                    <a:pos x="492" y="1266"/>
                  </a:cxn>
                  <a:cxn ang="0">
                    <a:pos x="510" y="1266"/>
                  </a:cxn>
                  <a:cxn ang="0">
                    <a:pos x="528" y="1266"/>
                  </a:cxn>
                  <a:cxn ang="0">
                    <a:pos x="546" y="1266"/>
                  </a:cxn>
                  <a:cxn ang="0">
                    <a:pos x="564" y="1266"/>
                  </a:cxn>
                  <a:cxn ang="0">
                    <a:pos x="582" y="1266"/>
                  </a:cxn>
                  <a:cxn ang="0">
                    <a:pos x="600" y="1266"/>
                  </a:cxn>
                  <a:cxn ang="0">
                    <a:pos x="618" y="1266"/>
                  </a:cxn>
                  <a:cxn ang="0">
                    <a:pos x="636" y="1266"/>
                  </a:cxn>
                  <a:cxn ang="0">
                    <a:pos x="654" y="1266"/>
                  </a:cxn>
                  <a:cxn ang="0">
                    <a:pos x="672" y="1266"/>
                  </a:cxn>
                  <a:cxn ang="0">
                    <a:pos x="690" y="1266"/>
                  </a:cxn>
                  <a:cxn ang="0">
                    <a:pos x="708" y="1266"/>
                  </a:cxn>
                  <a:cxn ang="0">
                    <a:pos x="726" y="1266"/>
                  </a:cxn>
                  <a:cxn ang="0">
                    <a:pos x="738" y="1080"/>
                  </a:cxn>
                </a:cxnLst>
                <a:rect l="0" t="0" r="r" b="b"/>
                <a:pathLst>
                  <a:path w="750" h="1266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24" y="1266"/>
                    </a:lnTo>
                    <a:lnTo>
                      <a:pt x="330" y="1266"/>
                    </a:lnTo>
                    <a:lnTo>
                      <a:pt x="336" y="1266"/>
                    </a:lnTo>
                    <a:lnTo>
                      <a:pt x="342" y="1266"/>
                    </a:lnTo>
                    <a:lnTo>
                      <a:pt x="348" y="1266"/>
                    </a:lnTo>
                    <a:lnTo>
                      <a:pt x="354" y="1266"/>
                    </a:lnTo>
                    <a:lnTo>
                      <a:pt x="360" y="1266"/>
                    </a:lnTo>
                    <a:lnTo>
                      <a:pt x="366" y="1266"/>
                    </a:lnTo>
                    <a:lnTo>
                      <a:pt x="372" y="1266"/>
                    </a:lnTo>
                    <a:lnTo>
                      <a:pt x="378" y="1266"/>
                    </a:lnTo>
                    <a:lnTo>
                      <a:pt x="384" y="1266"/>
                    </a:lnTo>
                    <a:lnTo>
                      <a:pt x="390" y="1266"/>
                    </a:lnTo>
                    <a:lnTo>
                      <a:pt x="396" y="1266"/>
                    </a:lnTo>
                    <a:lnTo>
                      <a:pt x="402" y="1266"/>
                    </a:lnTo>
                    <a:lnTo>
                      <a:pt x="408" y="1266"/>
                    </a:lnTo>
                    <a:lnTo>
                      <a:pt x="414" y="1266"/>
                    </a:lnTo>
                    <a:lnTo>
                      <a:pt x="420" y="1266"/>
                    </a:lnTo>
                    <a:lnTo>
                      <a:pt x="426" y="1266"/>
                    </a:lnTo>
                    <a:lnTo>
                      <a:pt x="432" y="1266"/>
                    </a:lnTo>
                    <a:lnTo>
                      <a:pt x="438" y="1266"/>
                    </a:lnTo>
                    <a:lnTo>
                      <a:pt x="444" y="1266"/>
                    </a:lnTo>
                    <a:lnTo>
                      <a:pt x="450" y="1266"/>
                    </a:lnTo>
                    <a:lnTo>
                      <a:pt x="456" y="1266"/>
                    </a:lnTo>
                    <a:lnTo>
                      <a:pt x="462" y="1266"/>
                    </a:lnTo>
                    <a:lnTo>
                      <a:pt x="468" y="1266"/>
                    </a:lnTo>
                    <a:lnTo>
                      <a:pt x="474" y="1266"/>
                    </a:lnTo>
                    <a:lnTo>
                      <a:pt x="480" y="1266"/>
                    </a:lnTo>
                    <a:lnTo>
                      <a:pt x="486" y="1266"/>
                    </a:lnTo>
                    <a:lnTo>
                      <a:pt x="492" y="1266"/>
                    </a:lnTo>
                    <a:lnTo>
                      <a:pt x="498" y="1266"/>
                    </a:lnTo>
                    <a:lnTo>
                      <a:pt x="504" y="1266"/>
                    </a:lnTo>
                    <a:lnTo>
                      <a:pt x="510" y="1266"/>
                    </a:lnTo>
                    <a:lnTo>
                      <a:pt x="516" y="1266"/>
                    </a:lnTo>
                    <a:lnTo>
                      <a:pt x="522" y="1266"/>
                    </a:lnTo>
                    <a:lnTo>
                      <a:pt x="528" y="1266"/>
                    </a:lnTo>
                    <a:lnTo>
                      <a:pt x="534" y="1266"/>
                    </a:lnTo>
                    <a:lnTo>
                      <a:pt x="540" y="1266"/>
                    </a:lnTo>
                    <a:lnTo>
                      <a:pt x="546" y="1266"/>
                    </a:lnTo>
                    <a:lnTo>
                      <a:pt x="552" y="1266"/>
                    </a:lnTo>
                    <a:lnTo>
                      <a:pt x="558" y="1266"/>
                    </a:lnTo>
                    <a:lnTo>
                      <a:pt x="564" y="1266"/>
                    </a:lnTo>
                    <a:lnTo>
                      <a:pt x="570" y="1266"/>
                    </a:lnTo>
                    <a:lnTo>
                      <a:pt x="576" y="1266"/>
                    </a:lnTo>
                    <a:lnTo>
                      <a:pt x="582" y="1266"/>
                    </a:lnTo>
                    <a:lnTo>
                      <a:pt x="588" y="1266"/>
                    </a:lnTo>
                    <a:lnTo>
                      <a:pt x="594" y="1266"/>
                    </a:lnTo>
                    <a:lnTo>
                      <a:pt x="600" y="1266"/>
                    </a:lnTo>
                    <a:lnTo>
                      <a:pt x="606" y="1266"/>
                    </a:lnTo>
                    <a:lnTo>
                      <a:pt x="612" y="1266"/>
                    </a:lnTo>
                    <a:lnTo>
                      <a:pt x="618" y="1266"/>
                    </a:lnTo>
                    <a:lnTo>
                      <a:pt x="624" y="1266"/>
                    </a:lnTo>
                    <a:lnTo>
                      <a:pt x="630" y="1266"/>
                    </a:lnTo>
                    <a:lnTo>
                      <a:pt x="636" y="1266"/>
                    </a:lnTo>
                    <a:lnTo>
                      <a:pt x="642" y="1266"/>
                    </a:lnTo>
                    <a:lnTo>
                      <a:pt x="648" y="1266"/>
                    </a:lnTo>
                    <a:lnTo>
                      <a:pt x="654" y="1266"/>
                    </a:lnTo>
                    <a:lnTo>
                      <a:pt x="660" y="1266"/>
                    </a:lnTo>
                    <a:lnTo>
                      <a:pt x="666" y="1266"/>
                    </a:lnTo>
                    <a:lnTo>
                      <a:pt x="672" y="1266"/>
                    </a:lnTo>
                    <a:lnTo>
                      <a:pt x="678" y="1266"/>
                    </a:lnTo>
                    <a:lnTo>
                      <a:pt x="684" y="1266"/>
                    </a:lnTo>
                    <a:lnTo>
                      <a:pt x="690" y="1266"/>
                    </a:lnTo>
                    <a:lnTo>
                      <a:pt x="696" y="1266"/>
                    </a:lnTo>
                    <a:lnTo>
                      <a:pt x="702" y="1266"/>
                    </a:lnTo>
                    <a:lnTo>
                      <a:pt x="708" y="1266"/>
                    </a:lnTo>
                    <a:lnTo>
                      <a:pt x="714" y="1266"/>
                    </a:lnTo>
                    <a:lnTo>
                      <a:pt x="720" y="1266"/>
                    </a:lnTo>
                    <a:lnTo>
                      <a:pt x="726" y="1266"/>
                    </a:lnTo>
                    <a:lnTo>
                      <a:pt x="732" y="1266"/>
                    </a:lnTo>
                    <a:lnTo>
                      <a:pt x="738" y="1266"/>
                    </a:lnTo>
                    <a:lnTo>
                      <a:pt x="738" y="1080"/>
                    </a:lnTo>
                    <a:lnTo>
                      <a:pt x="744" y="1080"/>
                    </a:lnTo>
                    <a:lnTo>
                      <a:pt x="750" y="108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74" name="Freeform 1030"/>
              <p:cNvSpPr>
                <a:spLocks/>
              </p:cNvSpPr>
              <p:nvPr/>
            </p:nvSpPr>
            <p:spPr bwMode="auto">
              <a:xfrm>
                <a:off x="9059863" y="1466850"/>
                <a:ext cx="942975" cy="2009775"/>
              </a:xfrm>
              <a:custGeom>
                <a:avLst/>
                <a:gdLst/>
                <a:ahLst/>
                <a:cxnLst>
                  <a:cxn ang="0">
                    <a:pos x="6" y="1080"/>
                  </a:cxn>
                  <a:cxn ang="0">
                    <a:pos x="18" y="1080"/>
                  </a:cxn>
                  <a:cxn ang="0">
                    <a:pos x="30" y="1080"/>
                  </a:cxn>
                  <a:cxn ang="0">
                    <a:pos x="42" y="1080"/>
                  </a:cxn>
                  <a:cxn ang="0">
                    <a:pos x="54" y="1080"/>
                  </a:cxn>
                  <a:cxn ang="0">
                    <a:pos x="66" y="1080"/>
                  </a:cxn>
                  <a:cxn ang="0">
                    <a:pos x="78" y="1080"/>
                  </a:cxn>
                  <a:cxn ang="0">
                    <a:pos x="90" y="1080"/>
                  </a:cxn>
                  <a:cxn ang="0">
                    <a:pos x="102" y="900"/>
                  </a:cxn>
                  <a:cxn ang="0">
                    <a:pos x="114" y="900"/>
                  </a:cxn>
                  <a:cxn ang="0">
                    <a:pos x="126" y="900"/>
                  </a:cxn>
                  <a:cxn ang="0">
                    <a:pos x="138" y="900"/>
                  </a:cxn>
                  <a:cxn ang="0">
                    <a:pos x="150" y="720"/>
                  </a:cxn>
                  <a:cxn ang="0">
                    <a:pos x="162" y="720"/>
                  </a:cxn>
                  <a:cxn ang="0">
                    <a:pos x="174" y="540"/>
                  </a:cxn>
                  <a:cxn ang="0">
                    <a:pos x="186" y="540"/>
                  </a:cxn>
                  <a:cxn ang="0">
                    <a:pos x="198" y="360"/>
                  </a:cxn>
                  <a:cxn ang="0">
                    <a:pos x="210" y="360"/>
                  </a:cxn>
                  <a:cxn ang="0">
                    <a:pos x="222" y="0"/>
                  </a:cxn>
                  <a:cxn ang="0">
                    <a:pos x="234" y="0"/>
                  </a:cxn>
                  <a:cxn ang="0">
                    <a:pos x="246" y="0"/>
                  </a:cxn>
                  <a:cxn ang="0">
                    <a:pos x="258" y="0"/>
                  </a:cxn>
                  <a:cxn ang="0">
                    <a:pos x="270" y="0"/>
                  </a:cxn>
                  <a:cxn ang="0">
                    <a:pos x="282" y="900"/>
                  </a:cxn>
                  <a:cxn ang="0">
                    <a:pos x="294" y="900"/>
                  </a:cxn>
                  <a:cxn ang="0">
                    <a:pos x="306" y="1266"/>
                  </a:cxn>
                  <a:cxn ang="0">
                    <a:pos x="318" y="1266"/>
                  </a:cxn>
                  <a:cxn ang="0">
                    <a:pos x="330" y="1266"/>
                  </a:cxn>
                  <a:cxn ang="0">
                    <a:pos x="342" y="1266"/>
                  </a:cxn>
                  <a:cxn ang="0">
                    <a:pos x="354" y="1266"/>
                  </a:cxn>
                  <a:cxn ang="0">
                    <a:pos x="366" y="1266"/>
                  </a:cxn>
                  <a:cxn ang="0">
                    <a:pos x="378" y="1266"/>
                  </a:cxn>
                  <a:cxn ang="0">
                    <a:pos x="390" y="1266"/>
                  </a:cxn>
                  <a:cxn ang="0">
                    <a:pos x="402" y="1266"/>
                  </a:cxn>
                  <a:cxn ang="0">
                    <a:pos x="414" y="1266"/>
                  </a:cxn>
                  <a:cxn ang="0">
                    <a:pos x="426" y="1266"/>
                  </a:cxn>
                  <a:cxn ang="0">
                    <a:pos x="438" y="1266"/>
                  </a:cxn>
                  <a:cxn ang="0">
                    <a:pos x="450" y="1266"/>
                  </a:cxn>
                  <a:cxn ang="0">
                    <a:pos x="462" y="1266"/>
                  </a:cxn>
                  <a:cxn ang="0">
                    <a:pos x="474" y="1266"/>
                  </a:cxn>
                  <a:cxn ang="0">
                    <a:pos x="486" y="1266"/>
                  </a:cxn>
                  <a:cxn ang="0">
                    <a:pos x="498" y="1266"/>
                  </a:cxn>
                  <a:cxn ang="0">
                    <a:pos x="510" y="1266"/>
                  </a:cxn>
                  <a:cxn ang="0">
                    <a:pos x="522" y="1266"/>
                  </a:cxn>
                  <a:cxn ang="0">
                    <a:pos x="534" y="1266"/>
                  </a:cxn>
                  <a:cxn ang="0">
                    <a:pos x="546" y="1266"/>
                  </a:cxn>
                  <a:cxn ang="0">
                    <a:pos x="558" y="1266"/>
                  </a:cxn>
                  <a:cxn ang="0">
                    <a:pos x="570" y="1266"/>
                  </a:cxn>
                  <a:cxn ang="0">
                    <a:pos x="582" y="1266"/>
                  </a:cxn>
                  <a:cxn ang="0">
                    <a:pos x="594" y="1266"/>
                  </a:cxn>
                </a:cxnLst>
                <a:rect l="0" t="0" r="r" b="b"/>
                <a:pathLst>
                  <a:path w="594" h="1266">
                    <a:moveTo>
                      <a:pt x="0" y="1080"/>
                    </a:moveTo>
                    <a:lnTo>
                      <a:pt x="6" y="1080"/>
                    </a:lnTo>
                    <a:lnTo>
                      <a:pt x="12" y="1080"/>
                    </a:lnTo>
                    <a:lnTo>
                      <a:pt x="18" y="1080"/>
                    </a:lnTo>
                    <a:lnTo>
                      <a:pt x="24" y="1080"/>
                    </a:lnTo>
                    <a:lnTo>
                      <a:pt x="30" y="1080"/>
                    </a:lnTo>
                    <a:lnTo>
                      <a:pt x="36" y="1080"/>
                    </a:lnTo>
                    <a:lnTo>
                      <a:pt x="42" y="1080"/>
                    </a:lnTo>
                    <a:lnTo>
                      <a:pt x="48" y="1080"/>
                    </a:lnTo>
                    <a:lnTo>
                      <a:pt x="54" y="1080"/>
                    </a:lnTo>
                    <a:lnTo>
                      <a:pt x="60" y="1080"/>
                    </a:lnTo>
                    <a:lnTo>
                      <a:pt x="66" y="1080"/>
                    </a:lnTo>
                    <a:lnTo>
                      <a:pt x="72" y="1080"/>
                    </a:lnTo>
                    <a:lnTo>
                      <a:pt x="78" y="1080"/>
                    </a:lnTo>
                    <a:lnTo>
                      <a:pt x="84" y="1080"/>
                    </a:lnTo>
                    <a:lnTo>
                      <a:pt x="90" y="1080"/>
                    </a:lnTo>
                    <a:lnTo>
                      <a:pt x="96" y="900"/>
                    </a:lnTo>
                    <a:lnTo>
                      <a:pt x="102" y="900"/>
                    </a:lnTo>
                    <a:lnTo>
                      <a:pt x="108" y="900"/>
                    </a:lnTo>
                    <a:lnTo>
                      <a:pt x="114" y="900"/>
                    </a:lnTo>
                    <a:lnTo>
                      <a:pt x="120" y="900"/>
                    </a:lnTo>
                    <a:lnTo>
                      <a:pt x="126" y="900"/>
                    </a:lnTo>
                    <a:lnTo>
                      <a:pt x="132" y="900"/>
                    </a:lnTo>
                    <a:lnTo>
                      <a:pt x="138" y="900"/>
                    </a:lnTo>
                    <a:lnTo>
                      <a:pt x="144" y="720"/>
                    </a:lnTo>
                    <a:lnTo>
                      <a:pt x="150" y="720"/>
                    </a:lnTo>
                    <a:lnTo>
                      <a:pt x="156" y="720"/>
                    </a:lnTo>
                    <a:lnTo>
                      <a:pt x="162" y="720"/>
                    </a:lnTo>
                    <a:lnTo>
                      <a:pt x="168" y="720"/>
                    </a:lnTo>
                    <a:lnTo>
                      <a:pt x="174" y="540"/>
                    </a:lnTo>
                    <a:lnTo>
                      <a:pt x="180" y="540"/>
                    </a:lnTo>
                    <a:lnTo>
                      <a:pt x="186" y="540"/>
                    </a:lnTo>
                    <a:lnTo>
                      <a:pt x="192" y="540"/>
                    </a:lnTo>
                    <a:lnTo>
                      <a:pt x="198" y="360"/>
                    </a:lnTo>
                    <a:lnTo>
                      <a:pt x="204" y="360"/>
                    </a:lnTo>
                    <a:lnTo>
                      <a:pt x="210" y="360"/>
                    </a:lnTo>
                    <a:lnTo>
                      <a:pt x="216" y="36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900"/>
                    </a:lnTo>
                    <a:lnTo>
                      <a:pt x="282" y="900"/>
                    </a:lnTo>
                    <a:lnTo>
                      <a:pt x="288" y="900"/>
                    </a:lnTo>
                    <a:lnTo>
                      <a:pt x="294" y="900"/>
                    </a:lnTo>
                    <a:lnTo>
                      <a:pt x="300" y="1266"/>
                    </a:lnTo>
                    <a:lnTo>
                      <a:pt x="306" y="1266"/>
                    </a:lnTo>
                    <a:lnTo>
                      <a:pt x="312" y="1266"/>
                    </a:lnTo>
                    <a:lnTo>
                      <a:pt x="318" y="1266"/>
                    </a:lnTo>
                    <a:lnTo>
                      <a:pt x="324" y="1266"/>
                    </a:lnTo>
                    <a:lnTo>
                      <a:pt x="330" y="1266"/>
                    </a:lnTo>
                    <a:lnTo>
                      <a:pt x="336" y="1266"/>
                    </a:lnTo>
                    <a:lnTo>
                      <a:pt x="342" y="1266"/>
                    </a:lnTo>
                    <a:lnTo>
                      <a:pt x="348" y="1266"/>
                    </a:lnTo>
                    <a:lnTo>
                      <a:pt x="354" y="1266"/>
                    </a:lnTo>
                    <a:lnTo>
                      <a:pt x="360" y="1266"/>
                    </a:lnTo>
                    <a:lnTo>
                      <a:pt x="366" y="1266"/>
                    </a:lnTo>
                    <a:lnTo>
                      <a:pt x="372" y="1266"/>
                    </a:lnTo>
                    <a:lnTo>
                      <a:pt x="378" y="1266"/>
                    </a:lnTo>
                    <a:lnTo>
                      <a:pt x="384" y="1266"/>
                    </a:lnTo>
                    <a:lnTo>
                      <a:pt x="390" y="1266"/>
                    </a:lnTo>
                    <a:lnTo>
                      <a:pt x="396" y="1266"/>
                    </a:lnTo>
                    <a:lnTo>
                      <a:pt x="402" y="1266"/>
                    </a:lnTo>
                    <a:lnTo>
                      <a:pt x="408" y="1266"/>
                    </a:lnTo>
                    <a:lnTo>
                      <a:pt x="414" y="1266"/>
                    </a:lnTo>
                    <a:lnTo>
                      <a:pt x="420" y="1266"/>
                    </a:lnTo>
                    <a:lnTo>
                      <a:pt x="426" y="1266"/>
                    </a:lnTo>
                    <a:lnTo>
                      <a:pt x="432" y="1266"/>
                    </a:lnTo>
                    <a:lnTo>
                      <a:pt x="438" y="1266"/>
                    </a:lnTo>
                    <a:lnTo>
                      <a:pt x="444" y="1266"/>
                    </a:lnTo>
                    <a:lnTo>
                      <a:pt x="450" y="1266"/>
                    </a:lnTo>
                    <a:lnTo>
                      <a:pt x="456" y="1266"/>
                    </a:lnTo>
                    <a:lnTo>
                      <a:pt x="462" y="1266"/>
                    </a:lnTo>
                    <a:lnTo>
                      <a:pt x="468" y="1266"/>
                    </a:lnTo>
                    <a:lnTo>
                      <a:pt x="474" y="1266"/>
                    </a:lnTo>
                    <a:lnTo>
                      <a:pt x="480" y="1266"/>
                    </a:lnTo>
                    <a:lnTo>
                      <a:pt x="486" y="1266"/>
                    </a:lnTo>
                    <a:lnTo>
                      <a:pt x="492" y="1266"/>
                    </a:lnTo>
                    <a:lnTo>
                      <a:pt x="498" y="1266"/>
                    </a:lnTo>
                    <a:lnTo>
                      <a:pt x="504" y="1266"/>
                    </a:lnTo>
                    <a:lnTo>
                      <a:pt x="510" y="1266"/>
                    </a:lnTo>
                    <a:lnTo>
                      <a:pt x="516" y="1266"/>
                    </a:lnTo>
                    <a:lnTo>
                      <a:pt x="522" y="1266"/>
                    </a:lnTo>
                    <a:lnTo>
                      <a:pt x="528" y="1266"/>
                    </a:lnTo>
                    <a:lnTo>
                      <a:pt x="534" y="1266"/>
                    </a:lnTo>
                    <a:lnTo>
                      <a:pt x="540" y="1266"/>
                    </a:lnTo>
                    <a:lnTo>
                      <a:pt x="546" y="1266"/>
                    </a:lnTo>
                    <a:lnTo>
                      <a:pt x="552" y="1266"/>
                    </a:lnTo>
                    <a:lnTo>
                      <a:pt x="558" y="1266"/>
                    </a:lnTo>
                    <a:lnTo>
                      <a:pt x="564" y="1266"/>
                    </a:lnTo>
                    <a:lnTo>
                      <a:pt x="570" y="1266"/>
                    </a:lnTo>
                    <a:lnTo>
                      <a:pt x="576" y="1266"/>
                    </a:lnTo>
                    <a:lnTo>
                      <a:pt x="582" y="1266"/>
                    </a:lnTo>
                    <a:lnTo>
                      <a:pt x="588" y="1266"/>
                    </a:lnTo>
                    <a:lnTo>
                      <a:pt x="594" y="1266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75" name="Freeform 1031"/>
              <p:cNvSpPr>
                <a:spLocks/>
              </p:cNvSpPr>
              <p:nvPr/>
            </p:nvSpPr>
            <p:spPr bwMode="auto">
              <a:xfrm>
                <a:off x="5478463" y="781050"/>
                <a:ext cx="1200150" cy="2695575"/>
              </a:xfrm>
              <a:custGeom>
                <a:avLst/>
                <a:gdLst/>
                <a:ahLst/>
                <a:cxnLst>
                  <a:cxn ang="0">
                    <a:pos x="12" y="1698"/>
                  </a:cxn>
                  <a:cxn ang="0">
                    <a:pos x="30" y="1698"/>
                  </a:cxn>
                  <a:cxn ang="0">
                    <a:pos x="48" y="1698"/>
                  </a:cxn>
                  <a:cxn ang="0">
                    <a:pos x="66" y="1128"/>
                  </a:cxn>
                  <a:cxn ang="0">
                    <a:pos x="78" y="846"/>
                  </a:cxn>
                  <a:cxn ang="0">
                    <a:pos x="96" y="846"/>
                  </a:cxn>
                  <a:cxn ang="0">
                    <a:pos x="114" y="846"/>
                  </a:cxn>
                  <a:cxn ang="0">
                    <a:pos x="132" y="846"/>
                  </a:cxn>
                  <a:cxn ang="0">
                    <a:pos x="150" y="846"/>
                  </a:cxn>
                  <a:cxn ang="0">
                    <a:pos x="168" y="846"/>
                  </a:cxn>
                  <a:cxn ang="0">
                    <a:pos x="186" y="846"/>
                  </a:cxn>
                  <a:cxn ang="0">
                    <a:pos x="204" y="846"/>
                  </a:cxn>
                  <a:cxn ang="0">
                    <a:pos x="222" y="846"/>
                  </a:cxn>
                  <a:cxn ang="0">
                    <a:pos x="240" y="846"/>
                  </a:cxn>
                  <a:cxn ang="0">
                    <a:pos x="258" y="846"/>
                  </a:cxn>
                  <a:cxn ang="0">
                    <a:pos x="276" y="846"/>
                  </a:cxn>
                  <a:cxn ang="0">
                    <a:pos x="294" y="846"/>
                  </a:cxn>
                  <a:cxn ang="0">
                    <a:pos x="312" y="846"/>
                  </a:cxn>
                  <a:cxn ang="0">
                    <a:pos x="330" y="1698"/>
                  </a:cxn>
                  <a:cxn ang="0">
                    <a:pos x="348" y="1698"/>
                  </a:cxn>
                  <a:cxn ang="0">
                    <a:pos x="366" y="1698"/>
                  </a:cxn>
                  <a:cxn ang="0">
                    <a:pos x="384" y="1698"/>
                  </a:cxn>
                  <a:cxn ang="0">
                    <a:pos x="402" y="1698"/>
                  </a:cxn>
                  <a:cxn ang="0">
                    <a:pos x="420" y="1128"/>
                  </a:cxn>
                  <a:cxn ang="0">
                    <a:pos x="438" y="0"/>
                  </a:cxn>
                  <a:cxn ang="0">
                    <a:pos x="456" y="0"/>
                  </a:cxn>
                  <a:cxn ang="0">
                    <a:pos x="474" y="0"/>
                  </a:cxn>
                  <a:cxn ang="0">
                    <a:pos x="492" y="0"/>
                  </a:cxn>
                  <a:cxn ang="0">
                    <a:pos x="510" y="0"/>
                  </a:cxn>
                  <a:cxn ang="0">
                    <a:pos x="528" y="0"/>
                  </a:cxn>
                  <a:cxn ang="0">
                    <a:pos x="546" y="0"/>
                  </a:cxn>
                  <a:cxn ang="0">
                    <a:pos x="564" y="0"/>
                  </a:cxn>
                  <a:cxn ang="0">
                    <a:pos x="582" y="0"/>
                  </a:cxn>
                  <a:cxn ang="0">
                    <a:pos x="600" y="0"/>
                  </a:cxn>
                  <a:cxn ang="0">
                    <a:pos x="618" y="0"/>
                  </a:cxn>
                  <a:cxn ang="0">
                    <a:pos x="636" y="0"/>
                  </a:cxn>
                  <a:cxn ang="0">
                    <a:pos x="654" y="0"/>
                  </a:cxn>
                  <a:cxn ang="0">
                    <a:pos x="672" y="0"/>
                  </a:cxn>
                  <a:cxn ang="0">
                    <a:pos x="690" y="1128"/>
                  </a:cxn>
                  <a:cxn ang="0">
                    <a:pos x="708" y="1698"/>
                  </a:cxn>
                  <a:cxn ang="0">
                    <a:pos x="726" y="1698"/>
                  </a:cxn>
                  <a:cxn ang="0">
                    <a:pos x="744" y="1698"/>
                  </a:cxn>
                </a:cxnLst>
                <a:rect l="0" t="0" r="r" b="b"/>
                <a:pathLst>
                  <a:path w="756" h="1698">
                    <a:moveTo>
                      <a:pt x="0" y="1698"/>
                    </a:moveTo>
                    <a:lnTo>
                      <a:pt x="6" y="1698"/>
                    </a:lnTo>
                    <a:lnTo>
                      <a:pt x="12" y="1698"/>
                    </a:lnTo>
                    <a:lnTo>
                      <a:pt x="18" y="1698"/>
                    </a:lnTo>
                    <a:lnTo>
                      <a:pt x="24" y="1698"/>
                    </a:lnTo>
                    <a:lnTo>
                      <a:pt x="30" y="1698"/>
                    </a:lnTo>
                    <a:lnTo>
                      <a:pt x="36" y="1698"/>
                    </a:lnTo>
                    <a:lnTo>
                      <a:pt x="42" y="1698"/>
                    </a:lnTo>
                    <a:lnTo>
                      <a:pt x="48" y="1698"/>
                    </a:lnTo>
                    <a:lnTo>
                      <a:pt x="54" y="1698"/>
                    </a:lnTo>
                    <a:lnTo>
                      <a:pt x="60" y="1128"/>
                    </a:lnTo>
                    <a:lnTo>
                      <a:pt x="66" y="1128"/>
                    </a:lnTo>
                    <a:lnTo>
                      <a:pt x="72" y="1128"/>
                    </a:lnTo>
                    <a:lnTo>
                      <a:pt x="72" y="846"/>
                    </a:lnTo>
                    <a:lnTo>
                      <a:pt x="78" y="846"/>
                    </a:lnTo>
                    <a:lnTo>
                      <a:pt x="84" y="846"/>
                    </a:lnTo>
                    <a:lnTo>
                      <a:pt x="90" y="846"/>
                    </a:lnTo>
                    <a:lnTo>
                      <a:pt x="96" y="846"/>
                    </a:lnTo>
                    <a:lnTo>
                      <a:pt x="102" y="846"/>
                    </a:lnTo>
                    <a:lnTo>
                      <a:pt x="108" y="846"/>
                    </a:lnTo>
                    <a:lnTo>
                      <a:pt x="114" y="846"/>
                    </a:lnTo>
                    <a:lnTo>
                      <a:pt x="120" y="846"/>
                    </a:lnTo>
                    <a:lnTo>
                      <a:pt x="126" y="846"/>
                    </a:lnTo>
                    <a:lnTo>
                      <a:pt x="132" y="846"/>
                    </a:lnTo>
                    <a:lnTo>
                      <a:pt x="138" y="846"/>
                    </a:lnTo>
                    <a:lnTo>
                      <a:pt x="144" y="846"/>
                    </a:lnTo>
                    <a:lnTo>
                      <a:pt x="150" y="846"/>
                    </a:lnTo>
                    <a:lnTo>
                      <a:pt x="156" y="846"/>
                    </a:lnTo>
                    <a:lnTo>
                      <a:pt x="162" y="846"/>
                    </a:lnTo>
                    <a:lnTo>
                      <a:pt x="168" y="846"/>
                    </a:lnTo>
                    <a:lnTo>
                      <a:pt x="174" y="846"/>
                    </a:lnTo>
                    <a:lnTo>
                      <a:pt x="180" y="846"/>
                    </a:lnTo>
                    <a:lnTo>
                      <a:pt x="186" y="846"/>
                    </a:lnTo>
                    <a:lnTo>
                      <a:pt x="192" y="846"/>
                    </a:lnTo>
                    <a:lnTo>
                      <a:pt x="198" y="846"/>
                    </a:lnTo>
                    <a:lnTo>
                      <a:pt x="204" y="846"/>
                    </a:lnTo>
                    <a:lnTo>
                      <a:pt x="210" y="846"/>
                    </a:lnTo>
                    <a:lnTo>
                      <a:pt x="216" y="846"/>
                    </a:lnTo>
                    <a:lnTo>
                      <a:pt x="222" y="846"/>
                    </a:lnTo>
                    <a:lnTo>
                      <a:pt x="228" y="846"/>
                    </a:lnTo>
                    <a:lnTo>
                      <a:pt x="234" y="846"/>
                    </a:lnTo>
                    <a:lnTo>
                      <a:pt x="240" y="846"/>
                    </a:lnTo>
                    <a:lnTo>
                      <a:pt x="246" y="846"/>
                    </a:lnTo>
                    <a:lnTo>
                      <a:pt x="252" y="846"/>
                    </a:lnTo>
                    <a:lnTo>
                      <a:pt x="258" y="846"/>
                    </a:lnTo>
                    <a:lnTo>
                      <a:pt x="264" y="846"/>
                    </a:lnTo>
                    <a:lnTo>
                      <a:pt x="270" y="846"/>
                    </a:lnTo>
                    <a:lnTo>
                      <a:pt x="276" y="846"/>
                    </a:lnTo>
                    <a:lnTo>
                      <a:pt x="282" y="846"/>
                    </a:lnTo>
                    <a:lnTo>
                      <a:pt x="288" y="846"/>
                    </a:lnTo>
                    <a:lnTo>
                      <a:pt x="294" y="846"/>
                    </a:lnTo>
                    <a:lnTo>
                      <a:pt x="300" y="846"/>
                    </a:lnTo>
                    <a:lnTo>
                      <a:pt x="306" y="846"/>
                    </a:lnTo>
                    <a:lnTo>
                      <a:pt x="312" y="846"/>
                    </a:lnTo>
                    <a:lnTo>
                      <a:pt x="318" y="846"/>
                    </a:lnTo>
                    <a:lnTo>
                      <a:pt x="324" y="1698"/>
                    </a:lnTo>
                    <a:lnTo>
                      <a:pt x="330" y="1698"/>
                    </a:lnTo>
                    <a:lnTo>
                      <a:pt x="336" y="1698"/>
                    </a:lnTo>
                    <a:lnTo>
                      <a:pt x="342" y="1698"/>
                    </a:lnTo>
                    <a:lnTo>
                      <a:pt x="348" y="1698"/>
                    </a:lnTo>
                    <a:lnTo>
                      <a:pt x="354" y="1698"/>
                    </a:lnTo>
                    <a:lnTo>
                      <a:pt x="360" y="1698"/>
                    </a:lnTo>
                    <a:lnTo>
                      <a:pt x="366" y="1698"/>
                    </a:lnTo>
                    <a:lnTo>
                      <a:pt x="372" y="1698"/>
                    </a:lnTo>
                    <a:lnTo>
                      <a:pt x="378" y="1698"/>
                    </a:lnTo>
                    <a:lnTo>
                      <a:pt x="384" y="1698"/>
                    </a:lnTo>
                    <a:lnTo>
                      <a:pt x="390" y="1698"/>
                    </a:lnTo>
                    <a:lnTo>
                      <a:pt x="396" y="1698"/>
                    </a:lnTo>
                    <a:lnTo>
                      <a:pt x="402" y="1698"/>
                    </a:lnTo>
                    <a:lnTo>
                      <a:pt x="408" y="1698"/>
                    </a:lnTo>
                    <a:lnTo>
                      <a:pt x="414" y="1128"/>
                    </a:lnTo>
                    <a:lnTo>
                      <a:pt x="420" y="1128"/>
                    </a:lnTo>
                    <a:lnTo>
                      <a:pt x="426" y="1128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1128"/>
                    </a:lnTo>
                    <a:lnTo>
                      <a:pt x="684" y="1128"/>
                    </a:lnTo>
                    <a:lnTo>
                      <a:pt x="690" y="1128"/>
                    </a:lnTo>
                    <a:lnTo>
                      <a:pt x="696" y="1698"/>
                    </a:lnTo>
                    <a:lnTo>
                      <a:pt x="702" y="1698"/>
                    </a:lnTo>
                    <a:lnTo>
                      <a:pt x="708" y="1698"/>
                    </a:lnTo>
                    <a:lnTo>
                      <a:pt x="714" y="1698"/>
                    </a:lnTo>
                    <a:lnTo>
                      <a:pt x="720" y="1698"/>
                    </a:lnTo>
                    <a:lnTo>
                      <a:pt x="726" y="1698"/>
                    </a:lnTo>
                    <a:lnTo>
                      <a:pt x="732" y="1698"/>
                    </a:lnTo>
                    <a:lnTo>
                      <a:pt x="738" y="1698"/>
                    </a:lnTo>
                    <a:lnTo>
                      <a:pt x="744" y="1698"/>
                    </a:lnTo>
                    <a:lnTo>
                      <a:pt x="750" y="1698"/>
                    </a:lnTo>
                    <a:lnTo>
                      <a:pt x="756" y="1698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76" name="Freeform 1032"/>
              <p:cNvSpPr>
                <a:spLocks/>
              </p:cNvSpPr>
              <p:nvPr/>
            </p:nvSpPr>
            <p:spPr bwMode="auto">
              <a:xfrm>
                <a:off x="6678613" y="1676400"/>
                <a:ext cx="1200150" cy="1800225"/>
              </a:xfrm>
              <a:custGeom>
                <a:avLst/>
                <a:gdLst/>
                <a:ahLst/>
                <a:cxnLst>
                  <a:cxn ang="0">
                    <a:pos x="12" y="1134"/>
                  </a:cxn>
                  <a:cxn ang="0">
                    <a:pos x="30" y="1134"/>
                  </a:cxn>
                  <a:cxn ang="0">
                    <a:pos x="48" y="1134"/>
                  </a:cxn>
                  <a:cxn ang="0">
                    <a:pos x="66" y="1134"/>
                  </a:cxn>
                  <a:cxn ang="0">
                    <a:pos x="84" y="1134"/>
                  </a:cxn>
                  <a:cxn ang="0">
                    <a:pos x="102" y="1134"/>
                  </a:cxn>
                  <a:cxn ang="0">
                    <a:pos x="120" y="990"/>
                  </a:cxn>
                  <a:cxn ang="0">
                    <a:pos x="138" y="846"/>
                  </a:cxn>
                  <a:cxn ang="0">
                    <a:pos x="156" y="846"/>
                  </a:cxn>
                  <a:cxn ang="0">
                    <a:pos x="174" y="846"/>
                  </a:cxn>
                  <a:cxn ang="0">
                    <a:pos x="192" y="846"/>
                  </a:cxn>
                  <a:cxn ang="0">
                    <a:pos x="210" y="846"/>
                  </a:cxn>
                  <a:cxn ang="0">
                    <a:pos x="228" y="846"/>
                  </a:cxn>
                  <a:cxn ang="0">
                    <a:pos x="246" y="846"/>
                  </a:cxn>
                  <a:cxn ang="0">
                    <a:pos x="264" y="846"/>
                  </a:cxn>
                  <a:cxn ang="0">
                    <a:pos x="282" y="780"/>
                  </a:cxn>
                  <a:cxn ang="0">
                    <a:pos x="300" y="636"/>
                  </a:cxn>
                  <a:cxn ang="0">
                    <a:pos x="318" y="564"/>
                  </a:cxn>
                  <a:cxn ang="0">
                    <a:pos x="336" y="564"/>
                  </a:cxn>
                  <a:cxn ang="0">
                    <a:pos x="354" y="564"/>
                  </a:cxn>
                  <a:cxn ang="0">
                    <a:pos x="372" y="564"/>
                  </a:cxn>
                  <a:cxn ang="0">
                    <a:pos x="390" y="564"/>
                  </a:cxn>
                  <a:cxn ang="0">
                    <a:pos x="408" y="564"/>
                  </a:cxn>
                  <a:cxn ang="0">
                    <a:pos x="426" y="564"/>
                  </a:cxn>
                  <a:cxn ang="0">
                    <a:pos x="444" y="564"/>
                  </a:cxn>
                  <a:cxn ang="0">
                    <a:pos x="462" y="564"/>
                  </a:cxn>
                  <a:cxn ang="0">
                    <a:pos x="480" y="426"/>
                  </a:cxn>
                  <a:cxn ang="0">
                    <a:pos x="498" y="282"/>
                  </a:cxn>
                  <a:cxn ang="0">
                    <a:pos x="516" y="282"/>
                  </a:cxn>
                  <a:cxn ang="0">
                    <a:pos x="534" y="282"/>
                  </a:cxn>
                  <a:cxn ang="0">
                    <a:pos x="552" y="282"/>
                  </a:cxn>
                  <a:cxn ang="0">
                    <a:pos x="570" y="282"/>
                  </a:cxn>
                  <a:cxn ang="0">
                    <a:pos x="588" y="282"/>
                  </a:cxn>
                  <a:cxn ang="0">
                    <a:pos x="606" y="282"/>
                  </a:cxn>
                  <a:cxn ang="0">
                    <a:pos x="624" y="282"/>
                  </a:cxn>
                  <a:cxn ang="0">
                    <a:pos x="642" y="282"/>
                  </a:cxn>
                  <a:cxn ang="0">
                    <a:pos x="660" y="216"/>
                  </a:cxn>
                  <a:cxn ang="0">
                    <a:pos x="672" y="0"/>
                  </a:cxn>
                  <a:cxn ang="0">
                    <a:pos x="690" y="0"/>
                  </a:cxn>
                  <a:cxn ang="0">
                    <a:pos x="708" y="0"/>
                  </a:cxn>
                  <a:cxn ang="0">
                    <a:pos x="726" y="0"/>
                  </a:cxn>
                  <a:cxn ang="0">
                    <a:pos x="744" y="0"/>
                  </a:cxn>
                </a:cxnLst>
                <a:rect l="0" t="0" r="r" b="b"/>
                <a:pathLst>
                  <a:path w="756" h="1134">
                    <a:moveTo>
                      <a:pt x="0" y="1134"/>
                    </a:moveTo>
                    <a:lnTo>
                      <a:pt x="6" y="1134"/>
                    </a:lnTo>
                    <a:lnTo>
                      <a:pt x="12" y="1134"/>
                    </a:lnTo>
                    <a:lnTo>
                      <a:pt x="18" y="1134"/>
                    </a:lnTo>
                    <a:lnTo>
                      <a:pt x="24" y="1134"/>
                    </a:lnTo>
                    <a:lnTo>
                      <a:pt x="30" y="1134"/>
                    </a:lnTo>
                    <a:lnTo>
                      <a:pt x="36" y="1134"/>
                    </a:lnTo>
                    <a:lnTo>
                      <a:pt x="42" y="1134"/>
                    </a:lnTo>
                    <a:lnTo>
                      <a:pt x="48" y="1134"/>
                    </a:lnTo>
                    <a:lnTo>
                      <a:pt x="54" y="1134"/>
                    </a:lnTo>
                    <a:lnTo>
                      <a:pt x="60" y="1134"/>
                    </a:lnTo>
                    <a:lnTo>
                      <a:pt x="66" y="1134"/>
                    </a:lnTo>
                    <a:lnTo>
                      <a:pt x="72" y="1134"/>
                    </a:lnTo>
                    <a:lnTo>
                      <a:pt x="78" y="1134"/>
                    </a:lnTo>
                    <a:lnTo>
                      <a:pt x="84" y="1134"/>
                    </a:lnTo>
                    <a:lnTo>
                      <a:pt x="90" y="1134"/>
                    </a:lnTo>
                    <a:lnTo>
                      <a:pt x="96" y="1134"/>
                    </a:lnTo>
                    <a:lnTo>
                      <a:pt x="102" y="1134"/>
                    </a:lnTo>
                    <a:lnTo>
                      <a:pt x="108" y="990"/>
                    </a:lnTo>
                    <a:lnTo>
                      <a:pt x="114" y="1062"/>
                    </a:lnTo>
                    <a:lnTo>
                      <a:pt x="120" y="990"/>
                    </a:lnTo>
                    <a:lnTo>
                      <a:pt x="126" y="846"/>
                    </a:lnTo>
                    <a:lnTo>
                      <a:pt x="132" y="846"/>
                    </a:lnTo>
                    <a:lnTo>
                      <a:pt x="138" y="846"/>
                    </a:lnTo>
                    <a:lnTo>
                      <a:pt x="144" y="846"/>
                    </a:lnTo>
                    <a:lnTo>
                      <a:pt x="150" y="846"/>
                    </a:lnTo>
                    <a:lnTo>
                      <a:pt x="156" y="846"/>
                    </a:lnTo>
                    <a:lnTo>
                      <a:pt x="162" y="846"/>
                    </a:lnTo>
                    <a:lnTo>
                      <a:pt x="168" y="846"/>
                    </a:lnTo>
                    <a:lnTo>
                      <a:pt x="174" y="846"/>
                    </a:lnTo>
                    <a:lnTo>
                      <a:pt x="180" y="846"/>
                    </a:lnTo>
                    <a:lnTo>
                      <a:pt x="186" y="846"/>
                    </a:lnTo>
                    <a:lnTo>
                      <a:pt x="192" y="846"/>
                    </a:lnTo>
                    <a:lnTo>
                      <a:pt x="198" y="846"/>
                    </a:lnTo>
                    <a:lnTo>
                      <a:pt x="204" y="846"/>
                    </a:lnTo>
                    <a:lnTo>
                      <a:pt x="210" y="846"/>
                    </a:lnTo>
                    <a:lnTo>
                      <a:pt x="216" y="846"/>
                    </a:lnTo>
                    <a:lnTo>
                      <a:pt x="222" y="846"/>
                    </a:lnTo>
                    <a:lnTo>
                      <a:pt x="228" y="846"/>
                    </a:lnTo>
                    <a:lnTo>
                      <a:pt x="234" y="846"/>
                    </a:lnTo>
                    <a:lnTo>
                      <a:pt x="240" y="846"/>
                    </a:lnTo>
                    <a:lnTo>
                      <a:pt x="246" y="846"/>
                    </a:lnTo>
                    <a:lnTo>
                      <a:pt x="252" y="846"/>
                    </a:lnTo>
                    <a:lnTo>
                      <a:pt x="258" y="846"/>
                    </a:lnTo>
                    <a:lnTo>
                      <a:pt x="264" y="846"/>
                    </a:lnTo>
                    <a:lnTo>
                      <a:pt x="270" y="846"/>
                    </a:lnTo>
                    <a:lnTo>
                      <a:pt x="276" y="846"/>
                    </a:lnTo>
                    <a:lnTo>
                      <a:pt x="282" y="780"/>
                    </a:lnTo>
                    <a:lnTo>
                      <a:pt x="288" y="780"/>
                    </a:lnTo>
                    <a:lnTo>
                      <a:pt x="294" y="636"/>
                    </a:lnTo>
                    <a:lnTo>
                      <a:pt x="300" y="636"/>
                    </a:lnTo>
                    <a:lnTo>
                      <a:pt x="306" y="636"/>
                    </a:lnTo>
                    <a:lnTo>
                      <a:pt x="312" y="564"/>
                    </a:lnTo>
                    <a:lnTo>
                      <a:pt x="318" y="564"/>
                    </a:lnTo>
                    <a:lnTo>
                      <a:pt x="324" y="564"/>
                    </a:lnTo>
                    <a:lnTo>
                      <a:pt x="330" y="564"/>
                    </a:lnTo>
                    <a:lnTo>
                      <a:pt x="336" y="564"/>
                    </a:lnTo>
                    <a:lnTo>
                      <a:pt x="342" y="564"/>
                    </a:lnTo>
                    <a:lnTo>
                      <a:pt x="348" y="564"/>
                    </a:lnTo>
                    <a:lnTo>
                      <a:pt x="354" y="564"/>
                    </a:lnTo>
                    <a:lnTo>
                      <a:pt x="360" y="564"/>
                    </a:lnTo>
                    <a:lnTo>
                      <a:pt x="366" y="564"/>
                    </a:lnTo>
                    <a:lnTo>
                      <a:pt x="372" y="564"/>
                    </a:lnTo>
                    <a:lnTo>
                      <a:pt x="378" y="564"/>
                    </a:lnTo>
                    <a:lnTo>
                      <a:pt x="384" y="564"/>
                    </a:lnTo>
                    <a:lnTo>
                      <a:pt x="390" y="564"/>
                    </a:lnTo>
                    <a:lnTo>
                      <a:pt x="396" y="564"/>
                    </a:lnTo>
                    <a:lnTo>
                      <a:pt x="402" y="564"/>
                    </a:lnTo>
                    <a:lnTo>
                      <a:pt x="408" y="564"/>
                    </a:lnTo>
                    <a:lnTo>
                      <a:pt x="414" y="564"/>
                    </a:lnTo>
                    <a:lnTo>
                      <a:pt x="420" y="564"/>
                    </a:lnTo>
                    <a:lnTo>
                      <a:pt x="426" y="564"/>
                    </a:lnTo>
                    <a:lnTo>
                      <a:pt x="432" y="564"/>
                    </a:lnTo>
                    <a:lnTo>
                      <a:pt x="438" y="564"/>
                    </a:lnTo>
                    <a:lnTo>
                      <a:pt x="444" y="564"/>
                    </a:lnTo>
                    <a:lnTo>
                      <a:pt x="450" y="564"/>
                    </a:lnTo>
                    <a:lnTo>
                      <a:pt x="456" y="564"/>
                    </a:lnTo>
                    <a:lnTo>
                      <a:pt x="462" y="564"/>
                    </a:lnTo>
                    <a:lnTo>
                      <a:pt x="468" y="564"/>
                    </a:lnTo>
                    <a:lnTo>
                      <a:pt x="474" y="564"/>
                    </a:lnTo>
                    <a:lnTo>
                      <a:pt x="480" y="426"/>
                    </a:lnTo>
                    <a:lnTo>
                      <a:pt x="486" y="426"/>
                    </a:lnTo>
                    <a:lnTo>
                      <a:pt x="492" y="426"/>
                    </a:lnTo>
                    <a:lnTo>
                      <a:pt x="498" y="282"/>
                    </a:lnTo>
                    <a:lnTo>
                      <a:pt x="504" y="282"/>
                    </a:lnTo>
                    <a:lnTo>
                      <a:pt x="510" y="282"/>
                    </a:lnTo>
                    <a:lnTo>
                      <a:pt x="516" y="282"/>
                    </a:lnTo>
                    <a:lnTo>
                      <a:pt x="522" y="282"/>
                    </a:lnTo>
                    <a:lnTo>
                      <a:pt x="528" y="282"/>
                    </a:lnTo>
                    <a:lnTo>
                      <a:pt x="534" y="282"/>
                    </a:lnTo>
                    <a:lnTo>
                      <a:pt x="540" y="282"/>
                    </a:lnTo>
                    <a:lnTo>
                      <a:pt x="546" y="282"/>
                    </a:lnTo>
                    <a:lnTo>
                      <a:pt x="552" y="282"/>
                    </a:lnTo>
                    <a:lnTo>
                      <a:pt x="558" y="282"/>
                    </a:lnTo>
                    <a:lnTo>
                      <a:pt x="564" y="282"/>
                    </a:lnTo>
                    <a:lnTo>
                      <a:pt x="570" y="282"/>
                    </a:lnTo>
                    <a:lnTo>
                      <a:pt x="576" y="282"/>
                    </a:lnTo>
                    <a:lnTo>
                      <a:pt x="582" y="282"/>
                    </a:lnTo>
                    <a:lnTo>
                      <a:pt x="588" y="282"/>
                    </a:lnTo>
                    <a:lnTo>
                      <a:pt x="594" y="282"/>
                    </a:lnTo>
                    <a:lnTo>
                      <a:pt x="600" y="282"/>
                    </a:lnTo>
                    <a:lnTo>
                      <a:pt x="606" y="282"/>
                    </a:lnTo>
                    <a:lnTo>
                      <a:pt x="612" y="282"/>
                    </a:lnTo>
                    <a:lnTo>
                      <a:pt x="618" y="282"/>
                    </a:lnTo>
                    <a:lnTo>
                      <a:pt x="624" y="282"/>
                    </a:lnTo>
                    <a:lnTo>
                      <a:pt x="630" y="282"/>
                    </a:lnTo>
                    <a:lnTo>
                      <a:pt x="636" y="282"/>
                    </a:lnTo>
                    <a:lnTo>
                      <a:pt x="642" y="282"/>
                    </a:lnTo>
                    <a:lnTo>
                      <a:pt x="648" y="282"/>
                    </a:lnTo>
                    <a:lnTo>
                      <a:pt x="654" y="216"/>
                    </a:lnTo>
                    <a:lnTo>
                      <a:pt x="660" y="216"/>
                    </a:lnTo>
                    <a:lnTo>
                      <a:pt x="666" y="216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0"/>
                    </a:lnTo>
                    <a:lnTo>
                      <a:pt x="744" y="0"/>
                    </a:lnTo>
                    <a:lnTo>
                      <a:pt x="750" y="0"/>
                    </a:lnTo>
                    <a:lnTo>
                      <a:pt x="756" y="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77" name="Freeform 1033"/>
              <p:cNvSpPr>
                <a:spLocks/>
              </p:cNvSpPr>
              <p:nvPr/>
            </p:nvSpPr>
            <p:spPr bwMode="auto">
              <a:xfrm>
                <a:off x="7878763" y="781050"/>
                <a:ext cx="1209675" cy="2695575"/>
              </a:xfrm>
              <a:custGeom>
                <a:avLst/>
                <a:gdLst/>
                <a:ahLst/>
                <a:cxnLst>
                  <a:cxn ang="0">
                    <a:pos x="12" y="564"/>
                  </a:cxn>
                  <a:cxn ang="0">
                    <a:pos x="30" y="564"/>
                  </a:cxn>
                  <a:cxn ang="0">
                    <a:pos x="48" y="564"/>
                  </a:cxn>
                  <a:cxn ang="0">
                    <a:pos x="66" y="498"/>
                  </a:cxn>
                  <a:cxn ang="0">
                    <a:pos x="84" y="282"/>
                  </a:cxn>
                  <a:cxn ang="0">
                    <a:pos x="102" y="282"/>
                  </a:cxn>
                  <a:cxn ang="0">
                    <a:pos x="120" y="282"/>
                  </a:cxn>
                  <a:cxn ang="0">
                    <a:pos x="138" y="282"/>
                  </a:cxn>
                  <a:cxn ang="0">
                    <a:pos x="156" y="282"/>
                  </a:cxn>
                  <a:cxn ang="0">
                    <a:pos x="174" y="282"/>
                  </a:cxn>
                  <a:cxn ang="0">
                    <a:pos x="192" y="282"/>
                  </a:cxn>
                  <a:cxn ang="0">
                    <a:pos x="210" y="282"/>
                  </a:cxn>
                  <a:cxn ang="0">
                    <a:pos x="228" y="282"/>
                  </a:cxn>
                  <a:cxn ang="0">
                    <a:pos x="246" y="282"/>
                  </a:cxn>
                  <a:cxn ang="0">
                    <a:pos x="264" y="144"/>
                  </a:cxn>
                  <a:cxn ang="0">
                    <a:pos x="282" y="0"/>
                  </a:cxn>
                  <a:cxn ang="0">
                    <a:pos x="300" y="564"/>
                  </a:cxn>
                  <a:cxn ang="0">
                    <a:pos x="318" y="1698"/>
                  </a:cxn>
                  <a:cxn ang="0">
                    <a:pos x="336" y="1698"/>
                  </a:cxn>
                  <a:cxn ang="0">
                    <a:pos x="354" y="1698"/>
                  </a:cxn>
                  <a:cxn ang="0">
                    <a:pos x="372" y="1698"/>
                  </a:cxn>
                  <a:cxn ang="0">
                    <a:pos x="390" y="1698"/>
                  </a:cxn>
                  <a:cxn ang="0">
                    <a:pos x="408" y="1698"/>
                  </a:cxn>
                  <a:cxn ang="0">
                    <a:pos x="426" y="1698"/>
                  </a:cxn>
                  <a:cxn ang="0">
                    <a:pos x="444" y="1698"/>
                  </a:cxn>
                  <a:cxn ang="0">
                    <a:pos x="462" y="1698"/>
                  </a:cxn>
                  <a:cxn ang="0">
                    <a:pos x="480" y="1698"/>
                  </a:cxn>
                  <a:cxn ang="0">
                    <a:pos x="498" y="1698"/>
                  </a:cxn>
                  <a:cxn ang="0">
                    <a:pos x="516" y="1698"/>
                  </a:cxn>
                  <a:cxn ang="0">
                    <a:pos x="534" y="1698"/>
                  </a:cxn>
                  <a:cxn ang="0">
                    <a:pos x="552" y="1698"/>
                  </a:cxn>
                  <a:cxn ang="0">
                    <a:pos x="570" y="1698"/>
                  </a:cxn>
                  <a:cxn ang="0">
                    <a:pos x="588" y="1698"/>
                  </a:cxn>
                  <a:cxn ang="0">
                    <a:pos x="606" y="1698"/>
                  </a:cxn>
                  <a:cxn ang="0">
                    <a:pos x="624" y="1698"/>
                  </a:cxn>
                  <a:cxn ang="0">
                    <a:pos x="642" y="1698"/>
                  </a:cxn>
                  <a:cxn ang="0">
                    <a:pos x="660" y="1698"/>
                  </a:cxn>
                  <a:cxn ang="0">
                    <a:pos x="678" y="1698"/>
                  </a:cxn>
                  <a:cxn ang="0">
                    <a:pos x="696" y="1698"/>
                  </a:cxn>
                  <a:cxn ang="0">
                    <a:pos x="714" y="1698"/>
                  </a:cxn>
                  <a:cxn ang="0">
                    <a:pos x="732" y="1698"/>
                  </a:cxn>
                  <a:cxn ang="0">
                    <a:pos x="750" y="1698"/>
                  </a:cxn>
                </a:cxnLst>
                <a:rect l="0" t="0" r="r" b="b"/>
                <a:pathLst>
                  <a:path w="762" h="1698">
                    <a:moveTo>
                      <a:pt x="0" y="564"/>
                    </a:moveTo>
                    <a:lnTo>
                      <a:pt x="6" y="564"/>
                    </a:lnTo>
                    <a:lnTo>
                      <a:pt x="12" y="564"/>
                    </a:lnTo>
                    <a:lnTo>
                      <a:pt x="18" y="564"/>
                    </a:lnTo>
                    <a:lnTo>
                      <a:pt x="24" y="564"/>
                    </a:lnTo>
                    <a:lnTo>
                      <a:pt x="30" y="564"/>
                    </a:lnTo>
                    <a:lnTo>
                      <a:pt x="36" y="564"/>
                    </a:lnTo>
                    <a:lnTo>
                      <a:pt x="42" y="564"/>
                    </a:lnTo>
                    <a:lnTo>
                      <a:pt x="48" y="564"/>
                    </a:lnTo>
                    <a:lnTo>
                      <a:pt x="54" y="564"/>
                    </a:lnTo>
                    <a:lnTo>
                      <a:pt x="60" y="564"/>
                    </a:lnTo>
                    <a:lnTo>
                      <a:pt x="66" y="498"/>
                    </a:lnTo>
                    <a:lnTo>
                      <a:pt x="72" y="498"/>
                    </a:lnTo>
                    <a:lnTo>
                      <a:pt x="78" y="498"/>
                    </a:lnTo>
                    <a:lnTo>
                      <a:pt x="84" y="282"/>
                    </a:lnTo>
                    <a:lnTo>
                      <a:pt x="90" y="282"/>
                    </a:lnTo>
                    <a:lnTo>
                      <a:pt x="96" y="282"/>
                    </a:lnTo>
                    <a:lnTo>
                      <a:pt x="102" y="282"/>
                    </a:lnTo>
                    <a:lnTo>
                      <a:pt x="108" y="282"/>
                    </a:lnTo>
                    <a:lnTo>
                      <a:pt x="114" y="282"/>
                    </a:lnTo>
                    <a:lnTo>
                      <a:pt x="120" y="282"/>
                    </a:lnTo>
                    <a:lnTo>
                      <a:pt x="126" y="282"/>
                    </a:lnTo>
                    <a:lnTo>
                      <a:pt x="132" y="282"/>
                    </a:lnTo>
                    <a:lnTo>
                      <a:pt x="138" y="282"/>
                    </a:lnTo>
                    <a:lnTo>
                      <a:pt x="144" y="282"/>
                    </a:lnTo>
                    <a:lnTo>
                      <a:pt x="150" y="282"/>
                    </a:lnTo>
                    <a:lnTo>
                      <a:pt x="156" y="282"/>
                    </a:lnTo>
                    <a:lnTo>
                      <a:pt x="162" y="282"/>
                    </a:lnTo>
                    <a:lnTo>
                      <a:pt x="168" y="282"/>
                    </a:lnTo>
                    <a:lnTo>
                      <a:pt x="174" y="282"/>
                    </a:lnTo>
                    <a:lnTo>
                      <a:pt x="180" y="282"/>
                    </a:lnTo>
                    <a:lnTo>
                      <a:pt x="186" y="282"/>
                    </a:lnTo>
                    <a:lnTo>
                      <a:pt x="192" y="282"/>
                    </a:lnTo>
                    <a:lnTo>
                      <a:pt x="198" y="282"/>
                    </a:lnTo>
                    <a:lnTo>
                      <a:pt x="204" y="282"/>
                    </a:lnTo>
                    <a:lnTo>
                      <a:pt x="210" y="282"/>
                    </a:lnTo>
                    <a:lnTo>
                      <a:pt x="216" y="282"/>
                    </a:lnTo>
                    <a:lnTo>
                      <a:pt x="222" y="282"/>
                    </a:lnTo>
                    <a:lnTo>
                      <a:pt x="228" y="282"/>
                    </a:lnTo>
                    <a:lnTo>
                      <a:pt x="234" y="282"/>
                    </a:lnTo>
                    <a:lnTo>
                      <a:pt x="240" y="282"/>
                    </a:lnTo>
                    <a:lnTo>
                      <a:pt x="246" y="282"/>
                    </a:lnTo>
                    <a:lnTo>
                      <a:pt x="252" y="144"/>
                    </a:lnTo>
                    <a:lnTo>
                      <a:pt x="258" y="144"/>
                    </a:lnTo>
                    <a:lnTo>
                      <a:pt x="264" y="144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564"/>
                    </a:lnTo>
                    <a:lnTo>
                      <a:pt x="306" y="564"/>
                    </a:lnTo>
                    <a:lnTo>
                      <a:pt x="312" y="564"/>
                    </a:lnTo>
                    <a:lnTo>
                      <a:pt x="318" y="1698"/>
                    </a:lnTo>
                    <a:lnTo>
                      <a:pt x="324" y="1698"/>
                    </a:lnTo>
                    <a:lnTo>
                      <a:pt x="330" y="1698"/>
                    </a:lnTo>
                    <a:lnTo>
                      <a:pt x="336" y="1698"/>
                    </a:lnTo>
                    <a:lnTo>
                      <a:pt x="342" y="1698"/>
                    </a:lnTo>
                    <a:lnTo>
                      <a:pt x="348" y="1698"/>
                    </a:lnTo>
                    <a:lnTo>
                      <a:pt x="354" y="1698"/>
                    </a:lnTo>
                    <a:lnTo>
                      <a:pt x="360" y="1698"/>
                    </a:lnTo>
                    <a:lnTo>
                      <a:pt x="366" y="1698"/>
                    </a:lnTo>
                    <a:lnTo>
                      <a:pt x="372" y="1698"/>
                    </a:lnTo>
                    <a:lnTo>
                      <a:pt x="378" y="1698"/>
                    </a:lnTo>
                    <a:lnTo>
                      <a:pt x="384" y="1698"/>
                    </a:lnTo>
                    <a:lnTo>
                      <a:pt x="390" y="1698"/>
                    </a:lnTo>
                    <a:lnTo>
                      <a:pt x="396" y="1698"/>
                    </a:lnTo>
                    <a:lnTo>
                      <a:pt x="402" y="1698"/>
                    </a:lnTo>
                    <a:lnTo>
                      <a:pt x="408" y="1698"/>
                    </a:lnTo>
                    <a:lnTo>
                      <a:pt x="414" y="1698"/>
                    </a:lnTo>
                    <a:lnTo>
                      <a:pt x="420" y="1698"/>
                    </a:lnTo>
                    <a:lnTo>
                      <a:pt x="426" y="1698"/>
                    </a:lnTo>
                    <a:lnTo>
                      <a:pt x="432" y="1698"/>
                    </a:lnTo>
                    <a:lnTo>
                      <a:pt x="438" y="1698"/>
                    </a:lnTo>
                    <a:lnTo>
                      <a:pt x="444" y="1698"/>
                    </a:lnTo>
                    <a:lnTo>
                      <a:pt x="450" y="1698"/>
                    </a:lnTo>
                    <a:lnTo>
                      <a:pt x="456" y="1698"/>
                    </a:lnTo>
                    <a:lnTo>
                      <a:pt x="462" y="1698"/>
                    </a:lnTo>
                    <a:lnTo>
                      <a:pt x="468" y="1698"/>
                    </a:lnTo>
                    <a:lnTo>
                      <a:pt x="474" y="1698"/>
                    </a:lnTo>
                    <a:lnTo>
                      <a:pt x="480" y="1698"/>
                    </a:lnTo>
                    <a:lnTo>
                      <a:pt x="486" y="1698"/>
                    </a:lnTo>
                    <a:lnTo>
                      <a:pt x="492" y="1698"/>
                    </a:lnTo>
                    <a:lnTo>
                      <a:pt x="498" y="1698"/>
                    </a:lnTo>
                    <a:lnTo>
                      <a:pt x="504" y="1698"/>
                    </a:lnTo>
                    <a:lnTo>
                      <a:pt x="510" y="1698"/>
                    </a:lnTo>
                    <a:lnTo>
                      <a:pt x="516" y="1698"/>
                    </a:lnTo>
                    <a:lnTo>
                      <a:pt x="522" y="1698"/>
                    </a:lnTo>
                    <a:lnTo>
                      <a:pt x="528" y="1698"/>
                    </a:lnTo>
                    <a:lnTo>
                      <a:pt x="534" y="1698"/>
                    </a:lnTo>
                    <a:lnTo>
                      <a:pt x="540" y="1698"/>
                    </a:lnTo>
                    <a:lnTo>
                      <a:pt x="546" y="1698"/>
                    </a:lnTo>
                    <a:lnTo>
                      <a:pt x="552" y="1698"/>
                    </a:lnTo>
                    <a:lnTo>
                      <a:pt x="558" y="1698"/>
                    </a:lnTo>
                    <a:lnTo>
                      <a:pt x="564" y="1698"/>
                    </a:lnTo>
                    <a:lnTo>
                      <a:pt x="570" y="1698"/>
                    </a:lnTo>
                    <a:lnTo>
                      <a:pt x="576" y="1698"/>
                    </a:lnTo>
                    <a:lnTo>
                      <a:pt x="582" y="1698"/>
                    </a:lnTo>
                    <a:lnTo>
                      <a:pt x="588" y="1698"/>
                    </a:lnTo>
                    <a:lnTo>
                      <a:pt x="594" y="1698"/>
                    </a:lnTo>
                    <a:lnTo>
                      <a:pt x="600" y="1698"/>
                    </a:lnTo>
                    <a:lnTo>
                      <a:pt x="606" y="1698"/>
                    </a:lnTo>
                    <a:lnTo>
                      <a:pt x="612" y="1698"/>
                    </a:lnTo>
                    <a:lnTo>
                      <a:pt x="618" y="1698"/>
                    </a:lnTo>
                    <a:lnTo>
                      <a:pt x="624" y="1698"/>
                    </a:lnTo>
                    <a:lnTo>
                      <a:pt x="630" y="1698"/>
                    </a:lnTo>
                    <a:lnTo>
                      <a:pt x="636" y="1698"/>
                    </a:lnTo>
                    <a:lnTo>
                      <a:pt x="642" y="1698"/>
                    </a:lnTo>
                    <a:lnTo>
                      <a:pt x="648" y="1698"/>
                    </a:lnTo>
                    <a:lnTo>
                      <a:pt x="654" y="1698"/>
                    </a:lnTo>
                    <a:lnTo>
                      <a:pt x="660" y="1698"/>
                    </a:lnTo>
                    <a:lnTo>
                      <a:pt x="666" y="1698"/>
                    </a:lnTo>
                    <a:lnTo>
                      <a:pt x="672" y="1698"/>
                    </a:lnTo>
                    <a:lnTo>
                      <a:pt x="678" y="1698"/>
                    </a:lnTo>
                    <a:lnTo>
                      <a:pt x="684" y="1698"/>
                    </a:lnTo>
                    <a:lnTo>
                      <a:pt x="690" y="1698"/>
                    </a:lnTo>
                    <a:lnTo>
                      <a:pt x="696" y="1698"/>
                    </a:lnTo>
                    <a:lnTo>
                      <a:pt x="702" y="1698"/>
                    </a:lnTo>
                    <a:lnTo>
                      <a:pt x="708" y="1698"/>
                    </a:lnTo>
                    <a:lnTo>
                      <a:pt x="714" y="1698"/>
                    </a:lnTo>
                    <a:lnTo>
                      <a:pt x="720" y="1698"/>
                    </a:lnTo>
                    <a:lnTo>
                      <a:pt x="726" y="1698"/>
                    </a:lnTo>
                    <a:lnTo>
                      <a:pt x="732" y="1698"/>
                    </a:lnTo>
                    <a:lnTo>
                      <a:pt x="738" y="1698"/>
                    </a:lnTo>
                    <a:lnTo>
                      <a:pt x="744" y="1698"/>
                    </a:lnTo>
                    <a:lnTo>
                      <a:pt x="750" y="1698"/>
                    </a:lnTo>
                    <a:lnTo>
                      <a:pt x="756" y="1698"/>
                    </a:lnTo>
                    <a:lnTo>
                      <a:pt x="762" y="1698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78" name="Freeform 1034"/>
              <p:cNvSpPr>
                <a:spLocks/>
              </p:cNvSpPr>
              <p:nvPr/>
            </p:nvSpPr>
            <p:spPr bwMode="auto">
              <a:xfrm>
                <a:off x="9088438" y="1228725"/>
                <a:ext cx="914400" cy="2247900"/>
              </a:xfrm>
              <a:custGeom>
                <a:avLst/>
                <a:gdLst/>
                <a:ahLst/>
                <a:cxnLst>
                  <a:cxn ang="0">
                    <a:pos x="6" y="1128"/>
                  </a:cxn>
                  <a:cxn ang="0">
                    <a:pos x="18" y="1128"/>
                  </a:cxn>
                  <a:cxn ang="0">
                    <a:pos x="30" y="1128"/>
                  </a:cxn>
                  <a:cxn ang="0">
                    <a:pos x="42" y="1128"/>
                  </a:cxn>
                  <a:cxn ang="0">
                    <a:pos x="54" y="1128"/>
                  </a:cxn>
                  <a:cxn ang="0">
                    <a:pos x="66" y="1128"/>
                  </a:cxn>
                  <a:cxn ang="0">
                    <a:pos x="78" y="1128"/>
                  </a:cxn>
                  <a:cxn ang="0">
                    <a:pos x="90" y="1128"/>
                  </a:cxn>
                  <a:cxn ang="0">
                    <a:pos x="102" y="1128"/>
                  </a:cxn>
                  <a:cxn ang="0">
                    <a:pos x="114" y="1128"/>
                  </a:cxn>
                  <a:cxn ang="0">
                    <a:pos x="126" y="846"/>
                  </a:cxn>
                  <a:cxn ang="0">
                    <a:pos x="138" y="846"/>
                  </a:cxn>
                  <a:cxn ang="0">
                    <a:pos x="150" y="846"/>
                  </a:cxn>
                  <a:cxn ang="0">
                    <a:pos x="156" y="564"/>
                  </a:cxn>
                  <a:cxn ang="0">
                    <a:pos x="168" y="564"/>
                  </a:cxn>
                  <a:cxn ang="0">
                    <a:pos x="180" y="564"/>
                  </a:cxn>
                  <a:cxn ang="0">
                    <a:pos x="192" y="282"/>
                  </a:cxn>
                  <a:cxn ang="0">
                    <a:pos x="204" y="282"/>
                  </a:cxn>
                  <a:cxn ang="0">
                    <a:pos x="216" y="282"/>
                  </a:cxn>
                  <a:cxn ang="0">
                    <a:pos x="228" y="0"/>
                  </a:cxn>
                  <a:cxn ang="0">
                    <a:pos x="240" y="0"/>
                  </a:cxn>
                  <a:cxn ang="0">
                    <a:pos x="252" y="1416"/>
                  </a:cxn>
                  <a:cxn ang="0">
                    <a:pos x="264" y="1416"/>
                  </a:cxn>
                  <a:cxn ang="0">
                    <a:pos x="276" y="1416"/>
                  </a:cxn>
                  <a:cxn ang="0">
                    <a:pos x="288" y="1416"/>
                  </a:cxn>
                  <a:cxn ang="0">
                    <a:pos x="300" y="1416"/>
                  </a:cxn>
                  <a:cxn ang="0">
                    <a:pos x="312" y="1416"/>
                  </a:cxn>
                  <a:cxn ang="0">
                    <a:pos x="324" y="1416"/>
                  </a:cxn>
                  <a:cxn ang="0">
                    <a:pos x="336" y="1416"/>
                  </a:cxn>
                  <a:cxn ang="0">
                    <a:pos x="348" y="1416"/>
                  </a:cxn>
                  <a:cxn ang="0">
                    <a:pos x="360" y="1416"/>
                  </a:cxn>
                  <a:cxn ang="0">
                    <a:pos x="372" y="1416"/>
                  </a:cxn>
                  <a:cxn ang="0">
                    <a:pos x="384" y="1416"/>
                  </a:cxn>
                  <a:cxn ang="0">
                    <a:pos x="396" y="1416"/>
                  </a:cxn>
                  <a:cxn ang="0">
                    <a:pos x="408" y="1416"/>
                  </a:cxn>
                  <a:cxn ang="0">
                    <a:pos x="420" y="1416"/>
                  </a:cxn>
                  <a:cxn ang="0">
                    <a:pos x="432" y="1416"/>
                  </a:cxn>
                  <a:cxn ang="0">
                    <a:pos x="444" y="1416"/>
                  </a:cxn>
                  <a:cxn ang="0">
                    <a:pos x="456" y="1416"/>
                  </a:cxn>
                  <a:cxn ang="0">
                    <a:pos x="468" y="1416"/>
                  </a:cxn>
                  <a:cxn ang="0">
                    <a:pos x="480" y="1416"/>
                  </a:cxn>
                  <a:cxn ang="0">
                    <a:pos x="492" y="1416"/>
                  </a:cxn>
                  <a:cxn ang="0">
                    <a:pos x="504" y="1416"/>
                  </a:cxn>
                  <a:cxn ang="0">
                    <a:pos x="516" y="1416"/>
                  </a:cxn>
                  <a:cxn ang="0">
                    <a:pos x="528" y="1416"/>
                  </a:cxn>
                  <a:cxn ang="0">
                    <a:pos x="540" y="1416"/>
                  </a:cxn>
                  <a:cxn ang="0">
                    <a:pos x="552" y="1416"/>
                  </a:cxn>
                  <a:cxn ang="0">
                    <a:pos x="564" y="1416"/>
                  </a:cxn>
                  <a:cxn ang="0">
                    <a:pos x="576" y="1416"/>
                  </a:cxn>
                </a:cxnLst>
                <a:rect l="0" t="0" r="r" b="b"/>
                <a:pathLst>
                  <a:path w="576" h="1416">
                    <a:moveTo>
                      <a:pt x="0" y="1416"/>
                    </a:moveTo>
                    <a:lnTo>
                      <a:pt x="6" y="1128"/>
                    </a:lnTo>
                    <a:lnTo>
                      <a:pt x="12" y="1128"/>
                    </a:lnTo>
                    <a:lnTo>
                      <a:pt x="18" y="1128"/>
                    </a:lnTo>
                    <a:lnTo>
                      <a:pt x="24" y="1128"/>
                    </a:lnTo>
                    <a:lnTo>
                      <a:pt x="30" y="1128"/>
                    </a:lnTo>
                    <a:lnTo>
                      <a:pt x="36" y="1128"/>
                    </a:lnTo>
                    <a:lnTo>
                      <a:pt x="42" y="1128"/>
                    </a:lnTo>
                    <a:lnTo>
                      <a:pt x="48" y="1128"/>
                    </a:lnTo>
                    <a:lnTo>
                      <a:pt x="54" y="1128"/>
                    </a:lnTo>
                    <a:lnTo>
                      <a:pt x="60" y="1128"/>
                    </a:lnTo>
                    <a:lnTo>
                      <a:pt x="66" y="1128"/>
                    </a:lnTo>
                    <a:lnTo>
                      <a:pt x="72" y="1128"/>
                    </a:lnTo>
                    <a:lnTo>
                      <a:pt x="78" y="1128"/>
                    </a:lnTo>
                    <a:lnTo>
                      <a:pt x="84" y="1128"/>
                    </a:lnTo>
                    <a:lnTo>
                      <a:pt x="90" y="1128"/>
                    </a:lnTo>
                    <a:lnTo>
                      <a:pt x="96" y="1128"/>
                    </a:lnTo>
                    <a:lnTo>
                      <a:pt x="102" y="1128"/>
                    </a:lnTo>
                    <a:lnTo>
                      <a:pt x="108" y="1128"/>
                    </a:lnTo>
                    <a:lnTo>
                      <a:pt x="114" y="1128"/>
                    </a:lnTo>
                    <a:lnTo>
                      <a:pt x="120" y="1128"/>
                    </a:lnTo>
                    <a:lnTo>
                      <a:pt x="126" y="846"/>
                    </a:lnTo>
                    <a:lnTo>
                      <a:pt x="132" y="846"/>
                    </a:lnTo>
                    <a:lnTo>
                      <a:pt x="138" y="846"/>
                    </a:lnTo>
                    <a:lnTo>
                      <a:pt x="144" y="846"/>
                    </a:lnTo>
                    <a:lnTo>
                      <a:pt x="150" y="846"/>
                    </a:lnTo>
                    <a:lnTo>
                      <a:pt x="156" y="846"/>
                    </a:lnTo>
                    <a:lnTo>
                      <a:pt x="156" y="564"/>
                    </a:lnTo>
                    <a:lnTo>
                      <a:pt x="162" y="564"/>
                    </a:lnTo>
                    <a:lnTo>
                      <a:pt x="168" y="564"/>
                    </a:lnTo>
                    <a:lnTo>
                      <a:pt x="174" y="564"/>
                    </a:lnTo>
                    <a:lnTo>
                      <a:pt x="180" y="564"/>
                    </a:lnTo>
                    <a:lnTo>
                      <a:pt x="186" y="564"/>
                    </a:lnTo>
                    <a:lnTo>
                      <a:pt x="192" y="282"/>
                    </a:lnTo>
                    <a:lnTo>
                      <a:pt x="198" y="282"/>
                    </a:lnTo>
                    <a:lnTo>
                      <a:pt x="204" y="282"/>
                    </a:lnTo>
                    <a:lnTo>
                      <a:pt x="210" y="282"/>
                    </a:lnTo>
                    <a:lnTo>
                      <a:pt x="216" y="282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1416"/>
                    </a:lnTo>
                    <a:lnTo>
                      <a:pt x="258" y="1416"/>
                    </a:lnTo>
                    <a:lnTo>
                      <a:pt x="264" y="1416"/>
                    </a:lnTo>
                    <a:lnTo>
                      <a:pt x="270" y="1416"/>
                    </a:lnTo>
                    <a:lnTo>
                      <a:pt x="276" y="1416"/>
                    </a:lnTo>
                    <a:lnTo>
                      <a:pt x="282" y="1416"/>
                    </a:lnTo>
                    <a:lnTo>
                      <a:pt x="288" y="1416"/>
                    </a:lnTo>
                    <a:lnTo>
                      <a:pt x="294" y="1416"/>
                    </a:lnTo>
                    <a:lnTo>
                      <a:pt x="300" y="1416"/>
                    </a:lnTo>
                    <a:lnTo>
                      <a:pt x="306" y="1416"/>
                    </a:lnTo>
                    <a:lnTo>
                      <a:pt x="312" y="1416"/>
                    </a:lnTo>
                    <a:lnTo>
                      <a:pt x="318" y="1416"/>
                    </a:lnTo>
                    <a:lnTo>
                      <a:pt x="324" y="1416"/>
                    </a:lnTo>
                    <a:lnTo>
                      <a:pt x="330" y="1416"/>
                    </a:lnTo>
                    <a:lnTo>
                      <a:pt x="336" y="1416"/>
                    </a:lnTo>
                    <a:lnTo>
                      <a:pt x="342" y="1416"/>
                    </a:lnTo>
                    <a:lnTo>
                      <a:pt x="348" y="1416"/>
                    </a:lnTo>
                    <a:lnTo>
                      <a:pt x="354" y="1416"/>
                    </a:lnTo>
                    <a:lnTo>
                      <a:pt x="360" y="1416"/>
                    </a:lnTo>
                    <a:lnTo>
                      <a:pt x="366" y="1416"/>
                    </a:lnTo>
                    <a:lnTo>
                      <a:pt x="372" y="1416"/>
                    </a:lnTo>
                    <a:lnTo>
                      <a:pt x="378" y="1416"/>
                    </a:lnTo>
                    <a:lnTo>
                      <a:pt x="384" y="1416"/>
                    </a:lnTo>
                    <a:lnTo>
                      <a:pt x="390" y="1416"/>
                    </a:lnTo>
                    <a:lnTo>
                      <a:pt x="396" y="1416"/>
                    </a:lnTo>
                    <a:lnTo>
                      <a:pt x="402" y="1416"/>
                    </a:lnTo>
                    <a:lnTo>
                      <a:pt x="408" y="1416"/>
                    </a:lnTo>
                    <a:lnTo>
                      <a:pt x="414" y="1416"/>
                    </a:lnTo>
                    <a:lnTo>
                      <a:pt x="420" y="1416"/>
                    </a:lnTo>
                    <a:lnTo>
                      <a:pt x="426" y="1416"/>
                    </a:lnTo>
                    <a:lnTo>
                      <a:pt x="432" y="1416"/>
                    </a:lnTo>
                    <a:lnTo>
                      <a:pt x="438" y="1416"/>
                    </a:lnTo>
                    <a:lnTo>
                      <a:pt x="444" y="1416"/>
                    </a:lnTo>
                    <a:lnTo>
                      <a:pt x="450" y="1416"/>
                    </a:lnTo>
                    <a:lnTo>
                      <a:pt x="456" y="1416"/>
                    </a:lnTo>
                    <a:lnTo>
                      <a:pt x="462" y="1416"/>
                    </a:lnTo>
                    <a:lnTo>
                      <a:pt x="468" y="1416"/>
                    </a:lnTo>
                    <a:lnTo>
                      <a:pt x="474" y="1416"/>
                    </a:lnTo>
                    <a:lnTo>
                      <a:pt x="480" y="1416"/>
                    </a:lnTo>
                    <a:lnTo>
                      <a:pt x="486" y="1416"/>
                    </a:lnTo>
                    <a:lnTo>
                      <a:pt x="492" y="1416"/>
                    </a:lnTo>
                    <a:lnTo>
                      <a:pt x="498" y="1416"/>
                    </a:lnTo>
                    <a:lnTo>
                      <a:pt x="504" y="1416"/>
                    </a:lnTo>
                    <a:lnTo>
                      <a:pt x="510" y="1416"/>
                    </a:lnTo>
                    <a:lnTo>
                      <a:pt x="516" y="1416"/>
                    </a:lnTo>
                    <a:lnTo>
                      <a:pt x="522" y="1416"/>
                    </a:lnTo>
                    <a:lnTo>
                      <a:pt x="528" y="1416"/>
                    </a:lnTo>
                    <a:lnTo>
                      <a:pt x="534" y="1416"/>
                    </a:lnTo>
                    <a:lnTo>
                      <a:pt x="540" y="1416"/>
                    </a:lnTo>
                    <a:lnTo>
                      <a:pt x="546" y="1416"/>
                    </a:lnTo>
                    <a:lnTo>
                      <a:pt x="552" y="1416"/>
                    </a:lnTo>
                    <a:lnTo>
                      <a:pt x="558" y="1416"/>
                    </a:lnTo>
                    <a:lnTo>
                      <a:pt x="564" y="1416"/>
                    </a:lnTo>
                    <a:lnTo>
                      <a:pt x="570" y="1416"/>
                    </a:lnTo>
                    <a:lnTo>
                      <a:pt x="576" y="1416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79" name="Freeform 1035"/>
              <p:cNvSpPr>
                <a:spLocks/>
              </p:cNvSpPr>
              <p:nvPr/>
            </p:nvSpPr>
            <p:spPr bwMode="auto">
              <a:xfrm>
                <a:off x="5478463" y="895350"/>
                <a:ext cx="1209675" cy="2581275"/>
              </a:xfrm>
              <a:custGeom>
                <a:avLst/>
                <a:gdLst/>
                <a:ahLst/>
                <a:cxnLst>
                  <a:cxn ang="0">
                    <a:pos x="12" y="1626"/>
                  </a:cxn>
                  <a:cxn ang="0">
                    <a:pos x="30" y="1626"/>
                  </a:cxn>
                  <a:cxn ang="0">
                    <a:pos x="48" y="1626"/>
                  </a:cxn>
                  <a:cxn ang="0">
                    <a:pos x="66" y="810"/>
                  </a:cxn>
                  <a:cxn ang="0">
                    <a:pos x="84" y="810"/>
                  </a:cxn>
                  <a:cxn ang="0">
                    <a:pos x="102" y="810"/>
                  </a:cxn>
                  <a:cxn ang="0">
                    <a:pos x="120" y="810"/>
                  </a:cxn>
                  <a:cxn ang="0">
                    <a:pos x="138" y="810"/>
                  </a:cxn>
                  <a:cxn ang="0">
                    <a:pos x="156" y="810"/>
                  </a:cxn>
                  <a:cxn ang="0">
                    <a:pos x="174" y="810"/>
                  </a:cxn>
                  <a:cxn ang="0">
                    <a:pos x="192" y="810"/>
                  </a:cxn>
                  <a:cxn ang="0">
                    <a:pos x="210" y="810"/>
                  </a:cxn>
                  <a:cxn ang="0">
                    <a:pos x="228" y="810"/>
                  </a:cxn>
                  <a:cxn ang="0">
                    <a:pos x="246" y="810"/>
                  </a:cxn>
                  <a:cxn ang="0">
                    <a:pos x="264" y="810"/>
                  </a:cxn>
                  <a:cxn ang="0">
                    <a:pos x="282" y="810"/>
                  </a:cxn>
                  <a:cxn ang="0">
                    <a:pos x="300" y="810"/>
                  </a:cxn>
                  <a:cxn ang="0">
                    <a:pos x="318" y="1626"/>
                  </a:cxn>
                  <a:cxn ang="0">
                    <a:pos x="336" y="1626"/>
                  </a:cxn>
                  <a:cxn ang="0">
                    <a:pos x="354" y="1626"/>
                  </a:cxn>
                  <a:cxn ang="0">
                    <a:pos x="372" y="1626"/>
                  </a:cxn>
                  <a:cxn ang="0">
                    <a:pos x="390" y="1626"/>
                  </a:cxn>
                  <a:cxn ang="0">
                    <a:pos x="408" y="1626"/>
                  </a:cxn>
                  <a:cxn ang="0">
                    <a:pos x="426" y="0"/>
                  </a:cxn>
                  <a:cxn ang="0">
                    <a:pos x="444" y="0"/>
                  </a:cxn>
                  <a:cxn ang="0">
                    <a:pos x="462" y="0"/>
                  </a:cxn>
                  <a:cxn ang="0">
                    <a:pos x="480" y="0"/>
                  </a:cxn>
                  <a:cxn ang="0">
                    <a:pos x="498" y="0"/>
                  </a:cxn>
                  <a:cxn ang="0">
                    <a:pos x="516" y="0"/>
                  </a:cxn>
                  <a:cxn ang="0">
                    <a:pos x="534" y="0"/>
                  </a:cxn>
                  <a:cxn ang="0">
                    <a:pos x="552" y="0"/>
                  </a:cxn>
                  <a:cxn ang="0">
                    <a:pos x="570" y="0"/>
                  </a:cxn>
                  <a:cxn ang="0">
                    <a:pos x="588" y="0"/>
                  </a:cxn>
                  <a:cxn ang="0">
                    <a:pos x="606" y="0"/>
                  </a:cxn>
                  <a:cxn ang="0">
                    <a:pos x="624" y="0"/>
                  </a:cxn>
                  <a:cxn ang="0">
                    <a:pos x="642" y="0"/>
                  </a:cxn>
                  <a:cxn ang="0">
                    <a:pos x="660" y="0"/>
                  </a:cxn>
                  <a:cxn ang="0">
                    <a:pos x="678" y="1626"/>
                  </a:cxn>
                  <a:cxn ang="0">
                    <a:pos x="696" y="1626"/>
                  </a:cxn>
                  <a:cxn ang="0">
                    <a:pos x="714" y="1626"/>
                  </a:cxn>
                  <a:cxn ang="0">
                    <a:pos x="732" y="1626"/>
                  </a:cxn>
                  <a:cxn ang="0">
                    <a:pos x="750" y="1626"/>
                  </a:cxn>
                </a:cxnLst>
                <a:rect l="0" t="0" r="r" b="b"/>
                <a:pathLst>
                  <a:path w="762" h="1626">
                    <a:moveTo>
                      <a:pt x="0" y="1626"/>
                    </a:moveTo>
                    <a:lnTo>
                      <a:pt x="6" y="1626"/>
                    </a:lnTo>
                    <a:lnTo>
                      <a:pt x="12" y="1626"/>
                    </a:lnTo>
                    <a:lnTo>
                      <a:pt x="18" y="1626"/>
                    </a:lnTo>
                    <a:lnTo>
                      <a:pt x="24" y="1626"/>
                    </a:lnTo>
                    <a:lnTo>
                      <a:pt x="30" y="1626"/>
                    </a:lnTo>
                    <a:lnTo>
                      <a:pt x="36" y="1626"/>
                    </a:lnTo>
                    <a:lnTo>
                      <a:pt x="42" y="1626"/>
                    </a:lnTo>
                    <a:lnTo>
                      <a:pt x="48" y="1626"/>
                    </a:lnTo>
                    <a:lnTo>
                      <a:pt x="54" y="1626"/>
                    </a:lnTo>
                    <a:lnTo>
                      <a:pt x="60" y="810"/>
                    </a:lnTo>
                    <a:lnTo>
                      <a:pt x="66" y="810"/>
                    </a:lnTo>
                    <a:lnTo>
                      <a:pt x="72" y="810"/>
                    </a:lnTo>
                    <a:lnTo>
                      <a:pt x="78" y="810"/>
                    </a:lnTo>
                    <a:lnTo>
                      <a:pt x="84" y="810"/>
                    </a:lnTo>
                    <a:lnTo>
                      <a:pt x="90" y="810"/>
                    </a:lnTo>
                    <a:lnTo>
                      <a:pt x="96" y="810"/>
                    </a:lnTo>
                    <a:lnTo>
                      <a:pt x="102" y="810"/>
                    </a:lnTo>
                    <a:lnTo>
                      <a:pt x="108" y="810"/>
                    </a:lnTo>
                    <a:lnTo>
                      <a:pt x="114" y="810"/>
                    </a:lnTo>
                    <a:lnTo>
                      <a:pt x="120" y="810"/>
                    </a:lnTo>
                    <a:lnTo>
                      <a:pt x="126" y="810"/>
                    </a:lnTo>
                    <a:lnTo>
                      <a:pt x="132" y="810"/>
                    </a:lnTo>
                    <a:lnTo>
                      <a:pt x="138" y="810"/>
                    </a:lnTo>
                    <a:lnTo>
                      <a:pt x="144" y="810"/>
                    </a:lnTo>
                    <a:lnTo>
                      <a:pt x="150" y="810"/>
                    </a:lnTo>
                    <a:lnTo>
                      <a:pt x="156" y="810"/>
                    </a:lnTo>
                    <a:lnTo>
                      <a:pt x="162" y="810"/>
                    </a:lnTo>
                    <a:lnTo>
                      <a:pt x="168" y="810"/>
                    </a:lnTo>
                    <a:lnTo>
                      <a:pt x="174" y="810"/>
                    </a:lnTo>
                    <a:lnTo>
                      <a:pt x="180" y="810"/>
                    </a:lnTo>
                    <a:lnTo>
                      <a:pt x="186" y="810"/>
                    </a:lnTo>
                    <a:lnTo>
                      <a:pt x="192" y="810"/>
                    </a:lnTo>
                    <a:lnTo>
                      <a:pt x="198" y="810"/>
                    </a:lnTo>
                    <a:lnTo>
                      <a:pt x="204" y="810"/>
                    </a:lnTo>
                    <a:lnTo>
                      <a:pt x="210" y="810"/>
                    </a:lnTo>
                    <a:lnTo>
                      <a:pt x="216" y="810"/>
                    </a:lnTo>
                    <a:lnTo>
                      <a:pt x="222" y="810"/>
                    </a:lnTo>
                    <a:lnTo>
                      <a:pt x="228" y="810"/>
                    </a:lnTo>
                    <a:lnTo>
                      <a:pt x="234" y="810"/>
                    </a:lnTo>
                    <a:lnTo>
                      <a:pt x="240" y="810"/>
                    </a:lnTo>
                    <a:lnTo>
                      <a:pt x="246" y="810"/>
                    </a:lnTo>
                    <a:lnTo>
                      <a:pt x="252" y="810"/>
                    </a:lnTo>
                    <a:lnTo>
                      <a:pt x="258" y="810"/>
                    </a:lnTo>
                    <a:lnTo>
                      <a:pt x="264" y="810"/>
                    </a:lnTo>
                    <a:lnTo>
                      <a:pt x="270" y="810"/>
                    </a:lnTo>
                    <a:lnTo>
                      <a:pt x="276" y="810"/>
                    </a:lnTo>
                    <a:lnTo>
                      <a:pt x="282" y="810"/>
                    </a:lnTo>
                    <a:lnTo>
                      <a:pt x="288" y="810"/>
                    </a:lnTo>
                    <a:lnTo>
                      <a:pt x="294" y="810"/>
                    </a:lnTo>
                    <a:lnTo>
                      <a:pt x="300" y="810"/>
                    </a:lnTo>
                    <a:lnTo>
                      <a:pt x="306" y="810"/>
                    </a:lnTo>
                    <a:lnTo>
                      <a:pt x="312" y="810"/>
                    </a:lnTo>
                    <a:lnTo>
                      <a:pt x="318" y="1626"/>
                    </a:lnTo>
                    <a:lnTo>
                      <a:pt x="324" y="1626"/>
                    </a:lnTo>
                    <a:lnTo>
                      <a:pt x="330" y="1626"/>
                    </a:lnTo>
                    <a:lnTo>
                      <a:pt x="336" y="1626"/>
                    </a:lnTo>
                    <a:lnTo>
                      <a:pt x="342" y="1626"/>
                    </a:lnTo>
                    <a:lnTo>
                      <a:pt x="348" y="1626"/>
                    </a:lnTo>
                    <a:lnTo>
                      <a:pt x="354" y="1626"/>
                    </a:lnTo>
                    <a:lnTo>
                      <a:pt x="360" y="1626"/>
                    </a:lnTo>
                    <a:lnTo>
                      <a:pt x="366" y="1626"/>
                    </a:lnTo>
                    <a:lnTo>
                      <a:pt x="372" y="1626"/>
                    </a:lnTo>
                    <a:lnTo>
                      <a:pt x="378" y="1626"/>
                    </a:lnTo>
                    <a:lnTo>
                      <a:pt x="384" y="1626"/>
                    </a:lnTo>
                    <a:lnTo>
                      <a:pt x="390" y="1626"/>
                    </a:lnTo>
                    <a:lnTo>
                      <a:pt x="396" y="1626"/>
                    </a:lnTo>
                    <a:lnTo>
                      <a:pt x="402" y="1626"/>
                    </a:lnTo>
                    <a:lnTo>
                      <a:pt x="408" y="1626"/>
                    </a:lnTo>
                    <a:lnTo>
                      <a:pt x="414" y="1626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1626"/>
                    </a:lnTo>
                    <a:lnTo>
                      <a:pt x="684" y="1626"/>
                    </a:lnTo>
                    <a:lnTo>
                      <a:pt x="690" y="1626"/>
                    </a:lnTo>
                    <a:lnTo>
                      <a:pt x="696" y="1626"/>
                    </a:lnTo>
                    <a:lnTo>
                      <a:pt x="702" y="1626"/>
                    </a:lnTo>
                    <a:lnTo>
                      <a:pt x="708" y="1626"/>
                    </a:lnTo>
                    <a:lnTo>
                      <a:pt x="714" y="1626"/>
                    </a:lnTo>
                    <a:lnTo>
                      <a:pt x="720" y="1626"/>
                    </a:lnTo>
                    <a:lnTo>
                      <a:pt x="726" y="1626"/>
                    </a:lnTo>
                    <a:lnTo>
                      <a:pt x="732" y="1626"/>
                    </a:lnTo>
                    <a:lnTo>
                      <a:pt x="738" y="1626"/>
                    </a:lnTo>
                    <a:lnTo>
                      <a:pt x="744" y="1626"/>
                    </a:lnTo>
                    <a:lnTo>
                      <a:pt x="750" y="1626"/>
                    </a:lnTo>
                    <a:lnTo>
                      <a:pt x="756" y="1626"/>
                    </a:lnTo>
                    <a:lnTo>
                      <a:pt x="762" y="1626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80" name="Freeform 1036"/>
              <p:cNvSpPr>
                <a:spLocks/>
              </p:cNvSpPr>
              <p:nvPr/>
            </p:nvSpPr>
            <p:spPr bwMode="auto">
              <a:xfrm>
                <a:off x="6688138" y="1533525"/>
                <a:ext cx="1209675" cy="1943100"/>
              </a:xfrm>
              <a:custGeom>
                <a:avLst/>
                <a:gdLst/>
                <a:ahLst/>
                <a:cxnLst>
                  <a:cxn ang="0">
                    <a:pos x="12" y="1224"/>
                  </a:cxn>
                  <a:cxn ang="0">
                    <a:pos x="30" y="1224"/>
                  </a:cxn>
                  <a:cxn ang="0">
                    <a:pos x="48" y="1224"/>
                  </a:cxn>
                  <a:cxn ang="0">
                    <a:pos x="66" y="1224"/>
                  </a:cxn>
                  <a:cxn ang="0">
                    <a:pos x="84" y="1224"/>
                  </a:cxn>
                  <a:cxn ang="0">
                    <a:pos x="102" y="1224"/>
                  </a:cxn>
                  <a:cxn ang="0">
                    <a:pos x="120" y="1224"/>
                  </a:cxn>
                  <a:cxn ang="0">
                    <a:pos x="138" y="1224"/>
                  </a:cxn>
                  <a:cxn ang="0">
                    <a:pos x="156" y="918"/>
                  </a:cxn>
                  <a:cxn ang="0">
                    <a:pos x="174" y="816"/>
                  </a:cxn>
                  <a:cxn ang="0">
                    <a:pos x="192" y="816"/>
                  </a:cxn>
                  <a:cxn ang="0">
                    <a:pos x="210" y="816"/>
                  </a:cxn>
                  <a:cxn ang="0">
                    <a:pos x="228" y="816"/>
                  </a:cxn>
                  <a:cxn ang="0">
                    <a:pos x="246" y="816"/>
                  </a:cxn>
                  <a:cxn ang="0">
                    <a:pos x="264" y="816"/>
                  </a:cxn>
                  <a:cxn ang="0">
                    <a:pos x="282" y="816"/>
                  </a:cxn>
                  <a:cxn ang="0">
                    <a:pos x="300" y="816"/>
                  </a:cxn>
                  <a:cxn ang="0">
                    <a:pos x="318" y="816"/>
                  </a:cxn>
                  <a:cxn ang="0">
                    <a:pos x="336" y="816"/>
                  </a:cxn>
                  <a:cxn ang="0">
                    <a:pos x="354" y="816"/>
                  </a:cxn>
                  <a:cxn ang="0">
                    <a:pos x="372" y="816"/>
                  </a:cxn>
                  <a:cxn ang="0">
                    <a:pos x="390" y="816"/>
                  </a:cxn>
                  <a:cxn ang="0">
                    <a:pos x="408" y="714"/>
                  </a:cxn>
                  <a:cxn ang="0">
                    <a:pos x="426" y="510"/>
                  </a:cxn>
                  <a:cxn ang="0">
                    <a:pos x="444" y="408"/>
                  </a:cxn>
                  <a:cxn ang="0">
                    <a:pos x="462" y="408"/>
                  </a:cxn>
                  <a:cxn ang="0">
                    <a:pos x="480" y="408"/>
                  </a:cxn>
                  <a:cxn ang="0">
                    <a:pos x="498" y="408"/>
                  </a:cxn>
                  <a:cxn ang="0">
                    <a:pos x="516" y="408"/>
                  </a:cxn>
                  <a:cxn ang="0">
                    <a:pos x="534" y="408"/>
                  </a:cxn>
                  <a:cxn ang="0">
                    <a:pos x="552" y="408"/>
                  </a:cxn>
                  <a:cxn ang="0">
                    <a:pos x="570" y="408"/>
                  </a:cxn>
                  <a:cxn ang="0">
                    <a:pos x="588" y="408"/>
                  </a:cxn>
                  <a:cxn ang="0">
                    <a:pos x="606" y="408"/>
                  </a:cxn>
                  <a:cxn ang="0">
                    <a:pos x="624" y="408"/>
                  </a:cxn>
                  <a:cxn ang="0">
                    <a:pos x="642" y="408"/>
                  </a:cxn>
                  <a:cxn ang="0">
                    <a:pos x="660" y="408"/>
                  </a:cxn>
                  <a:cxn ang="0">
                    <a:pos x="678" y="408"/>
                  </a:cxn>
                  <a:cxn ang="0">
                    <a:pos x="696" y="408"/>
                  </a:cxn>
                  <a:cxn ang="0">
                    <a:pos x="714" y="0"/>
                  </a:cxn>
                  <a:cxn ang="0">
                    <a:pos x="732" y="0"/>
                  </a:cxn>
                  <a:cxn ang="0">
                    <a:pos x="750" y="0"/>
                  </a:cxn>
                </a:cxnLst>
                <a:rect l="0" t="0" r="r" b="b"/>
                <a:pathLst>
                  <a:path w="762" h="1224">
                    <a:moveTo>
                      <a:pt x="0" y="1224"/>
                    </a:moveTo>
                    <a:lnTo>
                      <a:pt x="6" y="1224"/>
                    </a:lnTo>
                    <a:lnTo>
                      <a:pt x="12" y="1224"/>
                    </a:lnTo>
                    <a:lnTo>
                      <a:pt x="18" y="1224"/>
                    </a:lnTo>
                    <a:lnTo>
                      <a:pt x="24" y="1224"/>
                    </a:lnTo>
                    <a:lnTo>
                      <a:pt x="30" y="1224"/>
                    </a:lnTo>
                    <a:lnTo>
                      <a:pt x="36" y="1224"/>
                    </a:lnTo>
                    <a:lnTo>
                      <a:pt x="42" y="1224"/>
                    </a:lnTo>
                    <a:lnTo>
                      <a:pt x="48" y="1224"/>
                    </a:lnTo>
                    <a:lnTo>
                      <a:pt x="54" y="1224"/>
                    </a:lnTo>
                    <a:lnTo>
                      <a:pt x="60" y="1224"/>
                    </a:lnTo>
                    <a:lnTo>
                      <a:pt x="66" y="1224"/>
                    </a:lnTo>
                    <a:lnTo>
                      <a:pt x="72" y="1224"/>
                    </a:lnTo>
                    <a:lnTo>
                      <a:pt x="78" y="1224"/>
                    </a:lnTo>
                    <a:lnTo>
                      <a:pt x="84" y="1224"/>
                    </a:lnTo>
                    <a:lnTo>
                      <a:pt x="90" y="1224"/>
                    </a:lnTo>
                    <a:lnTo>
                      <a:pt x="96" y="1224"/>
                    </a:lnTo>
                    <a:lnTo>
                      <a:pt x="102" y="1224"/>
                    </a:lnTo>
                    <a:lnTo>
                      <a:pt x="108" y="1224"/>
                    </a:lnTo>
                    <a:lnTo>
                      <a:pt x="114" y="1224"/>
                    </a:lnTo>
                    <a:lnTo>
                      <a:pt x="120" y="1224"/>
                    </a:lnTo>
                    <a:lnTo>
                      <a:pt x="126" y="1224"/>
                    </a:lnTo>
                    <a:lnTo>
                      <a:pt x="132" y="1224"/>
                    </a:lnTo>
                    <a:lnTo>
                      <a:pt x="138" y="1224"/>
                    </a:lnTo>
                    <a:lnTo>
                      <a:pt x="144" y="1122"/>
                    </a:lnTo>
                    <a:lnTo>
                      <a:pt x="150" y="1122"/>
                    </a:lnTo>
                    <a:lnTo>
                      <a:pt x="156" y="918"/>
                    </a:lnTo>
                    <a:lnTo>
                      <a:pt x="162" y="918"/>
                    </a:lnTo>
                    <a:lnTo>
                      <a:pt x="168" y="816"/>
                    </a:lnTo>
                    <a:lnTo>
                      <a:pt x="174" y="816"/>
                    </a:lnTo>
                    <a:lnTo>
                      <a:pt x="180" y="816"/>
                    </a:lnTo>
                    <a:lnTo>
                      <a:pt x="186" y="816"/>
                    </a:lnTo>
                    <a:lnTo>
                      <a:pt x="192" y="816"/>
                    </a:lnTo>
                    <a:lnTo>
                      <a:pt x="198" y="816"/>
                    </a:lnTo>
                    <a:lnTo>
                      <a:pt x="204" y="816"/>
                    </a:lnTo>
                    <a:lnTo>
                      <a:pt x="210" y="816"/>
                    </a:lnTo>
                    <a:lnTo>
                      <a:pt x="216" y="816"/>
                    </a:lnTo>
                    <a:lnTo>
                      <a:pt x="222" y="816"/>
                    </a:lnTo>
                    <a:lnTo>
                      <a:pt x="228" y="816"/>
                    </a:lnTo>
                    <a:lnTo>
                      <a:pt x="234" y="816"/>
                    </a:lnTo>
                    <a:lnTo>
                      <a:pt x="240" y="816"/>
                    </a:lnTo>
                    <a:lnTo>
                      <a:pt x="246" y="816"/>
                    </a:lnTo>
                    <a:lnTo>
                      <a:pt x="252" y="816"/>
                    </a:lnTo>
                    <a:lnTo>
                      <a:pt x="258" y="816"/>
                    </a:lnTo>
                    <a:lnTo>
                      <a:pt x="264" y="816"/>
                    </a:lnTo>
                    <a:lnTo>
                      <a:pt x="270" y="816"/>
                    </a:lnTo>
                    <a:lnTo>
                      <a:pt x="276" y="816"/>
                    </a:lnTo>
                    <a:lnTo>
                      <a:pt x="282" y="816"/>
                    </a:lnTo>
                    <a:lnTo>
                      <a:pt x="288" y="816"/>
                    </a:lnTo>
                    <a:lnTo>
                      <a:pt x="294" y="816"/>
                    </a:lnTo>
                    <a:lnTo>
                      <a:pt x="300" y="816"/>
                    </a:lnTo>
                    <a:lnTo>
                      <a:pt x="306" y="816"/>
                    </a:lnTo>
                    <a:lnTo>
                      <a:pt x="312" y="816"/>
                    </a:lnTo>
                    <a:lnTo>
                      <a:pt x="318" y="816"/>
                    </a:lnTo>
                    <a:lnTo>
                      <a:pt x="324" y="816"/>
                    </a:lnTo>
                    <a:lnTo>
                      <a:pt x="330" y="816"/>
                    </a:lnTo>
                    <a:lnTo>
                      <a:pt x="336" y="816"/>
                    </a:lnTo>
                    <a:lnTo>
                      <a:pt x="342" y="816"/>
                    </a:lnTo>
                    <a:lnTo>
                      <a:pt x="348" y="816"/>
                    </a:lnTo>
                    <a:lnTo>
                      <a:pt x="354" y="816"/>
                    </a:lnTo>
                    <a:lnTo>
                      <a:pt x="360" y="816"/>
                    </a:lnTo>
                    <a:lnTo>
                      <a:pt x="366" y="816"/>
                    </a:lnTo>
                    <a:lnTo>
                      <a:pt x="372" y="816"/>
                    </a:lnTo>
                    <a:lnTo>
                      <a:pt x="378" y="816"/>
                    </a:lnTo>
                    <a:lnTo>
                      <a:pt x="384" y="816"/>
                    </a:lnTo>
                    <a:lnTo>
                      <a:pt x="390" y="816"/>
                    </a:lnTo>
                    <a:lnTo>
                      <a:pt x="396" y="714"/>
                    </a:lnTo>
                    <a:lnTo>
                      <a:pt x="402" y="714"/>
                    </a:lnTo>
                    <a:lnTo>
                      <a:pt x="408" y="714"/>
                    </a:lnTo>
                    <a:lnTo>
                      <a:pt x="414" y="612"/>
                    </a:lnTo>
                    <a:lnTo>
                      <a:pt x="420" y="612"/>
                    </a:lnTo>
                    <a:lnTo>
                      <a:pt x="426" y="510"/>
                    </a:lnTo>
                    <a:lnTo>
                      <a:pt x="432" y="510"/>
                    </a:lnTo>
                    <a:lnTo>
                      <a:pt x="438" y="510"/>
                    </a:lnTo>
                    <a:lnTo>
                      <a:pt x="444" y="408"/>
                    </a:lnTo>
                    <a:lnTo>
                      <a:pt x="450" y="408"/>
                    </a:lnTo>
                    <a:lnTo>
                      <a:pt x="456" y="408"/>
                    </a:lnTo>
                    <a:lnTo>
                      <a:pt x="462" y="408"/>
                    </a:lnTo>
                    <a:lnTo>
                      <a:pt x="468" y="408"/>
                    </a:lnTo>
                    <a:lnTo>
                      <a:pt x="474" y="408"/>
                    </a:lnTo>
                    <a:lnTo>
                      <a:pt x="480" y="408"/>
                    </a:lnTo>
                    <a:lnTo>
                      <a:pt x="486" y="408"/>
                    </a:lnTo>
                    <a:lnTo>
                      <a:pt x="492" y="408"/>
                    </a:lnTo>
                    <a:lnTo>
                      <a:pt x="498" y="408"/>
                    </a:lnTo>
                    <a:lnTo>
                      <a:pt x="504" y="408"/>
                    </a:lnTo>
                    <a:lnTo>
                      <a:pt x="510" y="408"/>
                    </a:lnTo>
                    <a:lnTo>
                      <a:pt x="516" y="408"/>
                    </a:lnTo>
                    <a:lnTo>
                      <a:pt x="522" y="408"/>
                    </a:lnTo>
                    <a:lnTo>
                      <a:pt x="528" y="408"/>
                    </a:lnTo>
                    <a:lnTo>
                      <a:pt x="534" y="408"/>
                    </a:lnTo>
                    <a:lnTo>
                      <a:pt x="540" y="408"/>
                    </a:lnTo>
                    <a:lnTo>
                      <a:pt x="546" y="408"/>
                    </a:lnTo>
                    <a:lnTo>
                      <a:pt x="552" y="408"/>
                    </a:lnTo>
                    <a:lnTo>
                      <a:pt x="558" y="408"/>
                    </a:lnTo>
                    <a:lnTo>
                      <a:pt x="564" y="408"/>
                    </a:lnTo>
                    <a:lnTo>
                      <a:pt x="570" y="408"/>
                    </a:lnTo>
                    <a:lnTo>
                      <a:pt x="576" y="408"/>
                    </a:lnTo>
                    <a:lnTo>
                      <a:pt x="582" y="408"/>
                    </a:lnTo>
                    <a:lnTo>
                      <a:pt x="588" y="408"/>
                    </a:lnTo>
                    <a:lnTo>
                      <a:pt x="594" y="408"/>
                    </a:lnTo>
                    <a:lnTo>
                      <a:pt x="600" y="408"/>
                    </a:lnTo>
                    <a:lnTo>
                      <a:pt x="606" y="408"/>
                    </a:lnTo>
                    <a:lnTo>
                      <a:pt x="612" y="408"/>
                    </a:lnTo>
                    <a:lnTo>
                      <a:pt x="618" y="408"/>
                    </a:lnTo>
                    <a:lnTo>
                      <a:pt x="624" y="408"/>
                    </a:lnTo>
                    <a:lnTo>
                      <a:pt x="630" y="408"/>
                    </a:lnTo>
                    <a:lnTo>
                      <a:pt x="636" y="408"/>
                    </a:lnTo>
                    <a:lnTo>
                      <a:pt x="642" y="408"/>
                    </a:lnTo>
                    <a:lnTo>
                      <a:pt x="648" y="408"/>
                    </a:lnTo>
                    <a:lnTo>
                      <a:pt x="654" y="408"/>
                    </a:lnTo>
                    <a:lnTo>
                      <a:pt x="660" y="408"/>
                    </a:lnTo>
                    <a:lnTo>
                      <a:pt x="666" y="408"/>
                    </a:lnTo>
                    <a:lnTo>
                      <a:pt x="672" y="408"/>
                    </a:lnTo>
                    <a:lnTo>
                      <a:pt x="678" y="408"/>
                    </a:lnTo>
                    <a:lnTo>
                      <a:pt x="684" y="408"/>
                    </a:lnTo>
                    <a:lnTo>
                      <a:pt x="690" y="408"/>
                    </a:lnTo>
                    <a:lnTo>
                      <a:pt x="696" y="408"/>
                    </a:lnTo>
                    <a:lnTo>
                      <a:pt x="702" y="102"/>
                    </a:lnTo>
                    <a:lnTo>
                      <a:pt x="708" y="102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0"/>
                    </a:lnTo>
                    <a:lnTo>
                      <a:pt x="744" y="0"/>
                    </a:lnTo>
                    <a:lnTo>
                      <a:pt x="750" y="0"/>
                    </a:lnTo>
                    <a:lnTo>
                      <a:pt x="756" y="0"/>
                    </a:lnTo>
                    <a:lnTo>
                      <a:pt x="762" y="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81" name="Freeform 1037"/>
              <p:cNvSpPr>
                <a:spLocks/>
              </p:cNvSpPr>
              <p:nvPr/>
            </p:nvSpPr>
            <p:spPr bwMode="auto">
              <a:xfrm>
                <a:off x="7897813" y="895350"/>
                <a:ext cx="1209675" cy="2581275"/>
              </a:xfrm>
              <a:custGeom>
                <a:avLst/>
                <a:gdLst/>
                <a:ahLst/>
                <a:cxnLst>
                  <a:cxn ang="0">
                    <a:pos x="12" y="402"/>
                  </a:cxn>
                  <a:cxn ang="0">
                    <a:pos x="30" y="402"/>
                  </a:cxn>
                  <a:cxn ang="0">
                    <a:pos x="48" y="402"/>
                  </a:cxn>
                  <a:cxn ang="0">
                    <a:pos x="66" y="402"/>
                  </a:cxn>
                  <a:cxn ang="0">
                    <a:pos x="84" y="402"/>
                  </a:cxn>
                  <a:cxn ang="0">
                    <a:pos x="102" y="402"/>
                  </a:cxn>
                  <a:cxn ang="0">
                    <a:pos x="120" y="402"/>
                  </a:cxn>
                  <a:cxn ang="0">
                    <a:pos x="138" y="402"/>
                  </a:cxn>
                  <a:cxn ang="0">
                    <a:pos x="156" y="402"/>
                  </a:cxn>
                  <a:cxn ang="0">
                    <a:pos x="174" y="402"/>
                  </a:cxn>
                  <a:cxn ang="0">
                    <a:pos x="192" y="402"/>
                  </a:cxn>
                  <a:cxn ang="0">
                    <a:pos x="210" y="0"/>
                  </a:cxn>
                  <a:cxn ang="0">
                    <a:pos x="228" y="0"/>
                  </a:cxn>
                  <a:cxn ang="0">
                    <a:pos x="246" y="0"/>
                  </a:cxn>
                  <a:cxn ang="0">
                    <a:pos x="264" y="0"/>
                  </a:cxn>
                  <a:cxn ang="0">
                    <a:pos x="282" y="0"/>
                  </a:cxn>
                  <a:cxn ang="0">
                    <a:pos x="300" y="1626"/>
                  </a:cxn>
                  <a:cxn ang="0">
                    <a:pos x="318" y="1626"/>
                  </a:cxn>
                  <a:cxn ang="0">
                    <a:pos x="336" y="1626"/>
                  </a:cxn>
                  <a:cxn ang="0">
                    <a:pos x="354" y="1626"/>
                  </a:cxn>
                  <a:cxn ang="0">
                    <a:pos x="372" y="1626"/>
                  </a:cxn>
                  <a:cxn ang="0">
                    <a:pos x="390" y="1626"/>
                  </a:cxn>
                  <a:cxn ang="0">
                    <a:pos x="408" y="1626"/>
                  </a:cxn>
                  <a:cxn ang="0">
                    <a:pos x="426" y="1626"/>
                  </a:cxn>
                  <a:cxn ang="0">
                    <a:pos x="444" y="1626"/>
                  </a:cxn>
                  <a:cxn ang="0">
                    <a:pos x="462" y="1626"/>
                  </a:cxn>
                  <a:cxn ang="0">
                    <a:pos x="480" y="1626"/>
                  </a:cxn>
                  <a:cxn ang="0">
                    <a:pos x="498" y="1626"/>
                  </a:cxn>
                  <a:cxn ang="0">
                    <a:pos x="516" y="1626"/>
                  </a:cxn>
                  <a:cxn ang="0">
                    <a:pos x="534" y="1626"/>
                  </a:cxn>
                  <a:cxn ang="0">
                    <a:pos x="552" y="1626"/>
                  </a:cxn>
                  <a:cxn ang="0">
                    <a:pos x="570" y="1626"/>
                  </a:cxn>
                  <a:cxn ang="0">
                    <a:pos x="588" y="1626"/>
                  </a:cxn>
                  <a:cxn ang="0">
                    <a:pos x="606" y="1626"/>
                  </a:cxn>
                  <a:cxn ang="0">
                    <a:pos x="624" y="1626"/>
                  </a:cxn>
                  <a:cxn ang="0">
                    <a:pos x="642" y="1626"/>
                  </a:cxn>
                  <a:cxn ang="0">
                    <a:pos x="660" y="1626"/>
                  </a:cxn>
                  <a:cxn ang="0">
                    <a:pos x="678" y="1626"/>
                  </a:cxn>
                  <a:cxn ang="0">
                    <a:pos x="696" y="1626"/>
                  </a:cxn>
                  <a:cxn ang="0">
                    <a:pos x="714" y="1626"/>
                  </a:cxn>
                  <a:cxn ang="0">
                    <a:pos x="732" y="1626"/>
                  </a:cxn>
                  <a:cxn ang="0">
                    <a:pos x="750" y="1626"/>
                  </a:cxn>
                </a:cxnLst>
                <a:rect l="0" t="0" r="r" b="b"/>
                <a:pathLst>
                  <a:path w="762" h="1626">
                    <a:moveTo>
                      <a:pt x="0" y="402"/>
                    </a:moveTo>
                    <a:lnTo>
                      <a:pt x="6" y="402"/>
                    </a:lnTo>
                    <a:lnTo>
                      <a:pt x="12" y="402"/>
                    </a:lnTo>
                    <a:lnTo>
                      <a:pt x="18" y="402"/>
                    </a:lnTo>
                    <a:lnTo>
                      <a:pt x="24" y="402"/>
                    </a:lnTo>
                    <a:lnTo>
                      <a:pt x="30" y="402"/>
                    </a:lnTo>
                    <a:lnTo>
                      <a:pt x="36" y="402"/>
                    </a:lnTo>
                    <a:lnTo>
                      <a:pt x="42" y="402"/>
                    </a:lnTo>
                    <a:lnTo>
                      <a:pt x="48" y="402"/>
                    </a:lnTo>
                    <a:lnTo>
                      <a:pt x="54" y="402"/>
                    </a:lnTo>
                    <a:lnTo>
                      <a:pt x="60" y="402"/>
                    </a:lnTo>
                    <a:lnTo>
                      <a:pt x="66" y="402"/>
                    </a:lnTo>
                    <a:lnTo>
                      <a:pt x="72" y="402"/>
                    </a:lnTo>
                    <a:lnTo>
                      <a:pt x="78" y="402"/>
                    </a:lnTo>
                    <a:lnTo>
                      <a:pt x="84" y="402"/>
                    </a:lnTo>
                    <a:lnTo>
                      <a:pt x="90" y="402"/>
                    </a:lnTo>
                    <a:lnTo>
                      <a:pt x="96" y="402"/>
                    </a:lnTo>
                    <a:lnTo>
                      <a:pt x="102" y="402"/>
                    </a:lnTo>
                    <a:lnTo>
                      <a:pt x="108" y="402"/>
                    </a:lnTo>
                    <a:lnTo>
                      <a:pt x="114" y="402"/>
                    </a:lnTo>
                    <a:lnTo>
                      <a:pt x="120" y="402"/>
                    </a:lnTo>
                    <a:lnTo>
                      <a:pt x="126" y="402"/>
                    </a:lnTo>
                    <a:lnTo>
                      <a:pt x="132" y="402"/>
                    </a:lnTo>
                    <a:lnTo>
                      <a:pt x="138" y="402"/>
                    </a:lnTo>
                    <a:lnTo>
                      <a:pt x="144" y="402"/>
                    </a:lnTo>
                    <a:lnTo>
                      <a:pt x="150" y="402"/>
                    </a:lnTo>
                    <a:lnTo>
                      <a:pt x="156" y="402"/>
                    </a:lnTo>
                    <a:lnTo>
                      <a:pt x="162" y="402"/>
                    </a:lnTo>
                    <a:lnTo>
                      <a:pt x="168" y="402"/>
                    </a:lnTo>
                    <a:lnTo>
                      <a:pt x="174" y="402"/>
                    </a:lnTo>
                    <a:lnTo>
                      <a:pt x="180" y="402"/>
                    </a:lnTo>
                    <a:lnTo>
                      <a:pt x="186" y="402"/>
                    </a:lnTo>
                    <a:lnTo>
                      <a:pt x="192" y="402"/>
                    </a:lnTo>
                    <a:lnTo>
                      <a:pt x="198" y="102"/>
                    </a:lnTo>
                    <a:lnTo>
                      <a:pt x="204" y="102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1626"/>
                    </a:lnTo>
                    <a:lnTo>
                      <a:pt x="300" y="1626"/>
                    </a:lnTo>
                    <a:lnTo>
                      <a:pt x="306" y="1626"/>
                    </a:lnTo>
                    <a:lnTo>
                      <a:pt x="312" y="1626"/>
                    </a:lnTo>
                    <a:lnTo>
                      <a:pt x="318" y="1626"/>
                    </a:lnTo>
                    <a:lnTo>
                      <a:pt x="324" y="1626"/>
                    </a:lnTo>
                    <a:lnTo>
                      <a:pt x="330" y="1626"/>
                    </a:lnTo>
                    <a:lnTo>
                      <a:pt x="336" y="1626"/>
                    </a:lnTo>
                    <a:lnTo>
                      <a:pt x="342" y="1626"/>
                    </a:lnTo>
                    <a:lnTo>
                      <a:pt x="348" y="1626"/>
                    </a:lnTo>
                    <a:lnTo>
                      <a:pt x="354" y="1626"/>
                    </a:lnTo>
                    <a:lnTo>
                      <a:pt x="360" y="1626"/>
                    </a:lnTo>
                    <a:lnTo>
                      <a:pt x="366" y="1626"/>
                    </a:lnTo>
                    <a:lnTo>
                      <a:pt x="372" y="1626"/>
                    </a:lnTo>
                    <a:lnTo>
                      <a:pt x="378" y="1626"/>
                    </a:lnTo>
                    <a:lnTo>
                      <a:pt x="384" y="1626"/>
                    </a:lnTo>
                    <a:lnTo>
                      <a:pt x="390" y="1626"/>
                    </a:lnTo>
                    <a:lnTo>
                      <a:pt x="396" y="1626"/>
                    </a:lnTo>
                    <a:lnTo>
                      <a:pt x="402" y="1626"/>
                    </a:lnTo>
                    <a:lnTo>
                      <a:pt x="408" y="1626"/>
                    </a:lnTo>
                    <a:lnTo>
                      <a:pt x="414" y="1626"/>
                    </a:lnTo>
                    <a:lnTo>
                      <a:pt x="420" y="1626"/>
                    </a:lnTo>
                    <a:lnTo>
                      <a:pt x="426" y="1626"/>
                    </a:lnTo>
                    <a:lnTo>
                      <a:pt x="432" y="1626"/>
                    </a:lnTo>
                    <a:lnTo>
                      <a:pt x="438" y="1626"/>
                    </a:lnTo>
                    <a:lnTo>
                      <a:pt x="444" y="1626"/>
                    </a:lnTo>
                    <a:lnTo>
                      <a:pt x="450" y="1626"/>
                    </a:lnTo>
                    <a:lnTo>
                      <a:pt x="456" y="1626"/>
                    </a:lnTo>
                    <a:lnTo>
                      <a:pt x="462" y="1626"/>
                    </a:lnTo>
                    <a:lnTo>
                      <a:pt x="468" y="1626"/>
                    </a:lnTo>
                    <a:lnTo>
                      <a:pt x="474" y="1626"/>
                    </a:lnTo>
                    <a:lnTo>
                      <a:pt x="480" y="1626"/>
                    </a:lnTo>
                    <a:lnTo>
                      <a:pt x="486" y="1626"/>
                    </a:lnTo>
                    <a:lnTo>
                      <a:pt x="492" y="1626"/>
                    </a:lnTo>
                    <a:lnTo>
                      <a:pt x="498" y="1626"/>
                    </a:lnTo>
                    <a:lnTo>
                      <a:pt x="504" y="1626"/>
                    </a:lnTo>
                    <a:lnTo>
                      <a:pt x="510" y="1626"/>
                    </a:lnTo>
                    <a:lnTo>
                      <a:pt x="516" y="1626"/>
                    </a:lnTo>
                    <a:lnTo>
                      <a:pt x="522" y="1626"/>
                    </a:lnTo>
                    <a:lnTo>
                      <a:pt x="528" y="1626"/>
                    </a:lnTo>
                    <a:lnTo>
                      <a:pt x="534" y="1626"/>
                    </a:lnTo>
                    <a:lnTo>
                      <a:pt x="540" y="1626"/>
                    </a:lnTo>
                    <a:lnTo>
                      <a:pt x="546" y="1626"/>
                    </a:lnTo>
                    <a:lnTo>
                      <a:pt x="552" y="1626"/>
                    </a:lnTo>
                    <a:lnTo>
                      <a:pt x="558" y="1626"/>
                    </a:lnTo>
                    <a:lnTo>
                      <a:pt x="564" y="1626"/>
                    </a:lnTo>
                    <a:lnTo>
                      <a:pt x="570" y="1626"/>
                    </a:lnTo>
                    <a:lnTo>
                      <a:pt x="576" y="1626"/>
                    </a:lnTo>
                    <a:lnTo>
                      <a:pt x="582" y="1626"/>
                    </a:lnTo>
                    <a:lnTo>
                      <a:pt x="588" y="1626"/>
                    </a:lnTo>
                    <a:lnTo>
                      <a:pt x="594" y="1626"/>
                    </a:lnTo>
                    <a:lnTo>
                      <a:pt x="600" y="1626"/>
                    </a:lnTo>
                    <a:lnTo>
                      <a:pt x="606" y="1626"/>
                    </a:lnTo>
                    <a:lnTo>
                      <a:pt x="612" y="1626"/>
                    </a:lnTo>
                    <a:lnTo>
                      <a:pt x="618" y="1626"/>
                    </a:lnTo>
                    <a:lnTo>
                      <a:pt x="624" y="1626"/>
                    </a:lnTo>
                    <a:lnTo>
                      <a:pt x="630" y="1626"/>
                    </a:lnTo>
                    <a:lnTo>
                      <a:pt x="636" y="1626"/>
                    </a:lnTo>
                    <a:lnTo>
                      <a:pt x="642" y="1626"/>
                    </a:lnTo>
                    <a:lnTo>
                      <a:pt x="648" y="1626"/>
                    </a:lnTo>
                    <a:lnTo>
                      <a:pt x="654" y="1626"/>
                    </a:lnTo>
                    <a:lnTo>
                      <a:pt x="660" y="1626"/>
                    </a:lnTo>
                    <a:lnTo>
                      <a:pt x="666" y="1626"/>
                    </a:lnTo>
                    <a:lnTo>
                      <a:pt x="672" y="1626"/>
                    </a:lnTo>
                    <a:lnTo>
                      <a:pt x="678" y="1626"/>
                    </a:lnTo>
                    <a:lnTo>
                      <a:pt x="684" y="1626"/>
                    </a:lnTo>
                    <a:lnTo>
                      <a:pt x="690" y="1626"/>
                    </a:lnTo>
                    <a:lnTo>
                      <a:pt x="696" y="1626"/>
                    </a:lnTo>
                    <a:lnTo>
                      <a:pt x="702" y="1626"/>
                    </a:lnTo>
                    <a:lnTo>
                      <a:pt x="708" y="1626"/>
                    </a:lnTo>
                    <a:lnTo>
                      <a:pt x="714" y="1626"/>
                    </a:lnTo>
                    <a:lnTo>
                      <a:pt x="720" y="1626"/>
                    </a:lnTo>
                    <a:lnTo>
                      <a:pt x="726" y="1626"/>
                    </a:lnTo>
                    <a:lnTo>
                      <a:pt x="732" y="1626"/>
                    </a:lnTo>
                    <a:lnTo>
                      <a:pt x="738" y="1626"/>
                    </a:lnTo>
                    <a:lnTo>
                      <a:pt x="744" y="1626"/>
                    </a:lnTo>
                    <a:lnTo>
                      <a:pt x="750" y="1626"/>
                    </a:lnTo>
                    <a:lnTo>
                      <a:pt x="756" y="1626"/>
                    </a:lnTo>
                    <a:lnTo>
                      <a:pt x="762" y="1626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82" name="Freeform 1038"/>
              <p:cNvSpPr>
                <a:spLocks/>
              </p:cNvSpPr>
              <p:nvPr/>
            </p:nvSpPr>
            <p:spPr bwMode="auto">
              <a:xfrm>
                <a:off x="9107488" y="895350"/>
                <a:ext cx="895350" cy="2581275"/>
              </a:xfrm>
              <a:custGeom>
                <a:avLst/>
                <a:gdLst/>
                <a:ahLst/>
                <a:cxnLst>
                  <a:cxn ang="0">
                    <a:pos x="6" y="1626"/>
                  </a:cxn>
                  <a:cxn ang="0">
                    <a:pos x="18" y="1524"/>
                  </a:cxn>
                  <a:cxn ang="0">
                    <a:pos x="30" y="1320"/>
                  </a:cxn>
                  <a:cxn ang="0">
                    <a:pos x="42" y="1218"/>
                  </a:cxn>
                  <a:cxn ang="0">
                    <a:pos x="54" y="1218"/>
                  </a:cxn>
                  <a:cxn ang="0">
                    <a:pos x="66" y="1218"/>
                  </a:cxn>
                  <a:cxn ang="0">
                    <a:pos x="78" y="1218"/>
                  </a:cxn>
                  <a:cxn ang="0">
                    <a:pos x="90" y="1218"/>
                  </a:cxn>
                  <a:cxn ang="0">
                    <a:pos x="102" y="1218"/>
                  </a:cxn>
                  <a:cxn ang="0">
                    <a:pos x="114" y="1218"/>
                  </a:cxn>
                  <a:cxn ang="0">
                    <a:pos x="126" y="1218"/>
                  </a:cxn>
                  <a:cxn ang="0">
                    <a:pos x="138" y="1116"/>
                  </a:cxn>
                  <a:cxn ang="0">
                    <a:pos x="150" y="810"/>
                  </a:cxn>
                  <a:cxn ang="0">
                    <a:pos x="162" y="810"/>
                  </a:cxn>
                  <a:cxn ang="0">
                    <a:pos x="174" y="810"/>
                  </a:cxn>
                  <a:cxn ang="0">
                    <a:pos x="180" y="402"/>
                  </a:cxn>
                  <a:cxn ang="0">
                    <a:pos x="192" y="402"/>
                  </a:cxn>
                  <a:cxn ang="0">
                    <a:pos x="204" y="402"/>
                  </a:cxn>
                  <a:cxn ang="0">
                    <a:pos x="216" y="402"/>
                  </a:cxn>
                  <a:cxn ang="0">
                    <a:pos x="228" y="0"/>
                  </a:cxn>
                  <a:cxn ang="0">
                    <a:pos x="240" y="1626"/>
                  </a:cxn>
                  <a:cxn ang="0">
                    <a:pos x="252" y="1626"/>
                  </a:cxn>
                  <a:cxn ang="0">
                    <a:pos x="264" y="1626"/>
                  </a:cxn>
                  <a:cxn ang="0">
                    <a:pos x="276" y="1626"/>
                  </a:cxn>
                  <a:cxn ang="0">
                    <a:pos x="288" y="1626"/>
                  </a:cxn>
                  <a:cxn ang="0">
                    <a:pos x="300" y="1626"/>
                  </a:cxn>
                  <a:cxn ang="0">
                    <a:pos x="312" y="1626"/>
                  </a:cxn>
                  <a:cxn ang="0">
                    <a:pos x="324" y="1626"/>
                  </a:cxn>
                  <a:cxn ang="0">
                    <a:pos x="336" y="1626"/>
                  </a:cxn>
                  <a:cxn ang="0">
                    <a:pos x="348" y="1626"/>
                  </a:cxn>
                  <a:cxn ang="0">
                    <a:pos x="360" y="1626"/>
                  </a:cxn>
                  <a:cxn ang="0">
                    <a:pos x="372" y="1626"/>
                  </a:cxn>
                  <a:cxn ang="0">
                    <a:pos x="384" y="1626"/>
                  </a:cxn>
                  <a:cxn ang="0">
                    <a:pos x="396" y="1626"/>
                  </a:cxn>
                  <a:cxn ang="0">
                    <a:pos x="408" y="1626"/>
                  </a:cxn>
                  <a:cxn ang="0">
                    <a:pos x="420" y="1626"/>
                  </a:cxn>
                  <a:cxn ang="0">
                    <a:pos x="432" y="1626"/>
                  </a:cxn>
                  <a:cxn ang="0">
                    <a:pos x="444" y="1626"/>
                  </a:cxn>
                  <a:cxn ang="0">
                    <a:pos x="456" y="1626"/>
                  </a:cxn>
                  <a:cxn ang="0">
                    <a:pos x="468" y="1626"/>
                  </a:cxn>
                  <a:cxn ang="0">
                    <a:pos x="480" y="1626"/>
                  </a:cxn>
                  <a:cxn ang="0">
                    <a:pos x="492" y="1626"/>
                  </a:cxn>
                  <a:cxn ang="0">
                    <a:pos x="504" y="1626"/>
                  </a:cxn>
                  <a:cxn ang="0">
                    <a:pos x="516" y="1626"/>
                  </a:cxn>
                  <a:cxn ang="0">
                    <a:pos x="528" y="1626"/>
                  </a:cxn>
                  <a:cxn ang="0">
                    <a:pos x="540" y="1626"/>
                  </a:cxn>
                  <a:cxn ang="0">
                    <a:pos x="552" y="1626"/>
                  </a:cxn>
                  <a:cxn ang="0">
                    <a:pos x="564" y="1626"/>
                  </a:cxn>
                </a:cxnLst>
                <a:rect l="0" t="0" r="r" b="b"/>
                <a:pathLst>
                  <a:path w="564" h="1626">
                    <a:moveTo>
                      <a:pt x="0" y="1626"/>
                    </a:moveTo>
                    <a:lnTo>
                      <a:pt x="6" y="1626"/>
                    </a:lnTo>
                    <a:lnTo>
                      <a:pt x="12" y="1626"/>
                    </a:lnTo>
                    <a:lnTo>
                      <a:pt x="18" y="1524"/>
                    </a:lnTo>
                    <a:lnTo>
                      <a:pt x="24" y="1524"/>
                    </a:lnTo>
                    <a:lnTo>
                      <a:pt x="30" y="1320"/>
                    </a:lnTo>
                    <a:lnTo>
                      <a:pt x="36" y="1218"/>
                    </a:lnTo>
                    <a:lnTo>
                      <a:pt x="42" y="1218"/>
                    </a:lnTo>
                    <a:lnTo>
                      <a:pt x="48" y="1218"/>
                    </a:lnTo>
                    <a:lnTo>
                      <a:pt x="54" y="1218"/>
                    </a:lnTo>
                    <a:lnTo>
                      <a:pt x="60" y="1218"/>
                    </a:lnTo>
                    <a:lnTo>
                      <a:pt x="66" y="1218"/>
                    </a:lnTo>
                    <a:lnTo>
                      <a:pt x="72" y="1218"/>
                    </a:lnTo>
                    <a:lnTo>
                      <a:pt x="78" y="1218"/>
                    </a:lnTo>
                    <a:lnTo>
                      <a:pt x="84" y="1218"/>
                    </a:lnTo>
                    <a:lnTo>
                      <a:pt x="90" y="1218"/>
                    </a:lnTo>
                    <a:lnTo>
                      <a:pt x="96" y="1218"/>
                    </a:lnTo>
                    <a:lnTo>
                      <a:pt x="102" y="1218"/>
                    </a:lnTo>
                    <a:lnTo>
                      <a:pt x="108" y="1218"/>
                    </a:lnTo>
                    <a:lnTo>
                      <a:pt x="114" y="1218"/>
                    </a:lnTo>
                    <a:lnTo>
                      <a:pt x="120" y="1218"/>
                    </a:lnTo>
                    <a:lnTo>
                      <a:pt x="126" y="1218"/>
                    </a:lnTo>
                    <a:lnTo>
                      <a:pt x="132" y="1116"/>
                    </a:lnTo>
                    <a:lnTo>
                      <a:pt x="138" y="1116"/>
                    </a:lnTo>
                    <a:lnTo>
                      <a:pt x="144" y="810"/>
                    </a:lnTo>
                    <a:lnTo>
                      <a:pt x="150" y="810"/>
                    </a:lnTo>
                    <a:lnTo>
                      <a:pt x="156" y="810"/>
                    </a:lnTo>
                    <a:lnTo>
                      <a:pt x="162" y="810"/>
                    </a:lnTo>
                    <a:lnTo>
                      <a:pt x="168" y="810"/>
                    </a:lnTo>
                    <a:lnTo>
                      <a:pt x="174" y="810"/>
                    </a:lnTo>
                    <a:lnTo>
                      <a:pt x="180" y="810"/>
                    </a:lnTo>
                    <a:lnTo>
                      <a:pt x="180" y="402"/>
                    </a:lnTo>
                    <a:lnTo>
                      <a:pt x="186" y="402"/>
                    </a:lnTo>
                    <a:lnTo>
                      <a:pt x="192" y="402"/>
                    </a:lnTo>
                    <a:lnTo>
                      <a:pt x="198" y="402"/>
                    </a:lnTo>
                    <a:lnTo>
                      <a:pt x="204" y="402"/>
                    </a:lnTo>
                    <a:lnTo>
                      <a:pt x="210" y="402"/>
                    </a:lnTo>
                    <a:lnTo>
                      <a:pt x="216" y="402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1626"/>
                    </a:lnTo>
                    <a:lnTo>
                      <a:pt x="240" y="1626"/>
                    </a:lnTo>
                    <a:lnTo>
                      <a:pt x="246" y="1626"/>
                    </a:lnTo>
                    <a:lnTo>
                      <a:pt x="252" y="1626"/>
                    </a:lnTo>
                    <a:lnTo>
                      <a:pt x="258" y="1626"/>
                    </a:lnTo>
                    <a:lnTo>
                      <a:pt x="264" y="1626"/>
                    </a:lnTo>
                    <a:lnTo>
                      <a:pt x="270" y="1626"/>
                    </a:lnTo>
                    <a:lnTo>
                      <a:pt x="276" y="1626"/>
                    </a:lnTo>
                    <a:lnTo>
                      <a:pt x="282" y="1626"/>
                    </a:lnTo>
                    <a:lnTo>
                      <a:pt x="288" y="1626"/>
                    </a:lnTo>
                    <a:lnTo>
                      <a:pt x="294" y="1626"/>
                    </a:lnTo>
                    <a:lnTo>
                      <a:pt x="300" y="1626"/>
                    </a:lnTo>
                    <a:lnTo>
                      <a:pt x="306" y="1626"/>
                    </a:lnTo>
                    <a:lnTo>
                      <a:pt x="312" y="1626"/>
                    </a:lnTo>
                    <a:lnTo>
                      <a:pt x="318" y="1626"/>
                    </a:lnTo>
                    <a:lnTo>
                      <a:pt x="324" y="1626"/>
                    </a:lnTo>
                    <a:lnTo>
                      <a:pt x="330" y="1626"/>
                    </a:lnTo>
                    <a:lnTo>
                      <a:pt x="336" y="1626"/>
                    </a:lnTo>
                    <a:lnTo>
                      <a:pt x="342" y="1626"/>
                    </a:lnTo>
                    <a:lnTo>
                      <a:pt x="348" y="1626"/>
                    </a:lnTo>
                    <a:lnTo>
                      <a:pt x="354" y="1626"/>
                    </a:lnTo>
                    <a:lnTo>
                      <a:pt x="360" y="1626"/>
                    </a:lnTo>
                    <a:lnTo>
                      <a:pt x="366" y="1626"/>
                    </a:lnTo>
                    <a:lnTo>
                      <a:pt x="372" y="1626"/>
                    </a:lnTo>
                    <a:lnTo>
                      <a:pt x="378" y="1626"/>
                    </a:lnTo>
                    <a:lnTo>
                      <a:pt x="384" y="1626"/>
                    </a:lnTo>
                    <a:lnTo>
                      <a:pt x="390" y="1626"/>
                    </a:lnTo>
                    <a:lnTo>
                      <a:pt x="396" y="1626"/>
                    </a:lnTo>
                    <a:lnTo>
                      <a:pt x="402" y="1626"/>
                    </a:lnTo>
                    <a:lnTo>
                      <a:pt x="408" y="1626"/>
                    </a:lnTo>
                    <a:lnTo>
                      <a:pt x="414" y="1626"/>
                    </a:lnTo>
                    <a:lnTo>
                      <a:pt x="420" y="1626"/>
                    </a:lnTo>
                    <a:lnTo>
                      <a:pt x="426" y="1626"/>
                    </a:lnTo>
                    <a:lnTo>
                      <a:pt x="432" y="1626"/>
                    </a:lnTo>
                    <a:lnTo>
                      <a:pt x="438" y="1626"/>
                    </a:lnTo>
                    <a:lnTo>
                      <a:pt x="444" y="1626"/>
                    </a:lnTo>
                    <a:lnTo>
                      <a:pt x="450" y="1626"/>
                    </a:lnTo>
                    <a:lnTo>
                      <a:pt x="456" y="1626"/>
                    </a:lnTo>
                    <a:lnTo>
                      <a:pt x="462" y="1626"/>
                    </a:lnTo>
                    <a:lnTo>
                      <a:pt x="468" y="1626"/>
                    </a:lnTo>
                    <a:lnTo>
                      <a:pt x="474" y="1626"/>
                    </a:lnTo>
                    <a:lnTo>
                      <a:pt x="480" y="1626"/>
                    </a:lnTo>
                    <a:lnTo>
                      <a:pt x="486" y="1626"/>
                    </a:lnTo>
                    <a:lnTo>
                      <a:pt x="492" y="1626"/>
                    </a:lnTo>
                    <a:lnTo>
                      <a:pt x="498" y="1626"/>
                    </a:lnTo>
                    <a:lnTo>
                      <a:pt x="504" y="1626"/>
                    </a:lnTo>
                    <a:lnTo>
                      <a:pt x="510" y="1626"/>
                    </a:lnTo>
                    <a:lnTo>
                      <a:pt x="516" y="1626"/>
                    </a:lnTo>
                    <a:lnTo>
                      <a:pt x="522" y="1626"/>
                    </a:lnTo>
                    <a:lnTo>
                      <a:pt x="528" y="1626"/>
                    </a:lnTo>
                    <a:lnTo>
                      <a:pt x="534" y="1626"/>
                    </a:lnTo>
                    <a:lnTo>
                      <a:pt x="540" y="1626"/>
                    </a:lnTo>
                    <a:lnTo>
                      <a:pt x="546" y="1626"/>
                    </a:lnTo>
                    <a:lnTo>
                      <a:pt x="552" y="1626"/>
                    </a:lnTo>
                    <a:lnTo>
                      <a:pt x="558" y="1626"/>
                    </a:lnTo>
                    <a:lnTo>
                      <a:pt x="564" y="1626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83" name="Freeform 1039"/>
              <p:cNvSpPr>
                <a:spLocks/>
              </p:cNvSpPr>
              <p:nvPr/>
            </p:nvSpPr>
            <p:spPr bwMode="auto">
              <a:xfrm>
                <a:off x="5478463" y="1247775"/>
                <a:ext cx="1200150" cy="2228850"/>
              </a:xfrm>
              <a:custGeom>
                <a:avLst/>
                <a:gdLst/>
                <a:ahLst/>
                <a:cxnLst>
                  <a:cxn ang="0">
                    <a:pos x="12" y="1404"/>
                  </a:cxn>
                  <a:cxn ang="0">
                    <a:pos x="30" y="1404"/>
                  </a:cxn>
                  <a:cxn ang="0">
                    <a:pos x="48" y="1404"/>
                  </a:cxn>
                  <a:cxn ang="0">
                    <a:pos x="66" y="702"/>
                  </a:cxn>
                  <a:cxn ang="0">
                    <a:pos x="84" y="702"/>
                  </a:cxn>
                  <a:cxn ang="0">
                    <a:pos x="102" y="702"/>
                  </a:cxn>
                  <a:cxn ang="0">
                    <a:pos x="120" y="702"/>
                  </a:cxn>
                  <a:cxn ang="0">
                    <a:pos x="138" y="702"/>
                  </a:cxn>
                  <a:cxn ang="0">
                    <a:pos x="156" y="702"/>
                  </a:cxn>
                  <a:cxn ang="0">
                    <a:pos x="174" y="702"/>
                  </a:cxn>
                  <a:cxn ang="0">
                    <a:pos x="192" y="702"/>
                  </a:cxn>
                  <a:cxn ang="0">
                    <a:pos x="210" y="702"/>
                  </a:cxn>
                  <a:cxn ang="0">
                    <a:pos x="228" y="702"/>
                  </a:cxn>
                  <a:cxn ang="0">
                    <a:pos x="246" y="702"/>
                  </a:cxn>
                  <a:cxn ang="0">
                    <a:pos x="264" y="702"/>
                  </a:cxn>
                  <a:cxn ang="0">
                    <a:pos x="282" y="702"/>
                  </a:cxn>
                  <a:cxn ang="0">
                    <a:pos x="300" y="702"/>
                  </a:cxn>
                  <a:cxn ang="0">
                    <a:pos x="318" y="1404"/>
                  </a:cxn>
                  <a:cxn ang="0">
                    <a:pos x="336" y="1404"/>
                  </a:cxn>
                  <a:cxn ang="0">
                    <a:pos x="354" y="1404"/>
                  </a:cxn>
                  <a:cxn ang="0">
                    <a:pos x="372" y="1404"/>
                  </a:cxn>
                  <a:cxn ang="0">
                    <a:pos x="390" y="1404"/>
                  </a:cxn>
                  <a:cxn ang="0">
                    <a:pos x="408" y="1404"/>
                  </a:cxn>
                  <a:cxn ang="0">
                    <a:pos x="426" y="0"/>
                  </a:cxn>
                  <a:cxn ang="0">
                    <a:pos x="444" y="0"/>
                  </a:cxn>
                  <a:cxn ang="0">
                    <a:pos x="462" y="0"/>
                  </a:cxn>
                  <a:cxn ang="0">
                    <a:pos x="480" y="0"/>
                  </a:cxn>
                  <a:cxn ang="0">
                    <a:pos x="498" y="0"/>
                  </a:cxn>
                  <a:cxn ang="0">
                    <a:pos x="516" y="0"/>
                  </a:cxn>
                  <a:cxn ang="0">
                    <a:pos x="534" y="0"/>
                  </a:cxn>
                  <a:cxn ang="0">
                    <a:pos x="552" y="0"/>
                  </a:cxn>
                  <a:cxn ang="0">
                    <a:pos x="570" y="0"/>
                  </a:cxn>
                  <a:cxn ang="0">
                    <a:pos x="588" y="0"/>
                  </a:cxn>
                  <a:cxn ang="0">
                    <a:pos x="606" y="0"/>
                  </a:cxn>
                  <a:cxn ang="0">
                    <a:pos x="624" y="0"/>
                  </a:cxn>
                  <a:cxn ang="0">
                    <a:pos x="642" y="0"/>
                  </a:cxn>
                  <a:cxn ang="0">
                    <a:pos x="660" y="0"/>
                  </a:cxn>
                  <a:cxn ang="0">
                    <a:pos x="672" y="1404"/>
                  </a:cxn>
                  <a:cxn ang="0">
                    <a:pos x="690" y="1404"/>
                  </a:cxn>
                  <a:cxn ang="0">
                    <a:pos x="708" y="1404"/>
                  </a:cxn>
                  <a:cxn ang="0">
                    <a:pos x="726" y="1404"/>
                  </a:cxn>
                  <a:cxn ang="0">
                    <a:pos x="744" y="1404"/>
                  </a:cxn>
                </a:cxnLst>
                <a:rect l="0" t="0" r="r" b="b"/>
                <a:pathLst>
                  <a:path w="756" h="1404">
                    <a:moveTo>
                      <a:pt x="0" y="1404"/>
                    </a:moveTo>
                    <a:lnTo>
                      <a:pt x="6" y="1404"/>
                    </a:lnTo>
                    <a:lnTo>
                      <a:pt x="12" y="1404"/>
                    </a:lnTo>
                    <a:lnTo>
                      <a:pt x="18" y="1404"/>
                    </a:lnTo>
                    <a:lnTo>
                      <a:pt x="24" y="1404"/>
                    </a:lnTo>
                    <a:lnTo>
                      <a:pt x="30" y="1404"/>
                    </a:lnTo>
                    <a:lnTo>
                      <a:pt x="36" y="1404"/>
                    </a:lnTo>
                    <a:lnTo>
                      <a:pt x="42" y="1404"/>
                    </a:lnTo>
                    <a:lnTo>
                      <a:pt x="48" y="1404"/>
                    </a:lnTo>
                    <a:lnTo>
                      <a:pt x="54" y="702"/>
                    </a:lnTo>
                    <a:lnTo>
                      <a:pt x="60" y="702"/>
                    </a:lnTo>
                    <a:lnTo>
                      <a:pt x="66" y="702"/>
                    </a:lnTo>
                    <a:lnTo>
                      <a:pt x="72" y="702"/>
                    </a:lnTo>
                    <a:lnTo>
                      <a:pt x="78" y="702"/>
                    </a:lnTo>
                    <a:lnTo>
                      <a:pt x="84" y="702"/>
                    </a:lnTo>
                    <a:lnTo>
                      <a:pt x="90" y="702"/>
                    </a:lnTo>
                    <a:lnTo>
                      <a:pt x="96" y="702"/>
                    </a:lnTo>
                    <a:lnTo>
                      <a:pt x="102" y="702"/>
                    </a:lnTo>
                    <a:lnTo>
                      <a:pt x="108" y="702"/>
                    </a:lnTo>
                    <a:lnTo>
                      <a:pt x="114" y="702"/>
                    </a:lnTo>
                    <a:lnTo>
                      <a:pt x="120" y="702"/>
                    </a:lnTo>
                    <a:lnTo>
                      <a:pt x="126" y="702"/>
                    </a:lnTo>
                    <a:lnTo>
                      <a:pt x="132" y="702"/>
                    </a:lnTo>
                    <a:lnTo>
                      <a:pt x="138" y="702"/>
                    </a:lnTo>
                    <a:lnTo>
                      <a:pt x="144" y="702"/>
                    </a:lnTo>
                    <a:lnTo>
                      <a:pt x="150" y="702"/>
                    </a:lnTo>
                    <a:lnTo>
                      <a:pt x="156" y="702"/>
                    </a:lnTo>
                    <a:lnTo>
                      <a:pt x="162" y="702"/>
                    </a:lnTo>
                    <a:lnTo>
                      <a:pt x="168" y="702"/>
                    </a:lnTo>
                    <a:lnTo>
                      <a:pt x="174" y="702"/>
                    </a:lnTo>
                    <a:lnTo>
                      <a:pt x="180" y="702"/>
                    </a:lnTo>
                    <a:lnTo>
                      <a:pt x="186" y="702"/>
                    </a:lnTo>
                    <a:lnTo>
                      <a:pt x="192" y="702"/>
                    </a:lnTo>
                    <a:lnTo>
                      <a:pt x="198" y="702"/>
                    </a:lnTo>
                    <a:lnTo>
                      <a:pt x="204" y="702"/>
                    </a:lnTo>
                    <a:lnTo>
                      <a:pt x="210" y="702"/>
                    </a:lnTo>
                    <a:lnTo>
                      <a:pt x="216" y="702"/>
                    </a:lnTo>
                    <a:lnTo>
                      <a:pt x="222" y="702"/>
                    </a:lnTo>
                    <a:lnTo>
                      <a:pt x="228" y="702"/>
                    </a:lnTo>
                    <a:lnTo>
                      <a:pt x="234" y="702"/>
                    </a:lnTo>
                    <a:lnTo>
                      <a:pt x="240" y="702"/>
                    </a:lnTo>
                    <a:lnTo>
                      <a:pt x="246" y="702"/>
                    </a:lnTo>
                    <a:lnTo>
                      <a:pt x="252" y="702"/>
                    </a:lnTo>
                    <a:lnTo>
                      <a:pt x="258" y="702"/>
                    </a:lnTo>
                    <a:lnTo>
                      <a:pt x="264" y="702"/>
                    </a:lnTo>
                    <a:lnTo>
                      <a:pt x="270" y="702"/>
                    </a:lnTo>
                    <a:lnTo>
                      <a:pt x="276" y="702"/>
                    </a:lnTo>
                    <a:lnTo>
                      <a:pt x="282" y="702"/>
                    </a:lnTo>
                    <a:lnTo>
                      <a:pt x="288" y="702"/>
                    </a:lnTo>
                    <a:lnTo>
                      <a:pt x="294" y="702"/>
                    </a:lnTo>
                    <a:lnTo>
                      <a:pt x="300" y="702"/>
                    </a:lnTo>
                    <a:lnTo>
                      <a:pt x="306" y="702"/>
                    </a:lnTo>
                    <a:lnTo>
                      <a:pt x="312" y="1404"/>
                    </a:lnTo>
                    <a:lnTo>
                      <a:pt x="318" y="1404"/>
                    </a:lnTo>
                    <a:lnTo>
                      <a:pt x="324" y="1404"/>
                    </a:lnTo>
                    <a:lnTo>
                      <a:pt x="330" y="1404"/>
                    </a:lnTo>
                    <a:lnTo>
                      <a:pt x="336" y="1404"/>
                    </a:lnTo>
                    <a:lnTo>
                      <a:pt x="342" y="1404"/>
                    </a:lnTo>
                    <a:lnTo>
                      <a:pt x="348" y="1404"/>
                    </a:lnTo>
                    <a:lnTo>
                      <a:pt x="354" y="1404"/>
                    </a:lnTo>
                    <a:lnTo>
                      <a:pt x="360" y="1404"/>
                    </a:lnTo>
                    <a:lnTo>
                      <a:pt x="366" y="1404"/>
                    </a:lnTo>
                    <a:lnTo>
                      <a:pt x="372" y="1404"/>
                    </a:lnTo>
                    <a:lnTo>
                      <a:pt x="378" y="1404"/>
                    </a:lnTo>
                    <a:lnTo>
                      <a:pt x="384" y="1404"/>
                    </a:lnTo>
                    <a:lnTo>
                      <a:pt x="390" y="1404"/>
                    </a:lnTo>
                    <a:lnTo>
                      <a:pt x="396" y="1404"/>
                    </a:lnTo>
                    <a:lnTo>
                      <a:pt x="402" y="1404"/>
                    </a:lnTo>
                    <a:lnTo>
                      <a:pt x="408" y="1404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2" y="1404"/>
                    </a:lnTo>
                    <a:lnTo>
                      <a:pt x="678" y="1404"/>
                    </a:lnTo>
                    <a:lnTo>
                      <a:pt x="684" y="1404"/>
                    </a:lnTo>
                    <a:lnTo>
                      <a:pt x="690" y="1404"/>
                    </a:lnTo>
                    <a:lnTo>
                      <a:pt x="696" y="1404"/>
                    </a:lnTo>
                    <a:lnTo>
                      <a:pt x="702" y="1404"/>
                    </a:lnTo>
                    <a:lnTo>
                      <a:pt x="708" y="1404"/>
                    </a:lnTo>
                    <a:lnTo>
                      <a:pt x="714" y="1404"/>
                    </a:lnTo>
                    <a:lnTo>
                      <a:pt x="720" y="1404"/>
                    </a:lnTo>
                    <a:lnTo>
                      <a:pt x="726" y="1404"/>
                    </a:lnTo>
                    <a:lnTo>
                      <a:pt x="732" y="1404"/>
                    </a:lnTo>
                    <a:lnTo>
                      <a:pt x="738" y="1404"/>
                    </a:lnTo>
                    <a:lnTo>
                      <a:pt x="744" y="1404"/>
                    </a:lnTo>
                    <a:lnTo>
                      <a:pt x="750" y="1404"/>
                    </a:lnTo>
                    <a:lnTo>
                      <a:pt x="756" y="140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84" name="Freeform 1040"/>
              <p:cNvSpPr>
                <a:spLocks/>
              </p:cNvSpPr>
              <p:nvPr/>
            </p:nvSpPr>
            <p:spPr bwMode="auto">
              <a:xfrm>
                <a:off x="6678613" y="2362200"/>
                <a:ext cx="1209675" cy="1114425"/>
              </a:xfrm>
              <a:custGeom>
                <a:avLst/>
                <a:gdLst/>
                <a:ahLst/>
                <a:cxnLst>
                  <a:cxn ang="0">
                    <a:pos x="12" y="702"/>
                  </a:cxn>
                  <a:cxn ang="0">
                    <a:pos x="30" y="702"/>
                  </a:cxn>
                  <a:cxn ang="0">
                    <a:pos x="48" y="702"/>
                  </a:cxn>
                  <a:cxn ang="0">
                    <a:pos x="66" y="702"/>
                  </a:cxn>
                  <a:cxn ang="0">
                    <a:pos x="84" y="702"/>
                  </a:cxn>
                  <a:cxn ang="0">
                    <a:pos x="102" y="702"/>
                  </a:cxn>
                  <a:cxn ang="0">
                    <a:pos x="120" y="702"/>
                  </a:cxn>
                  <a:cxn ang="0">
                    <a:pos x="138" y="702"/>
                  </a:cxn>
                  <a:cxn ang="0">
                    <a:pos x="156" y="702"/>
                  </a:cxn>
                  <a:cxn ang="0">
                    <a:pos x="174" y="702"/>
                  </a:cxn>
                  <a:cxn ang="0">
                    <a:pos x="192" y="702"/>
                  </a:cxn>
                  <a:cxn ang="0">
                    <a:pos x="210" y="702"/>
                  </a:cxn>
                  <a:cxn ang="0">
                    <a:pos x="228" y="702"/>
                  </a:cxn>
                  <a:cxn ang="0">
                    <a:pos x="246" y="702"/>
                  </a:cxn>
                  <a:cxn ang="0">
                    <a:pos x="264" y="702"/>
                  </a:cxn>
                  <a:cxn ang="0">
                    <a:pos x="282" y="702"/>
                  </a:cxn>
                  <a:cxn ang="0">
                    <a:pos x="300" y="174"/>
                  </a:cxn>
                  <a:cxn ang="0">
                    <a:pos x="318" y="0"/>
                  </a:cxn>
                  <a:cxn ang="0">
                    <a:pos x="336" y="0"/>
                  </a:cxn>
                  <a:cxn ang="0">
                    <a:pos x="354" y="0"/>
                  </a:cxn>
                  <a:cxn ang="0">
                    <a:pos x="372" y="0"/>
                  </a:cxn>
                  <a:cxn ang="0">
                    <a:pos x="390" y="0"/>
                  </a:cxn>
                  <a:cxn ang="0">
                    <a:pos x="408" y="0"/>
                  </a:cxn>
                  <a:cxn ang="0">
                    <a:pos x="426" y="0"/>
                  </a:cxn>
                  <a:cxn ang="0">
                    <a:pos x="444" y="0"/>
                  </a:cxn>
                  <a:cxn ang="0">
                    <a:pos x="462" y="0"/>
                  </a:cxn>
                  <a:cxn ang="0">
                    <a:pos x="480" y="0"/>
                  </a:cxn>
                  <a:cxn ang="0">
                    <a:pos x="498" y="0"/>
                  </a:cxn>
                  <a:cxn ang="0">
                    <a:pos x="516" y="0"/>
                  </a:cxn>
                  <a:cxn ang="0">
                    <a:pos x="534" y="0"/>
                  </a:cxn>
                  <a:cxn ang="0">
                    <a:pos x="552" y="0"/>
                  </a:cxn>
                  <a:cxn ang="0">
                    <a:pos x="570" y="0"/>
                  </a:cxn>
                  <a:cxn ang="0">
                    <a:pos x="588" y="0"/>
                  </a:cxn>
                  <a:cxn ang="0">
                    <a:pos x="606" y="0"/>
                  </a:cxn>
                  <a:cxn ang="0">
                    <a:pos x="624" y="0"/>
                  </a:cxn>
                  <a:cxn ang="0">
                    <a:pos x="642" y="0"/>
                  </a:cxn>
                  <a:cxn ang="0">
                    <a:pos x="660" y="0"/>
                  </a:cxn>
                  <a:cxn ang="0">
                    <a:pos x="678" y="0"/>
                  </a:cxn>
                  <a:cxn ang="0">
                    <a:pos x="696" y="0"/>
                  </a:cxn>
                  <a:cxn ang="0">
                    <a:pos x="714" y="0"/>
                  </a:cxn>
                  <a:cxn ang="0">
                    <a:pos x="732" y="0"/>
                  </a:cxn>
                  <a:cxn ang="0">
                    <a:pos x="750" y="0"/>
                  </a:cxn>
                </a:cxnLst>
                <a:rect l="0" t="0" r="r" b="b"/>
                <a:pathLst>
                  <a:path w="762" h="702">
                    <a:moveTo>
                      <a:pt x="0" y="702"/>
                    </a:moveTo>
                    <a:lnTo>
                      <a:pt x="6" y="702"/>
                    </a:lnTo>
                    <a:lnTo>
                      <a:pt x="12" y="702"/>
                    </a:lnTo>
                    <a:lnTo>
                      <a:pt x="18" y="702"/>
                    </a:lnTo>
                    <a:lnTo>
                      <a:pt x="24" y="702"/>
                    </a:lnTo>
                    <a:lnTo>
                      <a:pt x="30" y="702"/>
                    </a:lnTo>
                    <a:lnTo>
                      <a:pt x="36" y="702"/>
                    </a:lnTo>
                    <a:lnTo>
                      <a:pt x="42" y="702"/>
                    </a:lnTo>
                    <a:lnTo>
                      <a:pt x="48" y="702"/>
                    </a:lnTo>
                    <a:lnTo>
                      <a:pt x="54" y="702"/>
                    </a:lnTo>
                    <a:lnTo>
                      <a:pt x="60" y="702"/>
                    </a:lnTo>
                    <a:lnTo>
                      <a:pt x="66" y="702"/>
                    </a:lnTo>
                    <a:lnTo>
                      <a:pt x="72" y="702"/>
                    </a:lnTo>
                    <a:lnTo>
                      <a:pt x="78" y="702"/>
                    </a:lnTo>
                    <a:lnTo>
                      <a:pt x="84" y="702"/>
                    </a:lnTo>
                    <a:lnTo>
                      <a:pt x="90" y="702"/>
                    </a:lnTo>
                    <a:lnTo>
                      <a:pt x="96" y="702"/>
                    </a:lnTo>
                    <a:lnTo>
                      <a:pt x="102" y="702"/>
                    </a:lnTo>
                    <a:lnTo>
                      <a:pt x="108" y="702"/>
                    </a:lnTo>
                    <a:lnTo>
                      <a:pt x="114" y="702"/>
                    </a:lnTo>
                    <a:lnTo>
                      <a:pt x="120" y="702"/>
                    </a:lnTo>
                    <a:lnTo>
                      <a:pt x="126" y="702"/>
                    </a:lnTo>
                    <a:lnTo>
                      <a:pt x="132" y="702"/>
                    </a:lnTo>
                    <a:lnTo>
                      <a:pt x="138" y="702"/>
                    </a:lnTo>
                    <a:lnTo>
                      <a:pt x="144" y="702"/>
                    </a:lnTo>
                    <a:lnTo>
                      <a:pt x="150" y="702"/>
                    </a:lnTo>
                    <a:lnTo>
                      <a:pt x="156" y="702"/>
                    </a:lnTo>
                    <a:lnTo>
                      <a:pt x="162" y="702"/>
                    </a:lnTo>
                    <a:lnTo>
                      <a:pt x="168" y="702"/>
                    </a:lnTo>
                    <a:lnTo>
                      <a:pt x="174" y="702"/>
                    </a:lnTo>
                    <a:lnTo>
                      <a:pt x="180" y="702"/>
                    </a:lnTo>
                    <a:lnTo>
                      <a:pt x="186" y="702"/>
                    </a:lnTo>
                    <a:lnTo>
                      <a:pt x="192" y="702"/>
                    </a:lnTo>
                    <a:lnTo>
                      <a:pt x="198" y="702"/>
                    </a:lnTo>
                    <a:lnTo>
                      <a:pt x="204" y="702"/>
                    </a:lnTo>
                    <a:lnTo>
                      <a:pt x="210" y="702"/>
                    </a:lnTo>
                    <a:lnTo>
                      <a:pt x="216" y="702"/>
                    </a:lnTo>
                    <a:lnTo>
                      <a:pt x="222" y="702"/>
                    </a:lnTo>
                    <a:lnTo>
                      <a:pt x="228" y="702"/>
                    </a:lnTo>
                    <a:lnTo>
                      <a:pt x="234" y="702"/>
                    </a:lnTo>
                    <a:lnTo>
                      <a:pt x="240" y="702"/>
                    </a:lnTo>
                    <a:lnTo>
                      <a:pt x="246" y="702"/>
                    </a:lnTo>
                    <a:lnTo>
                      <a:pt x="252" y="702"/>
                    </a:lnTo>
                    <a:lnTo>
                      <a:pt x="258" y="702"/>
                    </a:lnTo>
                    <a:lnTo>
                      <a:pt x="264" y="702"/>
                    </a:lnTo>
                    <a:lnTo>
                      <a:pt x="270" y="702"/>
                    </a:lnTo>
                    <a:lnTo>
                      <a:pt x="276" y="702"/>
                    </a:lnTo>
                    <a:lnTo>
                      <a:pt x="282" y="702"/>
                    </a:lnTo>
                    <a:lnTo>
                      <a:pt x="288" y="522"/>
                    </a:lnTo>
                    <a:lnTo>
                      <a:pt x="294" y="174"/>
                    </a:lnTo>
                    <a:lnTo>
                      <a:pt x="300" y="174"/>
                    </a:lnTo>
                    <a:lnTo>
                      <a:pt x="306" y="174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0"/>
                    </a:lnTo>
                    <a:lnTo>
                      <a:pt x="744" y="0"/>
                    </a:lnTo>
                    <a:lnTo>
                      <a:pt x="750" y="0"/>
                    </a:lnTo>
                    <a:lnTo>
                      <a:pt x="756" y="0"/>
                    </a:lnTo>
                    <a:lnTo>
                      <a:pt x="762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85" name="Freeform 1041"/>
              <p:cNvSpPr>
                <a:spLocks/>
              </p:cNvSpPr>
              <p:nvPr/>
            </p:nvSpPr>
            <p:spPr bwMode="auto">
              <a:xfrm>
                <a:off x="7888288" y="1247775"/>
                <a:ext cx="1209675" cy="2228850"/>
              </a:xfrm>
              <a:custGeom>
                <a:avLst/>
                <a:gdLst/>
                <a:ahLst/>
                <a:cxnLst>
                  <a:cxn ang="0">
                    <a:pos x="12" y="702"/>
                  </a:cxn>
                  <a:cxn ang="0">
                    <a:pos x="30" y="702"/>
                  </a:cxn>
                  <a:cxn ang="0">
                    <a:pos x="48" y="354"/>
                  </a:cxn>
                  <a:cxn ang="0">
                    <a:pos x="66" y="174"/>
                  </a:cxn>
                  <a:cxn ang="0">
                    <a:pos x="84" y="174"/>
                  </a:cxn>
                  <a:cxn ang="0">
                    <a:pos x="102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8" y="0"/>
                  </a:cxn>
                  <a:cxn ang="0">
                    <a:pos x="246" y="0"/>
                  </a:cxn>
                  <a:cxn ang="0">
                    <a:pos x="264" y="0"/>
                  </a:cxn>
                  <a:cxn ang="0">
                    <a:pos x="282" y="0"/>
                  </a:cxn>
                  <a:cxn ang="0">
                    <a:pos x="300" y="1404"/>
                  </a:cxn>
                  <a:cxn ang="0">
                    <a:pos x="318" y="1404"/>
                  </a:cxn>
                  <a:cxn ang="0">
                    <a:pos x="336" y="1404"/>
                  </a:cxn>
                  <a:cxn ang="0">
                    <a:pos x="354" y="1404"/>
                  </a:cxn>
                  <a:cxn ang="0">
                    <a:pos x="372" y="1404"/>
                  </a:cxn>
                  <a:cxn ang="0">
                    <a:pos x="390" y="1404"/>
                  </a:cxn>
                  <a:cxn ang="0">
                    <a:pos x="408" y="1404"/>
                  </a:cxn>
                  <a:cxn ang="0">
                    <a:pos x="426" y="1404"/>
                  </a:cxn>
                  <a:cxn ang="0">
                    <a:pos x="444" y="1404"/>
                  </a:cxn>
                  <a:cxn ang="0">
                    <a:pos x="462" y="1404"/>
                  </a:cxn>
                  <a:cxn ang="0">
                    <a:pos x="480" y="1404"/>
                  </a:cxn>
                  <a:cxn ang="0">
                    <a:pos x="498" y="1404"/>
                  </a:cxn>
                  <a:cxn ang="0">
                    <a:pos x="516" y="1404"/>
                  </a:cxn>
                  <a:cxn ang="0">
                    <a:pos x="534" y="1404"/>
                  </a:cxn>
                  <a:cxn ang="0">
                    <a:pos x="552" y="1404"/>
                  </a:cxn>
                  <a:cxn ang="0">
                    <a:pos x="570" y="1404"/>
                  </a:cxn>
                  <a:cxn ang="0">
                    <a:pos x="588" y="1404"/>
                  </a:cxn>
                  <a:cxn ang="0">
                    <a:pos x="606" y="1404"/>
                  </a:cxn>
                  <a:cxn ang="0">
                    <a:pos x="624" y="1404"/>
                  </a:cxn>
                  <a:cxn ang="0">
                    <a:pos x="642" y="1404"/>
                  </a:cxn>
                  <a:cxn ang="0">
                    <a:pos x="660" y="1404"/>
                  </a:cxn>
                  <a:cxn ang="0">
                    <a:pos x="678" y="1404"/>
                  </a:cxn>
                  <a:cxn ang="0">
                    <a:pos x="696" y="1404"/>
                  </a:cxn>
                  <a:cxn ang="0">
                    <a:pos x="714" y="1404"/>
                  </a:cxn>
                  <a:cxn ang="0">
                    <a:pos x="732" y="1404"/>
                  </a:cxn>
                  <a:cxn ang="0">
                    <a:pos x="750" y="1404"/>
                  </a:cxn>
                </a:cxnLst>
                <a:rect l="0" t="0" r="r" b="b"/>
                <a:pathLst>
                  <a:path w="762" h="1404">
                    <a:moveTo>
                      <a:pt x="0" y="702"/>
                    </a:moveTo>
                    <a:lnTo>
                      <a:pt x="6" y="702"/>
                    </a:lnTo>
                    <a:lnTo>
                      <a:pt x="12" y="702"/>
                    </a:lnTo>
                    <a:lnTo>
                      <a:pt x="18" y="702"/>
                    </a:lnTo>
                    <a:lnTo>
                      <a:pt x="24" y="702"/>
                    </a:lnTo>
                    <a:lnTo>
                      <a:pt x="30" y="702"/>
                    </a:lnTo>
                    <a:lnTo>
                      <a:pt x="36" y="528"/>
                    </a:lnTo>
                    <a:lnTo>
                      <a:pt x="42" y="354"/>
                    </a:lnTo>
                    <a:lnTo>
                      <a:pt x="48" y="354"/>
                    </a:lnTo>
                    <a:lnTo>
                      <a:pt x="54" y="354"/>
                    </a:lnTo>
                    <a:lnTo>
                      <a:pt x="60" y="354"/>
                    </a:lnTo>
                    <a:lnTo>
                      <a:pt x="66" y="174"/>
                    </a:lnTo>
                    <a:lnTo>
                      <a:pt x="72" y="174"/>
                    </a:lnTo>
                    <a:lnTo>
                      <a:pt x="78" y="174"/>
                    </a:lnTo>
                    <a:lnTo>
                      <a:pt x="84" y="174"/>
                    </a:lnTo>
                    <a:lnTo>
                      <a:pt x="90" y="174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1404"/>
                    </a:lnTo>
                    <a:lnTo>
                      <a:pt x="300" y="1404"/>
                    </a:lnTo>
                    <a:lnTo>
                      <a:pt x="306" y="1404"/>
                    </a:lnTo>
                    <a:lnTo>
                      <a:pt x="312" y="1404"/>
                    </a:lnTo>
                    <a:lnTo>
                      <a:pt x="318" y="1404"/>
                    </a:lnTo>
                    <a:lnTo>
                      <a:pt x="324" y="1404"/>
                    </a:lnTo>
                    <a:lnTo>
                      <a:pt x="330" y="1404"/>
                    </a:lnTo>
                    <a:lnTo>
                      <a:pt x="336" y="1404"/>
                    </a:lnTo>
                    <a:lnTo>
                      <a:pt x="342" y="1404"/>
                    </a:lnTo>
                    <a:lnTo>
                      <a:pt x="348" y="1404"/>
                    </a:lnTo>
                    <a:lnTo>
                      <a:pt x="354" y="1404"/>
                    </a:lnTo>
                    <a:lnTo>
                      <a:pt x="360" y="1404"/>
                    </a:lnTo>
                    <a:lnTo>
                      <a:pt x="366" y="1404"/>
                    </a:lnTo>
                    <a:lnTo>
                      <a:pt x="372" y="1404"/>
                    </a:lnTo>
                    <a:lnTo>
                      <a:pt x="378" y="1404"/>
                    </a:lnTo>
                    <a:lnTo>
                      <a:pt x="384" y="1404"/>
                    </a:lnTo>
                    <a:lnTo>
                      <a:pt x="390" y="1404"/>
                    </a:lnTo>
                    <a:lnTo>
                      <a:pt x="396" y="1404"/>
                    </a:lnTo>
                    <a:lnTo>
                      <a:pt x="402" y="1404"/>
                    </a:lnTo>
                    <a:lnTo>
                      <a:pt x="408" y="1404"/>
                    </a:lnTo>
                    <a:lnTo>
                      <a:pt x="414" y="1404"/>
                    </a:lnTo>
                    <a:lnTo>
                      <a:pt x="420" y="1404"/>
                    </a:lnTo>
                    <a:lnTo>
                      <a:pt x="426" y="1404"/>
                    </a:lnTo>
                    <a:lnTo>
                      <a:pt x="432" y="1404"/>
                    </a:lnTo>
                    <a:lnTo>
                      <a:pt x="438" y="1404"/>
                    </a:lnTo>
                    <a:lnTo>
                      <a:pt x="444" y="1404"/>
                    </a:lnTo>
                    <a:lnTo>
                      <a:pt x="450" y="1404"/>
                    </a:lnTo>
                    <a:lnTo>
                      <a:pt x="456" y="1404"/>
                    </a:lnTo>
                    <a:lnTo>
                      <a:pt x="462" y="1404"/>
                    </a:lnTo>
                    <a:lnTo>
                      <a:pt x="468" y="1404"/>
                    </a:lnTo>
                    <a:lnTo>
                      <a:pt x="474" y="1404"/>
                    </a:lnTo>
                    <a:lnTo>
                      <a:pt x="480" y="1404"/>
                    </a:lnTo>
                    <a:lnTo>
                      <a:pt x="486" y="1404"/>
                    </a:lnTo>
                    <a:lnTo>
                      <a:pt x="492" y="1404"/>
                    </a:lnTo>
                    <a:lnTo>
                      <a:pt x="498" y="1404"/>
                    </a:lnTo>
                    <a:lnTo>
                      <a:pt x="504" y="1404"/>
                    </a:lnTo>
                    <a:lnTo>
                      <a:pt x="510" y="1404"/>
                    </a:lnTo>
                    <a:lnTo>
                      <a:pt x="516" y="1404"/>
                    </a:lnTo>
                    <a:lnTo>
                      <a:pt x="522" y="1404"/>
                    </a:lnTo>
                    <a:lnTo>
                      <a:pt x="528" y="1404"/>
                    </a:lnTo>
                    <a:lnTo>
                      <a:pt x="534" y="1404"/>
                    </a:lnTo>
                    <a:lnTo>
                      <a:pt x="540" y="1404"/>
                    </a:lnTo>
                    <a:lnTo>
                      <a:pt x="546" y="1404"/>
                    </a:lnTo>
                    <a:lnTo>
                      <a:pt x="552" y="1404"/>
                    </a:lnTo>
                    <a:lnTo>
                      <a:pt x="558" y="1404"/>
                    </a:lnTo>
                    <a:lnTo>
                      <a:pt x="564" y="1404"/>
                    </a:lnTo>
                    <a:lnTo>
                      <a:pt x="570" y="1404"/>
                    </a:lnTo>
                    <a:lnTo>
                      <a:pt x="576" y="1404"/>
                    </a:lnTo>
                    <a:lnTo>
                      <a:pt x="582" y="1404"/>
                    </a:lnTo>
                    <a:lnTo>
                      <a:pt x="588" y="1404"/>
                    </a:lnTo>
                    <a:lnTo>
                      <a:pt x="594" y="1404"/>
                    </a:lnTo>
                    <a:lnTo>
                      <a:pt x="600" y="1404"/>
                    </a:lnTo>
                    <a:lnTo>
                      <a:pt x="606" y="1404"/>
                    </a:lnTo>
                    <a:lnTo>
                      <a:pt x="612" y="1404"/>
                    </a:lnTo>
                    <a:lnTo>
                      <a:pt x="618" y="1404"/>
                    </a:lnTo>
                    <a:lnTo>
                      <a:pt x="624" y="1404"/>
                    </a:lnTo>
                    <a:lnTo>
                      <a:pt x="630" y="1404"/>
                    </a:lnTo>
                    <a:lnTo>
                      <a:pt x="636" y="1404"/>
                    </a:lnTo>
                    <a:lnTo>
                      <a:pt x="642" y="1404"/>
                    </a:lnTo>
                    <a:lnTo>
                      <a:pt x="648" y="1404"/>
                    </a:lnTo>
                    <a:lnTo>
                      <a:pt x="654" y="1404"/>
                    </a:lnTo>
                    <a:lnTo>
                      <a:pt x="660" y="1404"/>
                    </a:lnTo>
                    <a:lnTo>
                      <a:pt x="666" y="1404"/>
                    </a:lnTo>
                    <a:lnTo>
                      <a:pt x="672" y="1404"/>
                    </a:lnTo>
                    <a:lnTo>
                      <a:pt x="678" y="1404"/>
                    </a:lnTo>
                    <a:lnTo>
                      <a:pt x="684" y="1404"/>
                    </a:lnTo>
                    <a:lnTo>
                      <a:pt x="690" y="1404"/>
                    </a:lnTo>
                    <a:lnTo>
                      <a:pt x="696" y="1404"/>
                    </a:lnTo>
                    <a:lnTo>
                      <a:pt x="702" y="1404"/>
                    </a:lnTo>
                    <a:lnTo>
                      <a:pt x="708" y="1404"/>
                    </a:lnTo>
                    <a:lnTo>
                      <a:pt x="714" y="1404"/>
                    </a:lnTo>
                    <a:lnTo>
                      <a:pt x="720" y="1404"/>
                    </a:lnTo>
                    <a:lnTo>
                      <a:pt x="726" y="1404"/>
                    </a:lnTo>
                    <a:lnTo>
                      <a:pt x="732" y="1404"/>
                    </a:lnTo>
                    <a:lnTo>
                      <a:pt x="738" y="1404"/>
                    </a:lnTo>
                    <a:lnTo>
                      <a:pt x="744" y="1404"/>
                    </a:lnTo>
                    <a:lnTo>
                      <a:pt x="750" y="1404"/>
                    </a:lnTo>
                    <a:lnTo>
                      <a:pt x="756" y="1404"/>
                    </a:lnTo>
                    <a:lnTo>
                      <a:pt x="762" y="140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86" name="Freeform 1042"/>
              <p:cNvSpPr>
                <a:spLocks/>
              </p:cNvSpPr>
              <p:nvPr/>
            </p:nvSpPr>
            <p:spPr bwMode="auto">
              <a:xfrm>
                <a:off x="9097963" y="1247775"/>
                <a:ext cx="904875" cy="2228850"/>
              </a:xfrm>
              <a:custGeom>
                <a:avLst/>
                <a:gdLst/>
                <a:ahLst/>
                <a:cxnLst>
                  <a:cxn ang="0">
                    <a:pos x="6" y="1404"/>
                  </a:cxn>
                  <a:cxn ang="0">
                    <a:pos x="18" y="1404"/>
                  </a:cxn>
                  <a:cxn ang="0">
                    <a:pos x="30" y="1404"/>
                  </a:cxn>
                  <a:cxn ang="0">
                    <a:pos x="42" y="1404"/>
                  </a:cxn>
                  <a:cxn ang="0">
                    <a:pos x="54" y="1404"/>
                  </a:cxn>
                  <a:cxn ang="0">
                    <a:pos x="66" y="1404"/>
                  </a:cxn>
                  <a:cxn ang="0">
                    <a:pos x="78" y="1404"/>
                  </a:cxn>
                  <a:cxn ang="0">
                    <a:pos x="90" y="1404"/>
                  </a:cxn>
                  <a:cxn ang="0">
                    <a:pos x="102" y="1404"/>
                  </a:cxn>
                  <a:cxn ang="0">
                    <a:pos x="114" y="702"/>
                  </a:cxn>
                  <a:cxn ang="0">
                    <a:pos x="126" y="702"/>
                  </a:cxn>
                  <a:cxn ang="0">
                    <a:pos x="138" y="702"/>
                  </a:cxn>
                  <a:cxn ang="0">
                    <a:pos x="150" y="702"/>
                  </a:cxn>
                  <a:cxn ang="0">
                    <a:pos x="162" y="702"/>
                  </a:cxn>
                  <a:cxn ang="0">
                    <a:pos x="174" y="702"/>
                  </a:cxn>
                  <a:cxn ang="0">
                    <a:pos x="186" y="702"/>
                  </a:cxn>
                  <a:cxn ang="0">
                    <a:pos x="198" y="354"/>
                  </a:cxn>
                  <a:cxn ang="0">
                    <a:pos x="210" y="0"/>
                  </a:cxn>
                  <a:cxn ang="0">
                    <a:pos x="222" y="0"/>
                  </a:cxn>
                  <a:cxn ang="0">
                    <a:pos x="234" y="1404"/>
                  </a:cxn>
                  <a:cxn ang="0">
                    <a:pos x="246" y="1404"/>
                  </a:cxn>
                  <a:cxn ang="0">
                    <a:pos x="258" y="1404"/>
                  </a:cxn>
                  <a:cxn ang="0">
                    <a:pos x="270" y="1404"/>
                  </a:cxn>
                  <a:cxn ang="0">
                    <a:pos x="282" y="1404"/>
                  </a:cxn>
                  <a:cxn ang="0">
                    <a:pos x="294" y="1404"/>
                  </a:cxn>
                  <a:cxn ang="0">
                    <a:pos x="306" y="1404"/>
                  </a:cxn>
                  <a:cxn ang="0">
                    <a:pos x="318" y="1404"/>
                  </a:cxn>
                  <a:cxn ang="0">
                    <a:pos x="330" y="1404"/>
                  </a:cxn>
                  <a:cxn ang="0">
                    <a:pos x="342" y="1404"/>
                  </a:cxn>
                  <a:cxn ang="0">
                    <a:pos x="354" y="1404"/>
                  </a:cxn>
                  <a:cxn ang="0">
                    <a:pos x="366" y="1404"/>
                  </a:cxn>
                  <a:cxn ang="0">
                    <a:pos x="378" y="1404"/>
                  </a:cxn>
                  <a:cxn ang="0">
                    <a:pos x="390" y="1404"/>
                  </a:cxn>
                  <a:cxn ang="0">
                    <a:pos x="402" y="1404"/>
                  </a:cxn>
                  <a:cxn ang="0">
                    <a:pos x="414" y="1404"/>
                  </a:cxn>
                  <a:cxn ang="0">
                    <a:pos x="426" y="1404"/>
                  </a:cxn>
                  <a:cxn ang="0">
                    <a:pos x="438" y="1404"/>
                  </a:cxn>
                  <a:cxn ang="0">
                    <a:pos x="450" y="1404"/>
                  </a:cxn>
                  <a:cxn ang="0">
                    <a:pos x="462" y="1404"/>
                  </a:cxn>
                  <a:cxn ang="0">
                    <a:pos x="474" y="1404"/>
                  </a:cxn>
                  <a:cxn ang="0">
                    <a:pos x="486" y="1404"/>
                  </a:cxn>
                  <a:cxn ang="0">
                    <a:pos x="498" y="1404"/>
                  </a:cxn>
                  <a:cxn ang="0">
                    <a:pos x="510" y="1404"/>
                  </a:cxn>
                  <a:cxn ang="0">
                    <a:pos x="522" y="1404"/>
                  </a:cxn>
                  <a:cxn ang="0">
                    <a:pos x="534" y="1404"/>
                  </a:cxn>
                  <a:cxn ang="0">
                    <a:pos x="546" y="1404"/>
                  </a:cxn>
                  <a:cxn ang="0">
                    <a:pos x="558" y="1404"/>
                  </a:cxn>
                  <a:cxn ang="0">
                    <a:pos x="570" y="1404"/>
                  </a:cxn>
                </a:cxnLst>
                <a:rect l="0" t="0" r="r" b="b"/>
                <a:pathLst>
                  <a:path w="570" h="1404">
                    <a:moveTo>
                      <a:pt x="0" y="1404"/>
                    </a:moveTo>
                    <a:lnTo>
                      <a:pt x="6" y="1404"/>
                    </a:lnTo>
                    <a:lnTo>
                      <a:pt x="12" y="1404"/>
                    </a:lnTo>
                    <a:lnTo>
                      <a:pt x="18" y="1404"/>
                    </a:lnTo>
                    <a:lnTo>
                      <a:pt x="24" y="1404"/>
                    </a:lnTo>
                    <a:lnTo>
                      <a:pt x="30" y="1404"/>
                    </a:lnTo>
                    <a:lnTo>
                      <a:pt x="36" y="1404"/>
                    </a:lnTo>
                    <a:lnTo>
                      <a:pt x="42" y="1404"/>
                    </a:lnTo>
                    <a:lnTo>
                      <a:pt x="48" y="1404"/>
                    </a:lnTo>
                    <a:lnTo>
                      <a:pt x="54" y="1404"/>
                    </a:lnTo>
                    <a:lnTo>
                      <a:pt x="60" y="1404"/>
                    </a:lnTo>
                    <a:lnTo>
                      <a:pt x="66" y="1404"/>
                    </a:lnTo>
                    <a:lnTo>
                      <a:pt x="72" y="1404"/>
                    </a:lnTo>
                    <a:lnTo>
                      <a:pt x="78" y="1404"/>
                    </a:lnTo>
                    <a:lnTo>
                      <a:pt x="84" y="1404"/>
                    </a:lnTo>
                    <a:lnTo>
                      <a:pt x="90" y="1404"/>
                    </a:lnTo>
                    <a:lnTo>
                      <a:pt x="96" y="1404"/>
                    </a:lnTo>
                    <a:lnTo>
                      <a:pt x="102" y="1404"/>
                    </a:lnTo>
                    <a:lnTo>
                      <a:pt x="108" y="1050"/>
                    </a:lnTo>
                    <a:lnTo>
                      <a:pt x="114" y="702"/>
                    </a:lnTo>
                    <a:lnTo>
                      <a:pt x="120" y="702"/>
                    </a:lnTo>
                    <a:lnTo>
                      <a:pt x="126" y="702"/>
                    </a:lnTo>
                    <a:lnTo>
                      <a:pt x="132" y="702"/>
                    </a:lnTo>
                    <a:lnTo>
                      <a:pt x="138" y="702"/>
                    </a:lnTo>
                    <a:lnTo>
                      <a:pt x="144" y="702"/>
                    </a:lnTo>
                    <a:lnTo>
                      <a:pt x="150" y="702"/>
                    </a:lnTo>
                    <a:lnTo>
                      <a:pt x="156" y="702"/>
                    </a:lnTo>
                    <a:lnTo>
                      <a:pt x="162" y="702"/>
                    </a:lnTo>
                    <a:lnTo>
                      <a:pt x="168" y="702"/>
                    </a:lnTo>
                    <a:lnTo>
                      <a:pt x="174" y="702"/>
                    </a:lnTo>
                    <a:lnTo>
                      <a:pt x="180" y="702"/>
                    </a:lnTo>
                    <a:lnTo>
                      <a:pt x="186" y="702"/>
                    </a:lnTo>
                    <a:lnTo>
                      <a:pt x="192" y="528"/>
                    </a:lnTo>
                    <a:lnTo>
                      <a:pt x="198" y="354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1404"/>
                    </a:lnTo>
                    <a:lnTo>
                      <a:pt x="240" y="1404"/>
                    </a:lnTo>
                    <a:lnTo>
                      <a:pt x="246" y="1404"/>
                    </a:lnTo>
                    <a:lnTo>
                      <a:pt x="252" y="1404"/>
                    </a:lnTo>
                    <a:lnTo>
                      <a:pt x="258" y="1404"/>
                    </a:lnTo>
                    <a:lnTo>
                      <a:pt x="264" y="1404"/>
                    </a:lnTo>
                    <a:lnTo>
                      <a:pt x="270" y="1404"/>
                    </a:lnTo>
                    <a:lnTo>
                      <a:pt x="276" y="1404"/>
                    </a:lnTo>
                    <a:lnTo>
                      <a:pt x="282" y="1404"/>
                    </a:lnTo>
                    <a:lnTo>
                      <a:pt x="288" y="1404"/>
                    </a:lnTo>
                    <a:lnTo>
                      <a:pt x="294" y="1404"/>
                    </a:lnTo>
                    <a:lnTo>
                      <a:pt x="300" y="1404"/>
                    </a:lnTo>
                    <a:lnTo>
                      <a:pt x="306" y="1404"/>
                    </a:lnTo>
                    <a:lnTo>
                      <a:pt x="312" y="1404"/>
                    </a:lnTo>
                    <a:lnTo>
                      <a:pt x="318" y="1404"/>
                    </a:lnTo>
                    <a:lnTo>
                      <a:pt x="324" y="1404"/>
                    </a:lnTo>
                    <a:lnTo>
                      <a:pt x="330" y="1404"/>
                    </a:lnTo>
                    <a:lnTo>
                      <a:pt x="336" y="1404"/>
                    </a:lnTo>
                    <a:lnTo>
                      <a:pt x="342" y="1404"/>
                    </a:lnTo>
                    <a:lnTo>
                      <a:pt x="348" y="1404"/>
                    </a:lnTo>
                    <a:lnTo>
                      <a:pt x="354" y="1404"/>
                    </a:lnTo>
                    <a:lnTo>
                      <a:pt x="360" y="1404"/>
                    </a:lnTo>
                    <a:lnTo>
                      <a:pt x="366" y="1404"/>
                    </a:lnTo>
                    <a:lnTo>
                      <a:pt x="372" y="1404"/>
                    </a:lnTo>
                    <a:lnTo>
                      <a:pt x="378" y="1404"/>
                    </a:lnTo>
                    <a:lnTo>
                      <a:pt x="384" y="1404"/>
                    </a:lnTo>
                    <a:lnTo>
                      <a:pt x="390" y="1404"/>
                    </a:lnTo>
                    <a:lnTo>
                      <a:pt x="396" y="1404"/>
                    </a:lnTo>
                    <a:lnTo>
                      <a:pt x="402" y="1404"/>
                    </a:lnTo>
                    <a:lnTo>
                      <a:pt x="408" y="1404"/>
                    </a:lnTo>
                    <a:lnTo>
                      <a:pt x="414" y="1404"/>
                    </a:lnTo>
                    <a:lnTo>
                      <a:pt x="420" y="1404"/>
                    </a:lnTo>
                    <a:lnTo>
                      <a:pt x="426" y="1404"/>
                    </a:lnTo>
                    <a:lnTo>
                      <a:pt x="432" y="1404"/>
                    </a:lnTo>
                    <a:lnTo>
                      <a:pt x="438" y="1404"/>
                    </a:lnTo>
                    <a:lnTo>
                      <a:pt x="444" y="1404"/>
                    </a:lnTo>
                    <a:lnTo>
                      <a:pt x="450" y="1404"/>
                    </a:lnTo>
                    <a:lnTo>
                      <a:pt x="456" y="1404"/>
                    </a:lnTo>
                    <a:lnTo>
                      <a:pt x="462" y="1404"/>
                    </a:lnTo>
                    <a:lnTo>
                      <a:pt x="468" y="1404"/>
                    </a:lnTo>
                    <a:lnTo>
                      <a:pt x="474" y="1404"/>
                    </a:lnTo>
                    <a:lnTo>
                      <a:pt x="480" y="1404"/>
                    </a:lnTo>
                    <a:lnTo>
                      <a:pt x="486" y="1404"/>
                    </a:lnTo>
                    <a:lnTo>
                      <a:pt x="492" y="1404"/>
                    </a:lnTo>
                    <a:lnTo>
                      <a:pt x="498" y="1404"/>
                    </a:lnTo>
                    <a:lnTo>
                      <a:pt x="504" y="1404"/>
                    </a:lnTo>
                    <a:lnTo>
                      <a:pt x="510" y="1404"/>
                    </a:lnTo>
                    <a:lnTo>
                      <a:pt x="516" y="1404"/>
                    </a:lnTo>
                    <a:lnTo>
                      <a:pt x="522" y="1404"/>
                    </a:lnTo>
                    <a:lnTo>
                      <a:pt x="528" y="1404"/>
                    </a:lnTo>
                    <a:lnTo>
                      <a:pt x="534" y="1404"/>
                    </a:lnTo>
                    <a:lnTo>
                      <a:pt x="540" y="1404"/>
                    </a:lnTo>
                    <a:lnTo>
                      <a:pt x="546" y="1404"/>
                    </a:lnTo>
                    <a:lnTo>
                      <a:pt x="552" y="1404"/>
                    </a:lnTo>
                    <a:lnTo>
                      <a:pt x="558" y="1404"/>
                    </a:lnTo>
                    <a:lnTo>
                      <a:pt x="564" y="1404"/>
                    </a:lnTo>
                    <a:lnTo>
                      <a:pt x="570" y="140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87" name="Rectangle 1043"/>
              <p:cNvSpPr>
                <a:spLocks noChangeArrowheads="1"/>
              </p:cNvSpPr>
              <p:nvPr/>
            </p:nvSpPr>
            <p:spPr bwMode="auto">
              <a:xfrm>
                <a:off x="7402513" y="3714750"/>
                <a:ext cx="7620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Time [s]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88" name="Rectangle 1044"/>
              <p:cNvSpPr>
                <a:spLocks noChangeArrowheads="1"/>
              </p:cNvSpPr>
              <p:nvPr/>
            </p:nvSpPr>
            <p:spPr bwMode="auto">
              <a:xfrm rot="16200000">
                <a:off x="4259263" y="1608138"/>
                <a:ext cx="1333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x-</a:t>
                </a:r>
                <a:r>
                  <a:rPr kumimoji="0" 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velocity</a:t>
                </a: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[m/s]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89" name="Rectangle 1045"/>
              <p:cNvSpPr>
                <a:spLocks noChangeArrowheads="1"/>
              </p:cNvSpPr>
              <p:nvPr/>
            </p:nvSpPr>
            <p:spPr bwMode="auto">
              <a:xfrm>
                <a:off x="6183313" y="9525"/>
                <a:ext cx="341947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Variation FR;IS=640x480;BS=321x241;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90" name="Rectangle 1046"/>
              <p:cNvSpPr>
                <a:spLocks noChangeArrowheads="1"/>
              </p:cNvSpPr>
              <p:nvPr/>
            </p:nvSpPr>
            <p:spPr bwMode="auto">
              <a:xfrm>
                <a:off x="5983288" y="219075"/>
                <a:ext cx="38576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UND=Segmented Amorphous;ALGO=BMOF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91" name="Rectangle 1047"/>
              <p:cNvSpPr>
                <a:spLocks noChangeArrowheads="1"/>
              </p:cNvSpPr>
              <p:nvPr/>
            </p:nvSpPr>
            <p:spPr bwMode="auto">
              <a:xfrm>
                <a:off x="5459413" y="3409950"/>
                <a:ext cx="95250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92" name="Rectangle 1048"/>
              <p:cNvSpPr>
                <a:spLocks noChangeArrowheads="1"/>
              </p:cNvSpPr>
              <p:nvPr/>
            </p:nvSpPr>
            <p:spPr bwMode="auto">
              <a:xfrm>
                <a:off x="9983788" y="47625"/>
                <a:ext cx="95250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53" name="Rectangle 1109"/>
              <p:cNvSpPr>
                <a:spLocks noChangeArrowheads="1"/>
              </p:cNvSpPr>
              <p:nvPr/>
            </p:nvSpPr>
            <p:spPr bwMode="auto">
              <a:xfrm>
                <a:off x="5019675" y="219075"/>
                <a:ext cx="95250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50" name="Textfeld 2049"/>
            <p:cNvSpPr txBox="1"/>
            <p:nvPr/>
          </p:nvSpPr>
          <p:spPr>
            <a:xfrm>
              <a:off x="7092280" y="22768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4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2051" name="Gerade Verbindung mit Pfeil 2050"/>
            <p:cNvCxnSpPr/>
            <p:nvPr/>
          </p:nvCxnSpPr>
          <p:spPr>
            <a:xfrm rot="16200000" flipH="1">
              <a:off x="7092281" y="2780927"/>
              <a:ext cx="360038" cy="72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" name="Textfeld 2051"/>
            <p:cNvSpPr txBox="1"/>
            <p:nvPr/>
          </p:nvSpPr>
          <p:spPr>
            <a:xfrm>
              <a:off x="9324528" y="2420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4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2053" name="Gerade Verbindung mit Pfeil 2052"/>
            <p:cNvCxnSpPr/>
            <p:nvPr/>
          </p:nvCxnSpPr>
          <p:spPr>
            <a:xfrm rot="16200000" flipH="1">
              <a:off x="9324529" y="2924943"/>
              <a:ext cx="360038" cy="72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4" name="Textfeld 2053"/>
            <p:cNvSpPr txBox="1"/>
            <p:nvPr/>
          </p:nvSpPr>
          <p:spPr>
            <a:xfrm>
              <a:off x="7596336" y="14127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2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2055" name="Gerade Verbindung mit Pfeil 2054"/>
            <p:cNvCxnSpPr/>
            <p:nvPr/>
          </p:nvCxnSpPr>
          <p:spPr>
            <a:xfrm rot="16200000" flipH="1">
              <a:off x="7596337" y="1916831"/>
              <a:ext cx="360038" cy="72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6" name="Gerade Verbindung mit Pfeil 2055"/>
            <p:cNvCxnSpPr/>
            <p:nvPr/>
          </p:nvCxnSpPr>
          <p:spPr>
            <a:xfrm rot="10800000">
              <a:off x="8964488" y="2276872"/>
              <a:ext cx="360040" cy="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7" name="Textfeld 2056"/>
            <p:cNvSpPr txBox="1"/>
            <p:nvPr/>
          </p:nvSpPr>
          <p:spPr>
            <a:xfrm>
              <a:off x="9324528" y="2060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3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2058" name="Textfeld 2057"/>
            <p:cNvSpPr txBox="1"/>
            <p:nvPr/>
          </p:nvSpPr>
          <p:spPr>
            <a:xfrm>
              <a:off x="6228978" y="9799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1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2059" name="Gerade Verbindung mit Pfeil 2058"/>
            <p:cNvCxnSpPr/>
            <p:nvPr/>
          </p:nvCxnSpPr>
          <p:spPr>
            <a:xfrm rot="5400000">
              <a:off x="6192974" y="1519994"/>
              <a:ext cx="36004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ruppieren 654"/>
          <p:cNvGrpSpPr/>
          <p:nvPr/>
        </p:nvGrpSpPr>
        <p:grpSpPr>
          <a:xfrm>
            <a:off x="755576" y="836712"/>
            <a:ext cx="4830762" cy="3648075"/>
            <a:chOff x="1960563" y="1665288"/>
            <a:chExt cx="4830762" cy="3648075"/>
          </a:xfrm>
        </p:grpSpPr>
        <p:sp>
          <p:nvSpPr>
            <p:cNvPr id="2508" name="Line 460"/>
            <p:cNvSpPr>
              <a:spLocks noChangeShapeType="1"/>
            </p:cNvSpPr>
            <p:nvPr/>
          </p:nvSpPr>
          <p:spPr bwMode="auto">
            <a:xfrm>
              <a:off x="2638425" y="4827588"/>
              <a:ext cx="40671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9" name="Line 461"/>
            <p:cNvSpPr>
              <a:spLocks noChangeShapeType="1"/>
            </p:cNvSpPr>
            <p:nvPr/>
          </p:nvSpPr>
          <p:spPr bwMode="auto">
            <a:xfrm flipV="1">
              <a:off x="2638425" y="1846263"/>
              <a:ext cx="1588" cy="2981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0" name="Line 462"/>
            <p:cNvSpPr>
              <a:spLocks noChangeShapeType="1"/>
            </p:cNvSpPr>
            <p:nvPr/>
          </p:nvSpPr>
          <p:spPr bwMode="auto">
            <a:xfrm flipV="1">
              <a:off x="2638425" y="477996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1" name="Rectangle 463"/>
            <p:cNvSpPr>
              <a:spLocks noChangeArrowheads="1"/>
            </p:cNvSpPr>
            <p:nvPr/>
          </p:nvSpPr>
          <p:spPr bwMode="auto">
            <a:xfrm>
              <a:off x="2590800" y="485616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12" name="Line 464"/>
            <p:cNvSpPr>
              <a:spLocks noChangeShapeType="1"/>
            </p:cNvSpPr>
            <p:nvPr/>
          </p:nvSpPr>
          <p:spPr bwMode="auto">
            <a:xfrm flipV="1">
              <a:off x="3371850" y="477996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3" name="Rectangle 465"/>
            <p:cNvSpPr>
              <a:spLocks noChangeArrowheads="1"/>
            </p:cNvSpPr>
            <p:nvPr/>
          </p:nvSpPr>
          <p:spPr bwMode="auto">
            <a:xfrm>
              <a:off x="3324225" y="485616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14" name="Line 466"/>
            <p:cNvSpPr>
              <a:spLocks noChangeShapeType="1"/>
            </p:cNvSpPr>
            <p:nvPr/>
          </p:nvSpPr>
          <p:spPr bwMode="auto">
            <a:xfrm flipV="1">
              <a:off x="4114800" y="477996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5" name="Rectangle 467"/>
            <p:cNvSpPr>
              <a:spLocks noChangeArrowheads="1"/>
            </p:cNvSpPr>
            <p:nvPr/>
          </p:nvSpPr>
          <p:spPr bwMode="auto">
            <a:xfrm>
              <a:off x="4067175" y="485616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16" name="Line 468"/>
            <p:cNvSpPr>
              <a:spLocks noChangeShapeType="1"/>
            </p:cNvSpPr>
            <p:nvPr/>
          </p:nvSpPr>
          <p:spPr bwMode="auto">
            <a:xfrm flipV="1">
              <a:off x="4848225" y="477996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7" name="Rectangle 469"/>
            <p:cNvSpPr>
              <a:spLocks noChangeArrowheads="1"/>
            </p:cNvSpPr>
            <p:nvPr/>
          </p:nvSpPr>
          <p:spPr bwMode="auto">
            <a:xfrm>
              <a:off x="4800600" y="485616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18" name="Line 470"/>
            <p:cNvSpPr>
              <a:spLocks noChangeShapeType="1"/>
            </p:cNvSpPr>
            <p:nvPr/>
          </p:nvSpPr>
          <p:spPr bwMode="auto">
            <a:xfrm flipV="1">
              <a:off x="5591175" y="477996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9" name="Rectangle 471"/>
            <p:cNvSpPr>
              <a:spLocks noChangeArrowheads="1"/>
            </p:cNvSpPr>
            <p:nvPr/>
          </p:nvSpPr>
          <p:spPr bwMode="auto">
            <a:xfrm>
              <a:off x="5543550" y="485616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0" name="Line 472"/>
            <p:cNvSpPr>
              <a:spLocks noChangeShapeType="1"/>
            </p:cNvSpPr>
            <p:nvPr/>
          </p:nvSpPr>
          <p:spPr bwMode="auto">
            <a:xfrm flipV="1">
              <a:off x="6334125" y="477996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1" name="Rectangle 473"/>
            <p:cNvSpPr>
              <a:spLocks noChangeArrowheads="1"/>
            </p:cNvSpPr>
            <p:nvPr/>
          </p:nvSpPr>
          <p:spPr bwMode="auto">
            <a:xfrm>
              <a:off x="6286500" y="485616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2" name="Line 474"/>
            <p:cNvSpPr>
              <a:spLocks noChangeShapeType="1"/>
            </p:cNvSpPr>
            <p:nvPr/>
          </p:nvSpPr>
          <p:spPr bwMode="auto">
            <a:xfrm>
              <a:off x="2638425" y="4827588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3" name="Rectangle 475"/>
            <p:cNvSpPr>
              <a:spLocks noChangeArrowheads="1"/>
            </p:cNvSpPr>
            <p:nvPr/>
          </p:nvSpPr>
          <p:spPr bwMode="auto">
            <a:xfrm>
              <a:off x="2495550" y="47228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4" name="Line 476"/>
            <p:cNvSpPr>
              <a:spLocks noChangeShapeType="1"/>
            </p:cNvSpPr>
            <p:nvPr/>
          </p:nvSpPr>
          <p:spPr bwMode="auto">
            <a:xfrm>
              <a:off x="2638425" y="4227513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5" name="Rectangle 477"/>
            <p:cNvSpPr>
              <a:spLocks noChangeArrowheads="1"/>
            </p:cNvSpPr>
            <p:nvPr/>
          </p:nvSpPr>
          <p:spPr bwMode="auto">
            <a:xfrm>
              <a:off x="2238375" y="4122738"/>
              <a:ext cx="457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0.05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6" name="Line 478"/>
            <p:cNvSpPr>
              <a:spLocks noChangeShapeType="1"/>
            </p:cNvSpPr>
            <p:nvPr/>
          </p:nvSpPr>
          <p:spPr bwMode="auto">
            <a:xfrm>
              <a:off x="2638425" y="3627438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7" name="Rectangle 479"/>
            <p:cNvSpPr>
              <a:spLocks noChangeArrowheads="1"/>
            </p:cNvSpPr>
            <p:nvPr/>
          </p:nvSpPr>
          <p:spPr bwMode="auto">
            <a:xfrm>
              <a:off x="2343150" y="3522663"/>
              <a:ext cx="3524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8" name="Line 480"/>
            <p:cNvSpPr>
              <a:spLocks noChangeShapeType="1"/>
            </p:cNvSpPr>
            <p:nvPr/>
          </p:nvSpPr>
          <p:spPr bwMode="auto">
            <a:xfrm>
              <a:off x="2638425" y="3036888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9" name="Rectangle 481"/>
            <p:cNvSpPr>
              <a:spLocks noChangeArrowheads="1"/>
            </p:cNvSpPr>
            <p:nvPr/>
          </p:nvSpPr>
          <p:spPr bwMode="auto">
            <a:xfrm>
              <a:off x="2238375" y="2932113"/>
              <a:ext cx="457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0.15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0" name="Line 482"/>
            <p:cNvSpPr>
              <a:spLocks noChangeShapeType="1"/>
            </p:cNvSpPr>
            <p:nvPr/>
          </p:nvSpPr>
          <p:spPr bwMode="auto">
            <a:xfrm>
              <a:off x="2638425" y="2436813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1" name="Rectangle 483"/>
            <p:cNvSpPr>
              <a:spLocks noChangeArrowheads="1"/>
            </p:cNvSpPr>
            <p:nvPr/>
          </p:nvSpPr>
          <p:spPr bwMode="auto">
            <a:xfrm>
              <a:off x="2343150" y="2332038"/>
              <a:ext cx="3524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2" name="Line 484"/>
            <p:cNvSpPr>
              <a:spLocks noChangeShapeType="1"/>
            </p:cNvSpPr>
            <p:nvPr/>
          </p:nvSpPr>
          <p:spPr bwMode="auto">
            <a:xfrm>
              <a:off x="2638425" y="1846263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3" name="Rectangle 485"/>
            <p:cNvSpPr>
              <a:spLocks noChangeArrowheads="1"/>
            </p:cNvSpPr>
            <p:nvPr/>
          </p:nvSpPr>
          <p:spPr bwMode="auto">
            <a:xfrm>
              <a:off x="2238375" y="1741488"/>
              <a:ext cx="457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4" name="Freeform 486"/>
            <p:cNvSpPr>
              <a:spLocks/>
            </p:cNvSpPr>
            <p:nvPr/>
          </p:nvSpPr>
          <p:spPr bwMode="auto">
            <a:xfrm>
              <a:off x="2638425" y="2436813"/>
              <a:ext cx="1181100" cy="2390775"/>
            </a:xfrm>
            <a:custGeom>
              <a:avLst/>
              <a:gdLst/>
              <a:ahLst/>
              <a:cxnLst>
                <a:cxn ang="0">
                  <a:pos x="12" y="1506"/>
                </a:cxn>
                <a:cxn ang="0">
                  <a:pos x="30" y="1506"/>
                </a:cxn>
                <a:cxn ang="0">
                  <a:pos x="48" y="750"/>
                </a:cxn>
                <a:cxn ang="0">
                  <a:pos x="66" y="750"/>
                </a:cxn>
                <a:cxn ang="0">
                  <a:pos x="84" y="750"/>
                </a:cxn>
                <a:cxn ang="0">
                  <a:pos x="102" y="750"/>
                </a:cxn>
                <a:cxn ang="0">
                  <a:pos x="120" y="750"/>
                </a:cxn>
                <a:cxn ang="0">
                  <a:pos x="138" y="750"/>
                </a:cxn>
                <a:cxn ang="0">
                  <a:pos x="156" y="750"/>
                </a:cxn>
                <a:cxn ang="0">
                  <a:pos x="174" y="750"/>
                </a:cxn>
                <a:cxn ang="0">
                  <a:pos x="192" y="750"/>
                </a:cxn>
                <a:cxn ang="0">
                  <a:pos x="210" y="750"/>
                </a:cxn>
                <a:cxn ang="0">
                  <a:pos x="228" y="750"/>
                </a:cxn>
                <a:cxn ang="0">
                  <a:pos x="246" y="750"/>
                </a:cxn>
                <a:cxn ang="0">
                  <a:pos x="264" y="750"/>
                </a:cxn>
                <a:cxn ang="0">
                  <a:pos x="282" y="1506"/>
                </a:cxn>
                <a:cxn ang="0">
                  <a:pos x="300" y="1506"/>
                </a:cxn>
                <a:cxn ang="0">
                  <a:pos x="318" y="1506"/>
                </a:cxn>
                <a:cxn ang="0">
                  <a:pos x="336" y="1506"/>
                </a:cxn>
                <a:cxn ang="0">
                  <a:pos x="354" y="1506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0" y="1506"/>
                </a:cxn>
                <a:cxn ang="0">
                  <a:pos x="618" y="1506"/>
                </a:cxn>
                <a:cxn ang="0">
                  <a:pos x="636" y="1506"/>
                </a:cxn>
                <a:cxn ang="0">
                  <a:pos x="654" y="1506"/>
                </a:cxn>
                <a:cxn ang="0">
                  <a:pos x="672" y="1506"/>
                </a:cxn>
                <a:cxn ang="0">
                  <a:pos x="690" y="1506"/>
                </a:cxn>
                <a:cxn ang="0">
                  <a:pos x="708" y="1488"/>
                </a:cxn>
                <a:cxn ang="0">
                  <a:pos x="720" y="1464"/>
                </a:cxn>
                <a:cxn ang="0">
                  <a:pos x="732" y="1440"/>
                </a:cxn>
              </a:cxnLst>
              <a:rect l="0" t="0" r="r" b="b"/>
              <a:pathLst>
                <a:path w="744" h="1506">
                  <a:moveTo>
                    <a:pt x="0" y="1506"/>
                  </a:moveTo>
                  <a:lnTo>
                    <a:pt x="6" y="1506"/>
                  </a:lnTo>
                  <a:lnTo>
                    <a:pt x="12" y="1506"/>
                  </a:lnTo>
                  <a:lnTo>
                    <a:pt x="18" y="1506"/>
                  </a:lnTo>
                  <a:lnTo>
                    <a:pt x="24" y="1506"/>
                  </a:lnTo>
                  <a:lnTo>
                    <a:pt x="30" y="1506"/>
                  </a:lnTo>
                  <a:lnTo>
                    <a:pt x="36" y="1506"/>
                  </a:lnTo>
                  <a:lnTo>
                    <a:pt x="42" y="750"/>
                  </a:lnTo>
                  <a:lnTo>
                    <a:pt x="48" y="750"/>
                  </a:lnTo>
                  <a:lnTo>
                    <a:pt x="54" y="750"/>
                  </a:lnTo>
                  <a:lnTo>
                    <a:pt x="60" y="750"/>
                  </a:lnTo>
                  <a:lnTo>
                    <a:pt x="66" y="750"/>
                  </a:lnTo>
                  <a:lnTo>
                    <a:pt x="72" y="750"/>
                  </a:lnTo>
                  <a:lnTo>
                    <a:pt x="78" y="750"/>
                  </a:lnTo>
                  <a:lnTo>
                    <a:pt x="84" y="750"/>
                  </a:lnTo>
                  <a:lnTo>
                    <a:pt x="90" y="750"/>
                  </a:lnTo>
                  <a:lnTo>
                    <a:pt x="96" y="750"/>
                  </a:lnTo>
                  <a:lnTo>
                    <a:pt x="102" y="750"/>
                  </a:lnTo>
                  <a:lnTo>
                    <a:pt x="108" y="750"/>
                  </a:lnTo>
                  <a:lnTo>
                    <a:pt x="114" y="750"/>
                  </a:lnTo>
                  <a:lnTo>
                    <a:pt x="120" y="750"/>
                  </a:lnTo>
                  <a:lnTo>
                    <a:pt x="126" y="750"/>
                  </a:lnTo>
                  <a:lnTo>
                    <a:pt x="132" y="750"/>
                  </a:lnTo>
                  <a:lnTo>
                    <a:pt x="138" y="750"/>
                  </a:lnTo>
                  <a:lnTo>
                    <a:pt x="144" y="750"/>
                  </a:lnTo>
                  <a:lnTo>
                    <a:pt x="150" y="750"/>
                  </a:lnTo>
                  <a:lnTo>
                    <a:pt x="156" y="750"/>
                  </a:lnTo>
                  <a:lnTo>
                    <a:pt x="162" y="750"/>
                  </a:lnTo>
                  <a:lnTo>
                    <a:pt x="168" y="750"/>
                  </a:lnTo>
                  <a:lnTo>
                    <a:pt x="174" y="750"/>
                  </a:lnTo>
                  <a:lnTo>
                    <a:pt x="180" y="750"/>
                  </a:lnTo>
                  <a:lnTo>
                    <a:pt x="186" y="750"/>
                  </a:lnTo>
                  <a:lnTo>
                    <a:pt x="192" y="750"/>
                  </a:lnTo>
                  <a:lnTo>
                    <a:pt x="198" y="750"/>
                  </a:lnTo>
                  <a:lnTo>
                    <a:pt x="204" y="750"/>
                  </a:lnTo>
                  <a:lnTo>
                    <a:pt x="210" y="750"/>
                  </a:lnTo>
                  <a:lnTo>
                    <a:pt x="216" y="750"/>
                  </a:lnTo>
                  <a:lnTo>
                    <a:pt x="222" y="750"/>
                  </a:lnTo>
                  <a:lnTo>
                    <a:pt x="228" y="750"/>
                  </a:lnTo>
                  <a:lnTo>
                    <a:pt x="234" y="750"/>
                  </a:lnTo>
                  <a:lnTo>
                    <a:pt x="240" y="750"/>
                  </a:lnTo>
                  <a:lnTo>
                    <a:pt x="246" y="750"/>
                  </a:lnTo>
                  <a:lnTo>
                    <a:pt x="252" y="750"/>
                  </a:lnTo>
                  <a:lnTo>
                    <a:pt x="258" y="750"/>
                  </a:lnTo>
                  <a:lnTo>
                    <a:pt x="264" y="750"/>
                  </a:lnTo>
                  <a:lnTo>
                    <a:pt x="270" y="750"/>
                  </a:lnTo>
                  <a:lnTo>
                    <a:pt x="276" y="1506"/>
                  </a:lnTo>
                  <a:lnTo>
                    <a:pt x="282" y="1506"/>
                  </a:lnTo>
                  <a:lnTo>
                    <a:pt x="288" y="1506"/>
                  </a:lnTo>
                  <a:lnTo>
                    <a:pt x="294" y="1506"/>
                  </a:lnTo>
                  <a:lnTo>
                    <a:pt x="300" y="1506"/>
                  </a:lnTo>
                  <a:lnTo>
                    <a:pt x="306" y="1506"/>
                  </a:lnTo>
                  <a:lnTo>
                    <a:pt x="312" y="1506"/>
                  </a:lnTo>
                  <a:lnTo>
                    <a:pt x="318" y="1506"/>
                  </a:lnTo>
                  <a:lnTo>
                    <a:pt x="324" y="1506"/>
                  </a:lnTo>
                  <a:lnTo>
                    <a:pt x="330" y="1506"/>
                  </a:lnTo>
                  <a:lnTo>
                    <a:pt x="336" y="1506"/>
                  </a:lnTo>
                  <a:lnTo>
                    <a:pt x="342" y="1506"/>
                  </a:lnTo>
                  <a:lnTo>
                    <a:pt x="348" y="1506"/>
                  </a:lnTo>
                  <a:lnTo>
                    <a:pt x="354" y="1506"/>
                  </a:lnTo>
                  <a:lnTo>
                    <a:pt x="360" y="1506"/>
                  </a:lnTo>
                  <a:lnTo>
                    <a:pt x="366" y="1506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0" y="1506"/>
                  </a:lnTo>
                  <a:lnTo>
                    <a:pt x="606" y="1506"/>
                  </a:lnTo>
                  <a:lnTo>
                    <a:pt x="612" y="1506"/>
                  </a:lnTo>
                  <a:lnTo>
                    <a:pt x="618" y="1506"/>
                  </a:lnTo>
                  <a:lnTo>
                    <a:pt x="624" y="1506"/>
                  </a:lnTo>
                  <a:lnTo>
                    <a:pt x="630" y="1506"/>
                  </a:lnTo>
                  <a:lnTo>
                    <a:pt x="636" y="1506"/>
                  </a:lnTo>
                  <a:lnTo>
                    <a:pt x="642" y="1506"/>
                  </a:lnTo>
                  <a:lnTo>
                    <a:pt x="648" y="1506"/>
                  </a:lnTo>
                  <a:lnTo>
                    <a:pt x="654" y="1506"/>
                  </a:lnTo>
                  <a:lnTo>
                    <a:pt x="660" y="1506"/>
                  </a:lnTo>
                  <a:lnTo>
                    <a:pt x="666" y="1506"/>
                  </a:lnTo>
                  <a:lnTo>
                    <a:pt x="672" y="1506"/>
                  </a:lnTo>
                  <a:lnTo>
                    <a:pt x="678" y="1506"/>
                  </a:lnTo>
                  <a:lnTo>
                    <a:pt x="684" y="1506"/>
                  </a:lnTo>
                  <a:lnTo>
                    <a:pt x="690" y="1506"/>
                  </a:lnTo>
                  <a:lnTo>
                    <a:pt x="696" y="1506"/>
                  </a:lnTo>
                  <a:lnTo>
                    <a:pt x="702" y="1494"/>
                  </a:lnTo>
                  <a:lnTo>
                    <a:pt x="708" y="1488"/>
                  </a:lnTo>
                  <a:lnTo>
                    <a:pt x="708" y="1482"/>
                  </a:lnTo>
                  <a:lnTo>
                    <a:pt x="714" y="1470"/>
                  </a:lnTo>
                  <a:lnTo>
                    <a:pt x="720" y="1464"/>
                  </a:lnTo>
                  <a:lnTo>
                    <a:pt x="726" y="1458"/>
                  </a:lnTo>
                  <a:lnTo>
                    <a:pt x="726" y="1452"/>
                  </a:lnTo>
                  <a:lnTo>
                    <a:pt x="732" y="1440"/>
                  </a:lnTo>
                  <a:lnTo>
                    <a:pt x="738" y="1434"/>
                  </a:lnTo>
                  <a:lnTo>
                    <a:pt x="744" y="142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5" name="Freeform 487"/>
            <p:cNvSpPr>
              <a:spLocks/>
            </p:cNvSpPr>
            <p:nvPr/>
          </p:nvSpPr>
          <p:spPr bwMode="auto">
            <a:xfrm>
              <a:off x="3819525" y="3189288"/>
              <a:ext cx="933450" cy="1514475"/>
            </a:xfrm>
            <a:custGeom>
              <a:avLst/>
              <a:gdLst/>
              <a:ahLst/>
              <a:cxnLst>
                <a:cxn ang="0">
                  <a:pos x="6" y="936"/>
                </a:cxn>
                <a:cxn ang="0">
                  <a:pos x="24" y="918"/>
                </a:cxn>
                <a:cxn ang="0">
                  <a:pos x="36" y="894"/>
                </a:cxn>
                <a:cxn ang="0">
                  <a:pos x="48" y="870"/>
                </a:cxn>
                <a:cxn ang="0">
                  <a:pos x="66" y="846"/>
                </a:cxn>
                <a:cxn ang="0">
                  <a:pos x="78" y="828"/>
                </a:cxn>
                <a:cxn ang="0">
                  <a:pos x="90" y="804"/>
                </a:cxn>
                <a:cxn ang="0">
                  <a:pos x="108" y="780"/>
                </a:cxn>
                <a:cxn ang="0">
                  <a:pos x="120" y="756"/>
                </a:cxn>
                <a:cxn ang="0">
                  <a:pos x="132" y="738"/>
                </a:cxn>
                <a:cxn ang="0">
                  <a:pos x="150" y="714"/>
                </a:cxn>
                <a:cxn ang="0">
                  <a:pos x="162" y="690"/>
                </a:cxn>
                <a:cxn ang="0">
                  <a:pos x="174" y="666"/>
                </a:cxn>
                <a:cxn ang="0">
                  <a:pos x="192" y="648"/>
                </a:cxn>
                <a:cxn ang="0">
                  <a:pos x="204" y="624"/>
                </a:cxn>
                <a:cxn ang="0">
                  <a:pos x="216" y="600"/>
                </a:cxn>
                <a:cxn ang="0">
                  <a:pos x="234" y="576"/>
                </a:cxn>
                <a:cxn ang="0">
                  <a:pos x="246" y="558"/>
                </a:cxn>
                <a:cxn ang="0">
                  <a:pos x="258" y="534"/>
                </a:cxn>
                <a:cxn ang="0">
                  <a:pos x="276" y="510"/>
                </a:cxn>
                <a:cxn ang="0">
                  <a:pos x="288" y="486"/>
                </a:cxn>
                <a:cxn ang="0">
                  <a:pos x="300" y="468"/>
                </a:cxn>
                <a:cxn ang="0">
                  <a:pos x="318" y="444"/>
                </a:cxn>
                <a:cxn ang="0">
                  <a:pos x="330" y="420"/>
                </a:cxn>
                <a:cxn ang="0">
                  <a:pos x="342" y="396"/>
                </a:cxn>
                <a:cxn ang="0">
                  <a:pos x="354" y="378"/>
                </a:cxn>
                <a:cxn ang="0">
                  <a:pos x="372" y="354"/>
                </a:cxn>
                <a:cxn ang="0">
                  <a:pos x="384" y="330"/>
                </a:cxn>
                <a:cxn ang="0">
                  <a:pos x="396" y="306"/>
                </a:cxn>
                <a:cxn ang="0">
                  <a:pos x="414" y="288"/>
                </a:cxn>
                <a:cxn ang="0">
                  <a:pos x="426" y="264"/>
                </a:cxn>
                <a:cxn ang="0">
                  <a:pos x="438" y="240"/>
                </a:cxn>
                <a:cxn ang="0">
                  <a:pos x="456" y="216"/>
                </a:cxn>
                <a:cxn ang="0">
                  <a:pos x="468" y="198"/>
                </a:cxn>
                <a:cxn ang="0">
                  <a:pos x="480" y="174"/>
                </a:cxn>
                <a:cxn ang="0">
                  <a:pos x="498" y="150"/>
                </a:cxn>
                <a:cxn ang="0">
                  <a:pos x="510" y="126"/>
                </a:cxn>
                <a:cxn ang="0">
                  <a:pos x="522" y="108"/>
                </a:cxn>
                <a:cxn ang="0">
                  <a:pos x="540" y="84"/>
                </a:cxn>
                <a:cxn ang="0">
                  <a:pos x="552" y="60"/>
                </a:cxn>
                <a:cxn ang="0">
                  <a:pos x="564" y="36"/>
                </a:cxn>
                <a:cxn ang="0">
                  <a:pos x="582" y="12"/>
                </a:cxn>
              </a:cxnLst>
              <a:rect l="0" t="0" r="r" b="b"/>
              <a:pathLst>
                <a:path w="588" h="954">
                  <a:moveTo>
                    <a:pt x="0" y="954"/>
                  </a:moveTo>
                  <a:lnTo>
                    <a:pt x="0" y="948"/>
                  </a:lnTo>
                  <a:lnTo>
                    <a:pt x="6" y="936"/>
                  </a:lnTo>
                  <a:lnTo>
                    <a:pt x="12" y="930"/>
                  </a:lnTo>
                  <a:lnTo>
                    <a:pt x="18" y="924"/>
                  </a:lnTo>
                  <a:lnTo>
                    <a:pt x="24" y="918"/>
                  </a:lnTo>
                  <a:lnTo>
                    <a:pt x="24" y="906"/>
                  </a:lnTo>
                  <a:lnTo>
                    <a:pt x="30" y="900"/>
                  </a:lnTo>
                  <a:lnTo>
                    <a:pt x="36" y="894"/>
                  </a:lnTo>
                  <a:lnTo>
                    <a:pt x="42" y="888"/>
                  </a:lnTo>
                  <a:lnTo>
                    <a:pt x="42" y="876"/>
                  </a:lnTo>
                  <a:lnTo>
                    <a:pt x="48" y="870"/>
                  </a:lnTo>
                  <a:lnTo>
                    <a:pt x="54" y="864"/>
                  </a:lnTo>
                  <a:lnTo>
                    <a:pt x="60" y="858"/>
                  </a:lnTo>
                  <a:lnTo>
                    <a:pt x="66" y="846"/>
                  </a:lnTo>
                  <a:lnTo>
                    <a:pt x="66" y="840"/>
                  </a:lnTo>
                  <a:lnTo>
                    <a:pt x="72" y="834"/>
                  </a:lnTo>
                  <a:lnTo>
                    <a:pt x="78" y="828"/>
                  </a:lnTo>
                  <a:lnTo>
                    <a:pt x="84" y="816"/>
                  </a:lnTo>
                  <a:lnTo>
                    <a:pt x="84" y="810"/>
                  </a:lnTo>
                  <a:lnTo>
                    <a:pt x="90" y="804"/>
                  </a:lnTo>
                  <a:lnTo>
                    <a:pt x="96" y="798"/>
                  </a:lnTo>
                  <a:lnTo>
                    <a:pt x="102" y="786"/>
                  </a:lnTo>
                  <a:lnTo>
                    <a:pt x="108" y="780"/>
                  </a:lnTo>
                  <a:lnTo>
                    <a:pt x="108" y="774"/>
                  </a:lnTo>
                  <a:lnTo>
                    <a:pt x="114" y="768"/>
                  </a:lnTo>
                  <a:lnTo>
                    <a:pt x="120" y="756"/>
                  </a:lnTo>
                  <a:lnTo>
                    <a:pt x="126" y="750"/>
                  </a:lnTo>
                  <a:lnTo>
                    <a:pt x="126" y="744"/>
                  </a:lnTo>
                  <a:lnTo>
                    <a:pt x="132" y="738"/>
                  </a:lnTo>
                  <a:lnTo>
                    <a:pt x="138" y="726"/>
                  </a:lnTo>
                  <a:lnTo>
                    <a:pt x="144" y="720"/>
                  </a:lnTo>
                  <a:lnTo>
                    <a:pt x="150" y="714"/>
                  </a:lnTo>
                  <a:lnTo>
                    <a:pt x="150" y="708"/>
                  </a:lnTo>
                  <a:lnTo>
                    <a:pt x="156" y="696"/>
                  </a:lnTo>
                  <a:lnTo>
                    <a:pt x="162" y="690"/>
                  </a:lnTo>
                  <a:lnTo>
                    <a:pt x="168" y="684"/>
                  </a:lnTo>
                  <a:lnTo>
                    <a:pt x="168" y="678"/>
                  </a:lnTo>
                  <a:lnTo>
                    <a:pt x="174" y="666"/>
                  </a:lnTo>
                  <a:lnTo>
                    <a:pt x="180" y="660"/>
                  </a:lnTo>
                  <a:lnTo>
                    <a:pt x="186" y="654"/>
                  </a:lnTo>
                  <a:lnTo>
                    <a:pt x="192" y="648"/>
                  </a:lnTo>
                  <a:lnTo>
                    <a:pt x="192" y="636"/>
                  </a:lnTo>
                  <a:lnTo>
                    <a:pt x="198" y="630"/>
                  </a:lnTo>
                  <a:lnTo>
                    <a:pt x="204" y="624"/>
                  </a:lnTo>
                  <a:lnTo>
                    <a:pt x="210" y="618"/>
                  </a:lnTo>
                  <a:lnTo>
                    <a:pt x="210" y="606"/>
                  </a:lnTo>
                  <a:lnTo>
                    <a:pt x="216" y="600"/>
                  </a:lnTo>
                  <a:lnTo>
                    <a:pt x="222" y="594"/>
                  </a:lnTo>
                  <a:lnTo>
                    <a:pt x="228" y="588"/>
                  </a:lnTo>
                  <a:lnTo>
                    <a:pt x="234" y="576"/>
                  </a:lnTo>
                  <a:lnTo>
                    <a:pt x="234" y="570"/>
                  </a:lnTo>
                  <a:lnTo>
                    <a:pt x="240" y="564"/>
                  </a:lnTo>
                  <a:lnTo>
                    <a:pt x="246" y="558"/>
                  </a:lnTo>
                  <a:lnTo>
                    <a:pt x="252" y="546"/>
                  </a:lnTo>
                  <a:lnTo>
                    <a:pt x="252" y="540"/>
                  </a:lnTo>
                  <a:lnTo>
                    <a:pt x="258" y="534"/>
                  </a:lnTo>
                  <a:lnTo>
                    <a:pt x="264" y="528"/>
                  </a:lnTo>
                  <a:lnTo>
                    <a:pt x="270" y="516"/>
                  </a:lnTo>
                  <a:lnTo>
                    <a:pt x="276" y="510"/>
                  </a:lnTo>
                  <a:lnTo>
                    <a:pt x="276" y="504"/>
                  </a:lnTo>
                  <a:lnTo>
                    <a:pt x="282" y="498"/>
                  </a:lnTo>
                  <a:lnTo>
                    <a:pt x="288" y="486"/>
                  </a:lnTo>
                  <a:lnTo>
                    <a:pt x="294" y="480"/>
                  </a:lnTo>
                  <a:lnTo>
                    <a:pt x="294" y="474"/>
                  </a:lnTo>
                  <a:lnTo>
                    <a:pt x="300" y="468"/>
                  </a:lnTo>
                  <a:lnTo>
                    <a:pt x="306" y="456"/>
                  </a:lnTo>
                  <a:lnTo>
                    <a:pt x="312" y="450"/>
                  </a:lnTo>
                  <a:lnTo>
                    <a:pt x="318" y="444"/>
                  </a:lnTo>
                  <a:lnTo>
                    <a:pt x="318" y="438"/>
                  </a:lnTo>
                  <a:lnTo>
                    <a:pt x="324" y="426"/>
                  </a:lnTo>
                  <a:lnTo>
                    <a:pt x="330" y="420"/>
                  </a:lnTo>
                  <a:lnTo>
                    <a:pt x="336" y="414"/>
                  </a:lnTo>
                  <a:lnTo>
                    <a:pt x="336" y="408"/>
                  </a:lnTo>
                  <a:lnTo>
                    <a:pt x="342" y="396"/>
                  </a:lnTo>
                  <a:lnTo>
                    <a:pt x="348" y="390"/>
                  </a:lnTo>
                  <a:lnTo>
                    <a:pt x="354" y="384"/>
                  </a:lnTo>
                  <a:lnTo>
                    <a:pt x="354" y="378"/>
                  </a:lnTo>
                  <a:lnTo>
                    <a:pt x="360" y="366"/>
                  </a:lnTo>
                  <a:lnTo>
                    <a:pt x="366" y="360"/>
                  </a:lnTo>
                  <a:lnTo>
                    <a:pt x="372" y="354"/>
                  </a:lnTo>
                  <a:lnTo>
                    <a:pt x="378" y="348"/>
                  </a:lnTo>
                  <a:lnTo>
                    <a:pt x="378" y="336"/>
                  </a:lnTo>
                  <a:lnTo>
                    <a:pt x="384" y="330"/>
                  </a:lnTo>
                  <a:lnTo>
                    <a:pt x="390" y="324"/>
                  </a:lnTo>
                  <a:lnTo>
                    <a:pt x="396" y="318"/>
                  </a:lnTo>
                  <a:lnTo>
                    <a:pt x="396" y="306"/>
                  </a:lnTo>
                  <a:lnTo>
                    <a:pt x="402" y="300"/>
                  </a:lnTo>
                  <a:lnTo>
                    <a:pt x="408" y="294"/>
                  </a:lnTo>
                  <a:lnTo>
                    <a:pt x="414" y="288"/>
                  </a:lnTo>
                  <a:lnTo>
                    <a:pt x="420" y="276"/>
                  </a:lnTo>
                  <a:lnTo>
                    <a:pt x="420" y="270"/>
                  </a:lnTo>
                  <a:lnTo>
                    <a:pt x="426" y="264"/>
                  </a:lnTo>
                  <a:lnTo>
                    <a:pt x="432" y="258"/>
                  </a:lnTo>
                  <a:lnTo>
                    <a:pt x="438" y="246"/>
                  </a:lnTo>
                  <a:lnTo>
                    <a:pt x="438" y="240"/>
                  </a:lnTo>
                  <a:lnTo>
                    <a:pt x="444" y="234"/>
                  </a:lnTo>
                  <a:lnTo>
                    <a:pt x="450" y="228"/>
                  </a:lnTo>
                  <a:lnTo>
                    <a:pt x="456" y="216"/>
                  </a:lnTo>
                  <a:lnTo>
                    <a:pt x="462" y="210"/>
                  </a:lnTo>
                  <a:lnTo>
                    <a:pt x="462" y="204"/>
                  </a:lnTo>
                  <a:lnTo>
                    <a:pt x="468" y="198"/>
                  </a:lnTo>
                  <a:lnTo>
                    <a:pt x="474" y="186"/>
                  </a:lnTo>
                  <a:lnTo>
                    <a:pt x="480" y="180"/>
                  </a:lnTo>
                  <a:lnTo>
                    <a:pt x="480" y="174"/>
                  </a:lnTo>
                  <a:lnTo>
                    <a:pt x="486" y="168"/>
                  </a:lnTo>
                  <a:lnTo>
                    <a:pt x="492" y="156"/>
                  </a:lnTo>
                  <a:lnTo>
                    <a:pt x="498" y="150"/>
                  </a:lnTo>
                  <a:lnTo>
                    <a:pt x="504" y="144"/>
                  </a:lnTo>
                  <a:lnTo>
                    <a:pt x="504" y="138"/>
                  </a:lnTo>
                  <a:lnTo>
                    <a:pt x="510" y="126"/>
                  </a:lnTo>
                  <a:lnTo>
                    <a:pt x="516" y="120"/>
                  </a:lnTo>
                  <a:lnTo>
                    <a:pt x="522" y="114"/>
                  </a:lnTo>
                  <a:lnTo>
                    <a:pt x="522" y="108"/>
                  </a:lnTo>
                  <a:lnTo>
                    <a:pt x="528" y="96"/>
                  </a:lnTo>
                  <a:lnTo>
                    <a:pt x="534" y="90"/>
                  </a:lnTo>
                  <a:lnTo>
                    <a:pt x="540" y="84"/>
                  </a:lnTo>
                  <a:lnTo>
                    <a:pt x="546" y="72"/>
                  </a:lnTo>
                  <a:lnTo>
                    <a:pt x="546" y="66"/>
                  </a:lnTo>
                  <a:lnTo>
                    <a:pt x="552" y="60"/>
                  </a:lnTo>
                  <a:lnTo>
                    <a:pt x="558" y="54"/>
                  </a:lnTo>
                  <a:lnTo>
                    <a:pt x="564" y="42"/>
                  </a:lnTo>
                  <a:lnTo>
                    <a:pt x="564" y="36"/>
                  </a:lnTo>
                  <a:lnTo>
                    <a:pt x="570" y="30"/>
                  </a:lnTo>
                  <a:lnTo>
                    <a:pt x="576" y="24"/>
                  </a:lnTo>
                  <a:lnTo>
                    <a:pt x="582" y="12"/>
                  </a:lnTo>
                  <a:lnTo>
                    <a:pt x="588" y="6"/>
                  </a:lnTo>
                  <a:lnTo>
                    <a:pt x="58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6" name="Freeform 488"/>
            <p:cNvSpPr>
              <a:spLocks/>
            </p:cNvSpPr>
            <p:nvPr/>
          </p:nvSpPr>
          <p:spPr bwMode="auto">
            <a:xfrm>
              <a:off x="4752975" y="2446338"/>
              <a:ext cx="1066800" cy="2381250"/>
            </a:xfrm>
            <a:custGeom>
              <a:avLst/>
              <a:gdLst/>
              <a:ahLst/>
              <a:cxnLst>
                <a:cxn ang="0">
                  <a:pos x="12" y="450"/>
                </a:cxn>
                <a:cxn ang="0">
                  <a:pos x="24" y="432"/>
                </a:cxn>
                <a:cxn ang="0">
                  <a:pos x="42" y="408"/>
                </a:cxn>
                <a:cxn ang="0">
                  <a:pos x="54" y="384"/>
                </a:cxn>
                <a:cxn ang="0">
                  <a:pos x="66" y="360"/>
                </a:cxn>
                <a:cxn ang="0">
                  <a:pos x="84" y="342"/>
                </a:cxn>
                <a:cxn ang="0">
                  <a:pos x="96" y="318"/>
                </a:cxn>
                <a:cxn ang="0">
                  <a:pos x="108" y="294"/>
                </a:cxn>
                <a:cxn ang="0">
                  <a:pos x="126" y="270"/>
                </a:cxn>
                <a:cxn ang="0">
                  <a:pos x="138" y="252"/>
                </a:cxn>
                <a:cxn ang="0">
                  <a:pos x="150" y="228"/>
                </a:cxn>
                <a:cxn ang="0">
                  <a:pos x="162" y="204"/>
                </a:cxn>
                <a:cxn ang="0">
                  <a:pos x="180" y="180"/>
                </a:cxn>
                <a:cxn ang="0">
                  <a:pos x="192" y="162"/>
                </a:cxn>
                <a:cxn ang="0">
                  <a:pos x="204" y="138"/>
                </a:cxn>
                <a:cxn ang="0">
                  <a:pos x="222" y="114"/>
                </a:cxn>
                <a:cxn ang="0">
                  <a:pos x="234" y="90"/>
                </a:cxn>
                <a:cxn ang="0">
                  <a:pos x="246" y="72"/>
                </a:cxn>
                <a:cxn ang="0">
                  <a:pos x="264" y="48"/>
                </a:cxn>
                <a:cxn ang="0">
                  <a:pos x="276" y="24"/>
                </a:cxn>
                <a:cxn ang="0">
                  <a:pos x="288" y="0"/>
                </a:cxn>
                <a:cxn ang="0">
                  <a:pos x="306" y="1500"/>
                </a:cxn>
                <a:cxn ang="0">
                  <a:pos x="324" y="1500"/>
                </a:cxn>
                <a:cxn ang="0">
                  <a:pos x="342" y="1500"/>
                </a:cxn>
                <a:cxn ang="0">
                  <a:pos x="360" y="1500"/>
                </a:cxn>
                <a:cxn ang="0">
                  <a:pos x="378" y="1500"/>
                </a:cxn>
                <a:cxn ang="0">
                  <a:pos x="396" y="1500"/>
                </a:cxn>
                <a:cxn ang="0">
                  <a:pos x="414" y="1500"/>
                </a:cxn>
                <a:cxn ang="0">
                  <a:pos x="432" y="1500"/>
                </a:cxn>
                <a:cxn ang="0">
                  <a:pos x="450" y="1500"/>
                </a:cxn>
                <a:cxn ang="0">
                  <a:pos x="468" y="1500"/>
                </a:cxn>
                <a:cxn ang="0">
                  <a:pos x="486" y="1500"/>
                </a:cxn>
                <a:cxn ang="0">
                  <a:pos x="504" y="1500"/>
                </a:cxn>
                <a:cxn ang="0">
                  <a:pos x="522" y="1500"/>
                </a:cxn>
                <a:cxn ang="0">
                  <a:pos x="540" y="1500"/>
                </a:cxn>
                <a:cxn ang="0">
                  <a:pos x="558" y="1500"/>
                </a:cxn>
                <a:cxn ang="0">
                  <a:pos x="576" y="1500"/>
                </a:cxn>
                <a:cxn ang="0">
                  <a:pos x="588" y="1488"/>
                </a:cxn>
                <a:cxn ang="0">
                  <a:pos x="606" y="1470"/>
                </a:cxn>
                <a:cxn ang="0">
                  <a:pos x="624" y="1458"/>
                </a:cxn>
                <a:cxn ang="0">
                  <a:pos x="642" y="1440"/>
                </a:cxn>
                <a:cxn ang="0">
                  <a:pos x="660" y="1428"/>
                </a:cxn>
              </a:cxnLst>
              <a:rect l="0" t="0" r="r" b="b"/>
              <a:pathLst>
                <a:path w="672" h="1500">
                  <a:moveTo>
                    <a:pt x="0" y="468"/>
                  </a:moveTo>
                  <a:lnTo>
                    <a:pt x="6" y="462"/>
                  </a:lnTo>
                  <a:lnTo>
                    <a:pt x="12" y="450"/>
                  </a:lnTo>
                  <a:lnTo>
                    <a:pt x="18" y="444"/>
                  </a:lnTo>
                  <a:lnTo>
                    <a:pt x="18" y="438"/>
                  </a:lnTo>
                  <a:lnTo>
                    <a:pt x="24" y="432"/>
                  </a:lnTo>
                  <a:lnTo>
                    <a:pt x="30" y="420"/>
                  </a:lnTo>
                  <a:lnTo>
                    <a:pt x="36" y="414"/>
                  </a:lnTo>
                  <a:lnTo>
                    <a:pt x="42" y="408"/>
                  </a:lnTo>
                  <a:lnTo>
                    <a:pt x="42" y="402"/>
                  </a:lnTo>
                  <a:lnTo>
                    <a:pt x="48" y="390"/>
                  </a:lnTo>
                  <a:lnTo>
                    <a:pt x="54" y="384"/>
                  </a:lnTo>
                  <a:lnTo>
                    <a:pt x="60" y="378"/>
                  </a:lnTo>
                  <a:lnTo>
                    <a:pt x="60" y="372"/>
                  </a:lnTo>
                  <a:lnTo>
                    <a:pt x="66" y="360"/>
                  </a:lnTo>
                  <a:lnTo>
                    <a:pt x="72" y="354"/>
                  </a:lnTo>
                  <a:lnTo>
                    <a:pt x="78" y="348"/>
                  </a:lnTo>
                  <a:lnTo>
                    <a:pt x="84" y="342"/>
                  </a:lnTo>
                  <a:lnTo>
                    <a:pt x="84" y="330"/>
                  </a:lnTo>
                  <a:lnTo>
                    <a:pt x="90" y="324"/>
                  </a:lnTo>
                  <a:lnTo>
                    <a:pt x="96" y="318"/>
                  </a:lnTo>
                  <a:lnTo>
                    <a:pt x="102" y="312"/>
                  </a:lnTo>
                  <a:lnTo>
                    <a:pt x="102" y="300"/>
                  </a:lnTo>
                  <a:lnTo>
                    <a:pt x="108" y="294"/>
                  </a:lnTo>
                  <a:lnTo>
                    <a:pt x="114" y="288"/>
                  </a:lnTo>
                  <a:lnTo>
                    <a:pt x="120" y="282"/>
                  </a:lnTo>
                  <a:lnTo>
                    <a:pt x="126" y="270"/>
                  </a:lnTo>
                  <a:lnTo>
                    <a:pt x="126" y="264"/>
                  </a:lnTo>
                  <a:lnTo>
                    <a:pt x="132" y="258"/>
                  </a:lnTo>
                  <a:lnTo>
                    <a:pt x="138" y="252"/>
                  </a:lnTo>
                  <a:lnTo>
                    <a:pt x="144" y="240"/>
                  </a:lnTo>
                  <a:lnTo>
                    <a:pt x="144" y="234"/>
                  </a:lnTo>
                  <a:lnTo>
                    <a:pt x="150" y="228"/>
                  </a:lnTo>
                  <a:lnTo>
                    <a:pt x="156" y="222"/>
                  </a:lnTo>
                  <a:lnTo>
                    <a:pt x="162" y="210"/>
                  </a:lnTo>
                  <a:lnTo>
                    <a:pt x="162" y="204"/>
                  </a:lnTo>
                  <a:lnTo>
                    <a:pt x="168" y="198"/>
                  </a:lnTo>
                  <a:lnTo>
                    <a:pt x="174" y="192"/>
                  </a:lnTo>
                  <a:lnTo>
                    <a:pt x="180" y="180"/>
                  </a:lnTo>
                  <a:lnTo>
                    <a:pt x="186" y="174"/>
                  </a:lnTo>
                  <a:lnTo>
                    <a:pt x="186" y="168"/>
                  </a:lnTo>
                  <a:lnTo>
                    <a:pt x="192" y="162"/>
                  </a:lnTo>
                  <a:lnTo>
                    <a:pt x="198" y="150"/>
                  </a:lnTo>
                  <a:lnTo>
                    <a:pt x="204" y="144"/>
                  </a:lnTo>
                  <a:lnTo>
                    <a:pt x="204" y="138"/>
                  </a:lnTo>
                  <a:lnTo>
                    <a:pt x="210" y="132"/>
                  </a:lnTo>
                  <a:lnTo>
                    <a:pt x="216" y="120"/>
                  </a:lnTo>
                  <a:lnTo>
                    <a:pt x="222" y="114"/>
                  </a:lnTo>
                  <a:lnTo>
                    <a:pt x="228" y="108"/>
                  </a:lnTo>
                  <a:lnTo>
                    <a:pt x="228" y="102"/>
                  </a:lnTo>
                  <a:lnTo>
                    <a:pt x="234" y="90"/>
                  </a:lnTo>
                  <a:lnTo>
                    <a:pt x="240" y="84"/>
                  </a:lnTo>
                  <a:lnTo>
                    <a:pt x="246" y="78"/>
                  </a:lnTo>
                  <a:lnTo>
                    <a:pt x="246" y="72"/>
                  </a:lnTo>
                  <a:lnTo>
                    <a:pt x="252" y="60"/>
                  </a:lnTo>
                  <a:lnTo>
                    <a:pt x="258" y="54"/>
                  </a:lnTo>
                  <a:lnTo>
                    <a:pt x="264" y="48"/>
                  </a:lnTo>
                  <a:lnTo>
                    <a:pt x="270" y="42"/>
                  </a:lnTo>
                  <a:lnTo>
                    <a:pt x="270" y="30"/>
                  </a:lnTo>
                  <a:lnTo>
                    <a:pt x="276" y="24"/>
                  </a:lnTo>
                  <a:lnTo>
                    <a:pt x="282" y="18"/>
                  </a:lnTo>
                  <a:lnTo>
                    <a:pt x="288" y="12"/>
                  </a:lnTo>
                  <a:lnTo>
                    <a:pt x="288" y="0"/>
                  </a:lnTo>
                  <a:lnTo>
                    <a:pt x="294" y="1500"/>
                  </a:lnTo>
                  <a:lnTo>
                    <a:pt x="300" y="1500"/>
                  </a:lnTo>
                  <a:lnTo>
                    <a:pt x="306" y="1500"/>
                  </a:lnTo>
                  <a:lnTo>
                    <a:pt x="312" y="1500"/>
                  </a:lnTo>
                  <a:lnTo>
                    <a:pt x="318" y="1500"/>
                  </a:lnTo>
                  <a:lnTo>
                    <a:pt x="324" y="1500"/>
                  </a:lnTo>
                  <a:lnTo>
                    <a:pt x="330" y="1500"/>
                  </a:lnTo>
                  <a:lnTo>
                    <a:pt x="336" y="1500"/>
                  </a:lnTo>
                  <a:lnTo>
                    <a:pt x="342" y="1500"/>
                  </a:lnTo>
                  <a:lnTo>
                    <a:pt x="348" y="1500"/>
                  </a:lnTo>
                  <a:lnTo>
                    <a:pt x="354" y="1500"/>
                  </a:lnTo>
                  <a:lnTo>
                    <a:pt x="360" y="1500"/>
                  </a:lnTo>
                  <a:lnTo>
                    <a:pt x="366" y="1500"/>
                  </a:lnTo>
                  <a:lnTo>
                    <a:pt x="372" y="1500"/>
                  </a:lnTo>
                  <a:lnTo>
                    <a:pt x="378" y="1500"/>
                  </a:lnTo>
                  <a:lnTo>
                    <a:pt x="384" y="1500"/>
                  </a:lnTo>
                  <a:lnTo>
                    <a:pt x="390" y="1500"/>
                  </a:lnTo>
                  <a:lnTo>
                    <a:pt x="396" y="1500"/>
                  </a:lnTo>
                  <a:lnTo>
                    <a:pt x="402" y="1500"/>
                  </a:lnTo>
                  <a:lnTo>
                    <a:pt x="408" y="1500"/>
                  </a:lnTo>
                  <a:lnTo>
                    <a:pt x="414" y="1500"/>
                  </a:lnTo>
                  <a:lnTo>
                    <a:pt x="420" y="1500"/>
                  </a:lnTo>
                  <a:lnTo>
                    <a:pt x="426" y="1500"/>
                  </a:lnTo>
                  <a:lnTo>
                    <a:pt x="432" y="1500"/>
                  </a:lnTo>
                  <a:lnTo>
                    <a:pt x="438" y="1500"/>
                  </a:lnTo>
                  <a:lnTo>
                    <a:pt x="444" y="1500"/>
                  </a:lnTo>
                  <a:lnTo>
                    <a:pt x="450" y="1500"/>
                  </a:lnTo>
                  <a:lnTo>
                    <a:pt x="456" y="1500"/>
                  </a:lnTo>
                  <a:lnTo>
                    <a:pt x="462" y="1500"/>
                  </a:lnTo>
                  <a:lnTo>
                    <a:pt x="468" y="1500"/>
                  </a:lnTo>
                  <a:lnTo>
                    <a:pt x="474" y="1500"/>
                  </a:lnTo>
                  <a:lnTo>
                    <a:pt x="480" y="1500"/>
                  </a:lnTo>
                  <a:lnTo>
                    <a:pt x="486" y="1500"/>
                  </a:lnTo>
                  <a:lnTo>
                    <a:pt x="492" y="1500"/>
                  </a:lnTo>
                  <a:lnTo>
                    <a:pt x="498" y="1500"/>
                  </a:lnTo>
                  <a:lnTo>
                    <a:pt x="504" y="1500"/>
                  </a:lnTo>
                  <a:lnTo>
                    <a:pt x="510" y="1500"/>
                  </a:lnTo>
                  <a:lnTo>
                    <a:pt x="516" y="1500"/>
                  </a:lnTo>
                  <a:lnTo>
                    <a:pt x="522" y="1500"/>
                  </a:lnTo>
                  <a:lnTo>
                    <a:pt x="528" y="1500"/>
                  </a:lnTo>
                  <a:lnTo>
                    <a:pt x="534" y="1500"/>
                  </a:lnTo>
                  <a:lnTo>
                    <a:pt x="540" y="1500"/>
                  </a:lnTo>
                  <a:lnTo>
                    <a:pt x="546" y="1500"/>
                  </a:lnTo>
                  <a:lnTo>
                    <a:pt x="552" y="1500"/>
                  </a:lnTo>
                  <a:lnTo>
                    <a:pt x="558" y="1500"/>
                  </a:lnTo>
                  <a:lnTo>
                    <a:pt x="564" y="1500"/>
                  </a:lnTo>
                  <a:lnTo>
                    <a:pt x="570" y="1500"/>
                  </a:lnTo>
                  <a:lnTo>
                    <a:pt x="576" y="1500"/>
                  </a:lnTo>
                  <a:lnTo>
                    <a:pt x="588" y="1488"/>
                  </a:lnTo>
                  <a:lnTo>
                    <a:pt x="582" y="1488"/>
                  </a:lnTo>
                  <a:lnTo>
                    <a:pt x="588" y="1488"/>
                  </a:lnTo>
                  <a:lnTo>
                    <a:pt x="594" y="1482"/>
                  </a:lnTo>
                  <a:lnTo>
                    <a:pt x="600" y="1476"/>
                  </a:lnTo>
                  <a:lnTo>
                    <a:pt x="606" y="1470"/>
                  </a:lnTo>
                  <a:lnTo>
                    <a:pt x="612" y="1464"/>
                  </a:lnTo>
                  <a:lnTo>
                    <a:pt x="618" y="1464"/>
                  </a:lnTo>
                  <a:lnTo>
                    <a:pt x="624" y="1458"/>
                  </a:lnTo>
                  <a:lnTo>
                    <a:pt x="630" y="1452"/>
                  </a:lnTo>
                  <a:lnTo>
                    <a:pt x="636" y="1446"/>
                  </a:lnTo>
                  <a:lnTo>
                    <a:pt x="642" y="1440"/>
                  </a:lnTo>
                  <a:lnTo>
                    <a:pt x="648" y="1434"/>
                  </a:lnTo>
                  <a:lnTo>
                    <a:pt x="654" y="1434"/>
                  </a:lnTo>
                  <a:lnTo>
                    <a:pt x="660" y="1428"/>
                  </a:lnTo>
                  <a:lnTo>
                    <a:pt x="666" y="1422"/>
                  </a:lnTo>
                  <a:lnTo>
                    <a:pt x="672" y="141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7" name="Freeform 489"/>
            <p:cNvSpPr>
              <a:spLocks/>
            </p:cNvSpPr>
            <p:nvPr/>
          </p:nvSpPr>
          <p:spPr bwMode="auto">
            <a:xfrm>
              <a:off x="5819775" y="2522538"/>
              <a:ext cx="895350" cy="2305050"/>
            </a:xfrm>
            <a:custGeom>
              <a:avLst/>
              <a:gdLst/>
              <a:ahLst/>
              <a:cxnLst>
                <a:cxn ang="0">
                  <a:pos x="6" y="1356"/>
                </a:cxn>
                <a:cxn ang="0">
                  <a:pos x="12" y="1344"/>
                </a:cxn>
                <a:cxn ang="0">
                  <a:pos x="24" y="1326"/>
                </a:cxn>
                <a:cxn ang="0">
                  <a:pos x="36" y="1314"/>
                </a:cxn>
                <a:cxn ang="0">
                  <a:pos x="42" y="1296"/>
                </a:cxn>
                <a:cxn ang="0">
                  <a:pos x="54" y="1284"/>
                </a:cxn>
                <a:cxn ang="0">
                  <a:pos x="60" y="1266"/>
                </a:cxn>
                <a:cxn ang="0">
                  <a:pos x="72" y="1254"/>
                </a:cxn>
                <a:cxn ang="0">
                  <a:pos x="78" y="1236"/>
                </a:cxn>
                <a:cxn ang="0">
                  <a:pos x="90" y="1224"/>
                </a:cxn>
                <a:cxn ang="0">
                  <a:pos x="96" y="1200"/>
                </a:cxn>
                <a:cxn ang="0">
                  <a:pos x="108" y="1176"/>
                </a:cxn>
                <a:cxn ang="0">
                  <a:pos x="120" y="1158"/>
                </a:cxn>
                <a:cxn ang="0">
                  <a:pos x="126" y="1134"/>
                </a:cxn>
                <a:cxn ang="0">
                  <a:pos x="138" y="1110"/>
                </a:cxn>
                <a:cxn ang="0">
                  <a:pos x="144" y="1044"/>
                </a:cxn>
                <a:cxn ang="0">
                  <a:pos x="156" y="978"/>
                </a:cxn>
                <a:cxn ang="0">
                  <a:pos x="162" y="906"/>
                </a:cxn>
                <a:cxn ang="0">
                  <a:pos x="174" y="840"/>
                </a:cxn>
                <a:cxn ang="0">
                  <a:pos x="180" y="774"/>
                </a:cxn>
                <a:cxn ang="0">
                  <a:pos x="192" y="672"/>
                </a:cxn>
                <a:cxn ang="0">
                  <a:pos x="198" y="564"/>
                </a:cxn>
                <a:cxn ang="0">
                  <a:pos x="210" y="462"/>
                </a:cxn>
                <a:cxn ang="0">
                  <a:pos x="222" y="360"/>
                </a:cxn>
                <a:cxn ang="0">
                  <a:pos x="228" y="258"/>
                </a:cxn>
                <a:cxn ang="0">
                  <a:pos x="240" y="156"/>
                </a:cxn>
                <a:cxn ang="0">
                  <a:pos x="246" y="48"/>
                </a:cxn>
                <a:cxn ang="0">
                  <a:pos x="258" y="1452"/>
                </a:cxn>
                <a:cxn ang="0">
                  <a:pos x="270" y="1452"/>
                </a:cxn>
                <a:cxn ang="0">
                  <a:pos x="282" y="1452"/>
                </a:cxn>
                <a:cxn ang="0">
                  <a:pos x="294" y="1452"/>
                </a:cxn>
                <a:cxn ang="0">
                  <a:pos x="306" y="1452"/>
                </a:cxn>
                <a:cxn ang="0">
                  <a:pos x="318" y="1452"/>
                </a:cxn>
                <a:cxn ang="0">
                  <a:pos x="330" y="1452"/>
                </a:cxn>
                <a:cxn ang="0">
                  <a:pos x="342" y="1452"/>
                </a:cxn>
                <a:cxn ang="0">
                  <a:pos x="354" y="1452"/>
                </a:cxn>
                <a:cxn ang="0">
                  <a:pos x="366" y="1452"/>
                </a:cxn>
                <a:cxn ang="0">
                  <a:pos x="378" y="1452"/>
                </a:cxn>
                <a:cxn ang="0">
                  <a:pos x="390" y="1452"/>
                </a:cxn>
                <a:cxn ang="0">
                  <a:pos x="402" y="1452"/>
                </a:cxn>
                <a:cxn ang="0">
                  <a:pos x="414" y="1452"/>
                </a:cxn>
                <a:cxn ang="0">
                  <a:pos x="426" y="1452"/>
                </a:cxn>
                <a:cxn ang="0">
                  <a:pos x="438" y="1452"/>
                </a:cxn>
                <a:cxn ang="0">
                  <a:pos x="450" y="1452"/>
                </a:cxn>
                <a:cxn ang="0">
                  <a:pos x="462" y="1452"/>
                </a:cxn>
                <a:cxn ang="0">
                  <a:pos x="474" y="1452"/>
                </a:cxn>
                <a:cxn ang="0">
                  <a:pos x="486" y="1452"/>
                </a:cxn>
                <a:cxn ang="0">
                  <a:pos x="498" y="1452"/>
                </a:cxn>
                <a:cxn ang="0">
                  <a:pos x="510" y="1452"/>
                </a:cxn>
                <a:cxn ang="0">
                  <a:pos x="522" y="1452"/>
                </a:cxn>
                <a:cxn ang="0">
                  <a:pos x="534" y="1452"/>
                </a:cxn>
                <a:cxn ang="0">
                  <a:pos x="546" y="1452"/>
                </a:cxn>
                <a:cxn ang="0">
                  <a:pos x="558" y="1452"/>
                </a:cxn>
              </a:cxnLst>
              <a:rect l="0" t="0" r="r" b="b"/>
              <a:pathLst>
                <a:path w="564" h="1452">
                  <a:moveTo>
                    <a:pt x="0" y="1368"/>
                  </a:moveTo>
                  <a:lnTo>
                    <a:pt x="6" y="1356"/>
                  </a:lnTo>
                  <a:lnTo>
                    <a:pt x="12" y="1350"/>
                  </a:lnTo>
                  <a:lnTo>
                    <a:pt x="12" y="1344"/>
                  </a:lnTo>
                  <a:lnTo>
                    <a:pt x="18" y="1338"/>
                  </a:lnTo>
                  <a:lnTo>
                    <a:pt x="24" y="1326"/>
                  </a:lnTo>
                  <a:lnTo>
                    <a:pt x="30" y="1320"/>
                  </a:lnTo>
                  <a:lnTo>
                    <a:pt x="36" y="1314"/>
                  </a:lnTo>
                  <a:lnTo>
                    <a:pt x="36" y="1308"/>
                  </a:lnTo>
                  <a:lnTo>
                    <a:pt x="42" y="1296"/>
                  </a:lnTo>
                  <a:lnTo>
                    <a:pt x="48" y="1290"/>
                  </a:lnTo>
                  <a:lnTo>
                    <a:pt x="54" y="1284"/>
                  </a:lnTo>
                  <a:lnTo>
                    <a:pt x="54" y="1278"/>
                  </a:lnTo>
                  <a:lnTo>
                    <a:pt x="60" y="1266"/>
                  </a:lnTo>
                  <a:lnTo>
                    <a:pt x="66" y="1260"/>
                  </a:lnTo>
                  <a:lnTo>
                    <a:pt x="72" y="1254"/>
                  </a:lnTo>
                  <a:lnTo>
                    <a:pt x="78" y="1248"/>
                  </a:lnTo>
                  <a:lnTo>
                    <a:pt x="78" y="1236"/>
                  </a:lnTo>
                  <a:lnTo>
                    <a:pt x="84" y="1230"/>
                  </a:lnTo>
                  <a:lnTo>
                    <a:pt x="90" y="1224"/>
                  </a:lnTo>
                  <a:lnTo>
                    <a:pt x="96" y="1212"/>
                  </a:lnTo>
                  <a:lnTo>
                    <a:pt x="96" y="1200"/>
                  </a:lnTo>
                  <a:lnTo>
                    <a:pt x="102" y="1188"/>
                  </a:lnTo>
                  <a:lnTo>
                    <a:pt x="108" y="1176"/>
                  </a:lnTo>
                  <a:lnTo>
                    <a:pt x="114" y="1170"/>
                  </a:lnTo>
                  <a:lnTo>
                    <a:pt x="120" y="1158"/>
                  </a:lnTo>
                  <a:lnTo>
                    <a:pt x="120" y="1146"/>
                  </a:lnTo>
                  <a:lnTo>
                    <a:pt x="126" y="1134"/>
                  </a:lnTo>
                  <a:lnTo>
                    <a:pt x="132" y="1122"/>
                  </a:lnTo>
                  <a:lnTo>
                    <a:pt x="138" y="1110"/>
                  </a:lnTo>
                  <a:lnTo>
                    <a:pt x="138" y="1080"/>
                  </a:lnTo>
                  <a:lnTo>
                    <a:pt x="144" y="1044"/>
                  </a:lnTo>
                  <a:lnTo>
                    <a:pt x="150" y="1008"/>
                  </a:lnTo>
                  <a:lnTo>
                    <a:pt x="156" y="978"/>
                  </a:lnTo>
                  <a:lnTo>
                    <a:pt x="162" y="942"/>
                  </a:lnTo>
                  <a:lnTo>
                    <a:pt x="162" y="906"/>
                  </a:lnTo>
                  <a:lnTo>
                    <a:pt x="168" y="876"/>
                  </a:lnTo>
                  <a:lnTo>
                    <a:pt x="174" y="840"/>
                  </a:lnTo>
                  <a:lnTo>
                    <a:pt x="180" y="804"/>
                  </a:lnTo>
                  <a:lnTo>
                    <a:pt x="180" y="774"/>
                  </a:lnTo>
                  <a:lnTo>
                    <a:pt x="186" y="720"/>
                  </a:lnTo>
                  <a:lnTo>
                    <a:pt x="192" y="672"/>
                  </a:lnTo>
                  <a:lnTo>
                    <a:pt x="198" y="618"/>
                  </a:lnTo>
                  <a:lnTo>
                    <a:pt x="198" y="564"/>
                  </a:lnTo>
                  <a:lnTo>
                    <a:pt x="204" y="516"/>
                  </a:lnTo>
                  <a:lnTo>
                    <a:pt x="210" y="462"/>
                  </a:lnTo>
                  <a:lnTo>
                    <a:pt x="216" y="414"/>
                  </a:lnTo>
                  <a:lnTo>
                    <a:pt x="222" y="360"/>
                  </a:lnTo>
                  <a:lnTo>
                    <a:pt x="222" y="306"/>
                  </a:lnTo>
                  <a:lnTo>
                    <a:pt x="228" y="258"/>
                  </a:lnTo>
                  <a:lnTo>
                    <a:pt x="234" y="204"/>
                  </a:lnTo>
                  <a:lnTo>
                    <a:pt x="240" y="156"/>
                  </a:lnTo>
                  <a:lnTo>
                    <a:pt x="240" y="102"/>
                  </a:lnTo>
                  <a:lnTo>
                    <a:pt x="246" y="48"/>
                  </a:lnTo>
                  <a:lnTo>
                    <a:pt x="252" y="0"/>
                  </a:lnTo>
                  <a:lnTo>
                    <a:pt x="258" y="1452"/>
                  </a:lnTo>
                  <a:lnTo>
                    <a:pt x="264" y="1452"/>
                  </a:lnTo>
                  <a:lnTo>
                    <a:pt x="270" y="1452"/>
                  </a:lnTo>
                  <a:lnTo>
                    <a:pt x="276" y="1452"/>
                  </a:lnTo>
                  <a:lnTo>
                    <a:pt x="282" y="1452"/>
                  </a:lnTo>
                  <a:lnTo>
                    <a:pt x="288" y="1452"/>
                  </a:lnTo>
                  <a:lnTo>
                    <a:pt x="294" y="1452"/>
                  </a:lnTo>
                  <a:lnTo>
                    <a:pt x="300" y="1452"/>
                  </a:lnTo>
                  <a:lnTo>
                    <a:pt x="306" y="1452"/>
                  </a:lnTo>
                  <a:lnTo>
                    <a:pt x="312" y="1452"/>
                  </a:lnTo>
                  <a:lnTo>
                    <a:pt x="318" y="1452"/>
                  </a:lnTo>
                  <a:lnTo>
                    <a:pt x="324" y="1452"/>
                  </a:lnTo>
                  <a:lnTo>
                    <a:pt x="330" y="1452"/>
                  </a:lnTo>
                  <a:lnTo>
                    <a:pt x="336" y="1452"/>
                  </a:lnTo>
                  <a:lnTo>
                    <a:pt x="342" y="1452"/>
                  </a:lnTo>
                  <a:lnTo>
                    <a:pt x="348" y="1452"/>
                  </a:lnTo>
                  <a:lnTo>
                    <a:pt x="354" y="1452"/>
                  </a:lnTo>
                  <a:lnTo>
                    <a:pt x="360" y="1452"/>
                  </a:lnTo>
                  <a:lnTo>
                    <a:pt x="366" y="1452"/>
                  </a:lnTo>
                  <a:lnTo>
                    <a:pt x="372" y="1452"/>
                  </a:lnTo>
                  <a:lnTo>
                    <a:pt x="378" y="1452"/>
                  </a:lnTo>
                  <a:lnTo>
                    <a:pt x="384" y="1452"/>
                  </a:lnTo>
                  <a:lnTo>
                    <a:pt x="390" y="1452"/>
                  </a:lnTo>
                  <a:lnTo>
                    <a:pt x="396" y="1452"/>
                  </a:lnTo>
                  <a:lnTo>
                    <a:pt x="402" y="1452"/>
                  </a:lnTo>
                  <a:lnTo>
                    <a:pt x="408" y="1452"/>
                  </a:lnTo>
                  <a:lnTo>
                    <a:pt x="414" y="1452"/>
                  </a:lnTo>
                  <a:lnTo>
                    <a:pt x="420" y="1452"/>
                  </a:lnTo>
                  <a:lnTo>
                    <a:pt x="426" y="1452"/>
                  </a:lnTo>
                  <a:lnTo>
                    <a:pt x="432" y="1452"/>
                  </a:lnTo>
                  <a:lnTo>
                    <a:pt x="438" y="1452"/>
                  </a:lnTo>
                  <a:lnTo>
                    <a:pt x="444" y="1452"/>
                  </a:lnTo>
                  <a:lnTo>
                    <a:pt x="450" y="1452"/>
                  </a:lnTo>
                  <a:lnTo>
                    <a:pt x="456" y="1452"/>
                  </a:lnTo>
                  <a:lnTo>
                    <a:pt x="462" y="1452"/>
                  </a:lnTo>
                  <a:lnTo>
                    <a:pt x="468" y="1452"/>
                  </a:lnTo>
                  <a:lnTo>
                    <a:pt x="474" y="1452"/>
                  </a:lnTo>
                  <a:lnTo>
                    <a:pt x="480" y="1452"/>
                  </a:lnTo>
                  <a:lnTo>
                    <a:pt x="486" y="1452"/>
                  </a:lnTo>
                  <a:lnTo>
                    <a:pt x="492" y="1452"/>
                  </a:lnTo>
                  <a:lnTo>
                    <a:pt x="498" y="1452"/>
                  </a:lnTo>
                  <a:lnTo>
                    <a:pt x="504" y="1452"/>
                  </a:lnTo>
                  <a:lnTo>
                    <a:pt x="510" y="1452"/>
                  </a:lnTo>
                  <a:lnTo>
                    <a:pt x="516" y="1452"/>
                  </a:lnTo>
                  <a:lnTo>
                    <a:pt x="522" y="1452"/>
                  </a:lnTo>
                  <a:lnTo>
                    <a:pt x="528" y="1452"/>
                  </a:lnTo>
                  <a:lnTo>
                    <a:pt x="534" y="1452"/>
                  </a:lnTo>
                  <a:lnTo>
                    <a:pt x="540" y="1452"/>
                  </a:lnTo>
                  <a:lnTo>
                    <a:pt x="546" y="1452"/>
                  </a:lnTo>
                  <a:lnTo>
                    <a:pt x="552" y="1452"/>
                  </a:lnTo>
                  <a:lnTo>
                    <a:pt x="558" y="1452"/>
                  </a:lnTo>
                  <a:lnTo>
                    <a:pt x="564" y="14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8" name="Freeform 490"/>
            <p:cNvSpPr>
              <a:spLocks/>
            </p:cNvSpPr>
            <p:nvPr/>
          </p:nvSpPr>
          <p:spPr bwMode="auto">
            <a:xfrm>
              <a:off x="2638425" y="2398713"/>
              <a:ext cx="990600" cy="2428875"/>
            </a:xfrm>
            <a:custGeom>
              <a:avLst/>
              <a:gdLst/>
              <a:ahLst/>
              <a:cxnLst>
                <a:cxn ang="0">
                  <a:pos x="6" y="1524"/>
                </a:cxn>
                <a:cxn ang="0">
                  <a:pos x="24" y="1524"/>
                </a:cxn>
                <a:cxn ang="0">
                  <a:pos x="42" y="1524"/>
                </a:cxn>
                <a:cxn ang="0">
                  <a:pos x="60" y="1524"/>
                </a:cxn>
                <a:cxn ang="0">
                  <a:pos x="78" y="1524"/>
                </a:cxn>
                <a:cxn ang="0">
                  <a:pos x="96" y="804"/>
                </a:cxn>
                <a:cxn ang="0">
                  <a:pos x="108" y="780"/>
                </a:cxn>
                <a:cxn ang="0">
                  <a:pos x="120" y="774"/>
                </a:cxn>
                <a:cxn ang="0">
                  <a:pos x="138" y="756"/>
                </a:cxn>
                <a:cxn ang="0">
                  <a:pos x="150" y="768"/>
                </a:cxn>
                <a:cxn ang="0">
                  <a:pos x="162" y="756"/>
                </a:cxn>
                <a:cxn ang="0">
                  <a:pos x="180" y="726"/>
                </a:cxn>
                <a:cxn ang="0">
                  <a:pos x="192" y="762"/>
                </a:cxn>
                <a:cxn ang="0">
                  <a:pos x="204" y="768"/>
                </a:cxn>
                <a:cxn ang="0">
                  <a:pos x="222" y="756"/>
                </a:cxn>
                <a:cxn ang="0">
                  <a:pos x="234" y="846"/>
                </a:cxn>
                <a:cxn ang="0">
                  <a:pos x="246" y="768"/>
                </a:cxn>
                <a:cxn ang="0">
                  <a:pos x="264" y="750"/>
                </a:cxn>
                <a:cxn ang="0">
                  <a:pos x="276" y="744"/>
                </a:cxn>
                <a:cxn ang="0">
                  <a:pos x="288" y="786"/>
                </a:cxn>
                <a:cxn ang="0">
                  <a:pos x="306" y="786"/>
                </a:cxn>
                <a:cxn ang="0">
                  <a:pos x="318" y="702"/>
                </a:cxn>
                <a:cxn ang="0">
                  <a:pos x="336" y="1530"/>
                </a:cxn>
                <a:cxn ang="0">
                  <a:pos x="354" y="1530"/>
                </a:cxn>
                <a:cxn ang="0">
                  <a:pos x="372" y="1530"/>
                </a:cxn>
                <a:cxn ang="0">
                  <a:pos x="390" y="1530"/>
                </a:cxn>
                <a:cxn ang="0">
                  <a:pos x="408" y="1530"/>
                </a:cxn>
                <a:cxn ang="0">
                  <a:pos x="420" y="72"/>
                </a:cxn>
                <a:cxn ang="0">
                  <a:pos x="432" y="54"/>
                </a:cxn>
                <a:cxn ang="0">
                  <a:pos x="450" y="24"/>
                </a:cxn>
                <a:cxn ang="0">
                  <a:pos x="462" y="30"/>
                </a:cxn>
                <a:cxn ang="0">
                  <a:pos x="474" y="42"/>
                </a:cxn>
                <a:cxn ang="0">
                  <a:pos x="492" y="30"/>
                </a:cxn>
                <a:cxn ang="0">
                  <a:pos x="504" y="36"/>
                </a:cxn>
                <a:cxn ang="0">
                  <a:pos x="516" y="30"/>
                </a:cxn>
                <a:cxn ang="0">
                  <a:pos x="534" y="60"/>
                </a:cxn>
                <a:cxn ang="0">
                  <a:pos x="546" y="42"/>
                </a:cxn>
                <a:cxn ang="0">
                  <a:pos x="558" y="24"/>
                </a:cxn>
                <a:cxn ang="0">
                  <a:pos x="576" y="42"/>
                </a:cxn>
                <a:cxn ang="0">
                  <a:pos x="588" y="18"/>
                </a:cxn>
                <a:cxn ang="0">
                  <a:pos x="600" y="24"/>
                </a:cxn>
                <a:cxn ang="0">
                  <a:pos x="618" y="30"/>
                </a:cxn>
              </a:cxnLst>
              <a:rect l="0" t="0" r="r" b="b"/>
              <a:pathLst>
                <a:path w="624" h="1530">
                  <a:moveTo>
                    <a:pt x="6" y="1524"/>
                  </a:moveTo>
                  <a:lnTo>
                    <a:pt x="0" y="1524"/>
                  </a:lnTo>
                  <a:lnTo>
                    <a:pt x="6" y="1524"/>
                  </a:lnTo>
                  <a:lnTo>
                    <a:pt x="12" y="1524"/>
                  </a:lnTo>
                  <a:lnTo>
                    <a:pt x="18" y="1524"/>
                  </a:lnTo>
                  <a:lnTo>
                    <a:pt x="24" y="1524"/>
                  </a:lnTo>
                  <a:lnTo>
                    <a:pt x="30" y="1524"/>
                  </a:lnTo>
                  <a:lnTo>
                    <a:pt x="36" y="1524"/>
                  </a:lnTo>
                  <a:lnTo>
                    <a:pt x="42" y="1524"/>
                  </a:lnTo>
                  <a:lnTo>
                    <a:pt x="48" y="1524"/>
                  </a:lnTo>
                  <a:lnTo>
                    <a:pt x="54" y="1524"/>
                  </a:lnTo>
                  <a:lnTo>
                    <a:pt x="60" y="1524"/>
                  </a:lnTo>
                  <a:lnTo>
                    <a:pt x="66" y="1524"/>
                  </a:lnTo>
                  <a:lnTo>
                    <a:pt x="72" y="1524"/>
                  </a:lnTo>
                  <a:lnTo>
                    <a:pt x="78" y="1524"/>
                  </a:lnTo>
                  <a:lnTo>
                    <a:pt x="84" y="1524"/>
                  </a:lnTo>
                  <a:lnTo>
                    <a:pt x="90" y="762"/>
                  </a:lnTo>
                  <a:lnTo>
                    <a:pt x="96" y="804"/>
                  </a:lnTo>
                  <a:lnTo>
                    <a:pt x="102" y="732"/>
                  </a:lnTo>
                  <a:lnTo>
                    <a:pt x="102" y="774"/>
                  </a:lnTo>
                  <a:lnTo>
                    <a:pt x="108" y="780"/>
                  </a:lnTo>
                  <a:lnTo>
                    <a:pt x="114" y="762"/>
                  </a:lnTo>
                  <a:lnTo>
                    <a:pt x="120" y="762"/>
                  </a:lnTo>
                  <a:lnTo>
                    <a:pt x="120" y="774"/>
                  </a:lnTo>
                  <a:lnTo>
                    <a:pt x="126" y="780"/>
                  </a:lnTo>
                  <a:lnTo>
                    <a:pt x="132" y="792"/>
                  </a:lnTo>
                  <a:lnTo>
                    <a:pt x="138" y="756"/>
                  </a:lnTo>
                  <a:lnTo>
                    <a:pt x="144" y="780"/>
                  </a:lnTo>
                  <a:lnTo>
                    <a:pt x="144" y="792"/>
                  </a:lnTo>
                  <a:lnTo>
                    <a:pt x="150" y="768"/>
                  </a:lnTo>
                  <a:lnTo>
                    <a:pt x="156" y="774"/>
                  </a:lnTo>
                  <a:lnTo>
                    <a:pt x="162" y="738"/>
                  </a:lnTo>
                  <a:lnTo>
                    <a:pt x="162" y="756"/>
                  </a:lnTo>
                  <a:lnTo>
                    <a:pt x="168" y="762"/>
                  </a:lnTo>
                  <a:lnTo>
                    <a:pt x="174" y="792"/>
                  </a:lnTo>
                  <a:lnTo>
                    <a:pt x="180" y="726"/>
                  </a:lnTo>
                  <a:lnTo>
                    <a:pt x="186" y="792"/>
                  </a:lnTo>
                  <a:lnTo>
                    <a:pt x="186" y="738"/>
                  </a:lnTo>
                  <a:lnTo>
                    <a:pt x="192" y="762"/>
                  </a:lnTo>
                  <a:lnTo>
                    <a:pt x="198" y="822"/>
                  </a:lnTo>
                  <a:lnTo>
                    <a:pt x="204" y="738"/>
                  </a:lnTo>
                  <a:lnTo>
                    <a:pt x="204" y="768"/>
                  </a:lnTo>
                  <a:lnTo>
                    <a:pt x="210" y="762"/>
                  </a:lnTo>
                  <a:lnTo>
                    <a:pt x="216" y="804"/>
                  </a:lnTo>
                  <a:lnTo>
                    <a:pt x="222" y="756"/>
                  </a:lnTo>
                  <a:lnTo>
                    <a:pt x="228" y="750"/>
                  </a:lnTo>
                  <a:lnTo>
                    <a:pt x="228" y="768"/>
                  </a:lnTo>
                  <a:lnTo>
                    <a:pt x="234" y="846"/>
                  </a:lnTo>
                  <a:lnTo>
                    <a:pt x="240" y="774"/>
                  </a:lnTo>
                  <a:lnTo>
                    <a:pt x="246" y="756"/>
                  </a:lnTo>
                  <a:lnTo>
                    <a:pt x="246" y="768"/>
                  </a:lnTo>
                  <a:lnTo>
                    <a:pt x="252" y="774"/>
                  </a:lnTo>
                  <a:lnTo>
                    <a:pt x="258" y="774"/>
                  </a:lnTo>
                  <a:lnTo>
                    <a:pt x="264" y="750"/>
                  </a:lnTo>
                  <a:lnTo>
                    <a:pt x="270" y="750"/>
                  </a:lnTo>
                  <a:lnTo>
                    <a:pt x="270" y="780"/>
                  </a:lnTo>
                  <a:lnTo>
                    <a:pt x="276" y="744"/>
                  </a:lnTo>
                  <a:lnTo>
                    <a:pt x="282" y="882"/>
                  </a:lnTo>
                  <a:lnTo>
                    <a:pt x="288" y="768"/>
                  </a:lnTo>
                  <a:lnTo>
                    <a:pt x="288" y="786"/>
                  </a:lnTo>
                  <a:lnTo>
                    <a:pt x="294" y="828"/>
                  </a:lnTo>
                  <a:lnTo>
                    <a:pt x="300" y="714"/>
                  </a:lnTo>
                  <a:lnTo>
                    <a:pt x="306" y="786"/>
                  </a:lnTo>
                  <a:lnTo>
                    <a:pt x="312" y="774"/>
                  </a:lnTo>
                  <a:lnTo>
                    <a:pt x="312" y="786"/>
                  </a:lnTo>
                  <a:lnTo>
                    <a:pt x="318" y="702"/>
                  </a:lnTo>
                  <a:lnTo>
                    <a:pt x="324" y="1530"/>
                  </a:lnTo>
                  <a:lnTo>
                    <a:pt x="330" y="1530"/>
                  </a:lnTo>
                  <a:lnTo>
                    <a:pt x="336" y="1530"/>
                  </a:lnTo>
                  <a:lnTo>
                    <a:pt x="342" y="1530"/>
                  </a:lnTo>
                  <a:lnTo>
                    <a:pt x="348" y="1530"/>
                  </a:lnTo>
                  <a:lnTo>
                    <a:pt x="354" y="1530"/>
                  </a:lnTo>
                  <a:lnTo>
                    <a:pt x="360" y="1530"/>
                  </a:lnTo>
                  <a:lnTo>
                    <a:pt x="366" y="1530"/>
                  </a:lnTo>
                  <a:lnTo>
                    <a:pt x="372" y="1530"/>
                  </a:lnTo>
                  <a:lnTo>
                    <a:pt x="378" y="1530"/>
                  </a:lnTo>
                  <a:lnTo>
                    <a:pt x="384" y="1530"/>
                  </a:lnTo>
                  <a:lnTo>
                    <a:pt x="390" y="1530"/>
                  </a:lnTo>
                  <a:lnTo>
                    <a:pt x="396" y="1530"/>
                  </a:lnTo>
                  <a:lnTo>
                    <a:pt x="402" y="1530"/>
                  </a:lnTo>
                  <a:lnTo>
                    <a:pt x="408" y="1530"/>
                  </a:lnTo>
                  <a:lnTo>
                    <a:pt x="414" y="1530"/>
                  </a:lnTo>
                  <a:lnTo>
                    <a:pt x="414" y="48"/>
                  </a:lnTo>
                  <a:lnTo>
                    <a:pt x="420" y="72"/>
                  </a:lnTo>
                  <a:lnTo>
                    <a:pt x="426" y="30"/>
                  </a:lnTo>
                  <a:lnTo>
                    <a:pt x="432" y="36"/>
                  </a:lnTo>
                  <a:lnTo>
                    <a:pt x="432" y="54"/>
                  </a:lnTo>
                  <a:lnTo>
                    <a:pt x="438" y="36"/>
                  </a:lnTo>
                  <a:lnTo>
                    <a:pt x="444" y="66"/>
                  </a:lnTo>
                  <a:lnTo>
                    <a:pt x="450" y="24"/>
                  </a:lnTo>
                  <a:lnTo>
                    <a:pt x="456" y="42"/>
                  </a:lnTo>
                  <a:lnTo>
                    <a:pt x="456" y="18"/>
                  </a:lnTo>
                  <a:lnTo>
                    <a:pt x="462" y="30"/>
                  </a:lnTo>
                  <a:lnTo>
                    <a:pt x="468" y="42"/>
                  </a:lnTo>
                  <a:lnTo>
                    <a:pt x="474" y="54"/>
                  </a:lnTo>
                  <a:lnTo>
                    <a:pt x="474" y="42"/>
                  </a:lnTo>
                  <a:lnTo>
                    <a:pt x="480" y="54"/>
                  </a:lnTo>
                  <a:lnTo>
                    <a:pt x="486" y="54"/>
                  </a:lnTo>
                  <a:lnTo>
                    <a:pt x="492" y="30"/>
                  </a:lnTo>
                  <a:lnTo>
                    <a:pt x="498" y="24"/>
                  </a:lnTo>
                  <a:lnTo>
                    <a:pt x="498" y="48"/>
                  </a:lnTo>
                  <a:lnTo>
                    <a:pt x="504" y="36"/>
                  </a:lnTo>
                  <a:lnTo>
                    <a:pt x="510" y="18"/>
                  </a:lnTo>
                  <a:lnTo>
                    <a:pt x="516" y="36"/>
                  </a:lnTo>
                  <a:lnTo>
                    <a:pt x="516" y="30"/>
                  </a:lnTo>
                  <a:lnTo>
                    <a:pt x="522" y="36"/>
                  </a:lnTo>
                  <a:lnTo>
                    <a:pt x="528" y="72"/>
                  </a:lnTo>
                  <a:lnTo>
                    <a:pt x="534" y="60"/>
                  </a:lnTo>
                  <a:lnTo>
                    <a:pt x="540" y="66"/>
                  </a:lnTo>
                  <a:lnTo>
                    <a:pt x="540" y="36"/>
                  </a:lnTo>
                  <a:lnTo>
                    <a:pt x="546" y="42"/>
                  </a:lnTo>
                  <a:lnTo>
                    <a:pt x="552" y="0"/>
                  </a:lnTo>
                  <a:lnTo>
                    <a:pt x="558" y="30"/>
                  </a:lnTo>
                  <a:lnTo>
                    <a:pt x="558" y="24"/>
                  </a:lnTo>
                  <a:lnTo>
                    <a:pt x="564" y="54"/>
                  </a:lnTo>
                  <a:lnTo>
                    <a:pt x="570" y="30"/>
                  </a:lnTo>
                  <a:lnTo>
                    <a:pt x="576" y="42"/>
                  </a:lnTo>
                  <a:lnTo>
                    <a:pt x="582" y="18"/>
                  </a:lnTo>
                  <a:lnTo>
                    <a:pt x="582" y="60"/>
                  </a:lnTo>
                  <a:lnTo>
                    <a:pt x="588" y="18"/>
                  </a:lnTo>
                  <a:lnTo>
                    <a:pt x="594" y="48"/>
                  </a:lnTo>
                  <a:lnTo>
                    <a:pt x="600" y="54"/>
                  </a:lnTo>
                  <a:lnTo>
                    <a:pt x="600" y="24"/>
                  </a:lnTo>
                  <a:lnTo>
                    <a:pt x="606" y="36"/>
                  </a:lnTo>
                  <a:lnTo>
                    <a:pt x="612" y="42"/>
                  </a:lnTo>
                  <a:lnTo>
                    <a:pt x="618" y="30"/>
                  </a:lnTo>
                  <a:lnTo>
                    <a:pt x="624" y="54"/>
                  </a:lnTo>
                  <a:lnTo>
                    <a:pt x="624" y="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9" name="Freeform 491"/>
            <p:cNvSpPr>
              <a:spLocks/>
            </p:cNvSpPr>
            <p:nvPr/>
          </p:nvSpPr>
          <p:spPr bwMode="auto">
            <a:xfrm>
              <a:off x="3629025" y="2427288"/>
              <a:ext cx="990600" cy="24003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1512"/>
                </a:cxn>
                <a:cxn ang="0">
                  <a:pos x="48" y="1512"/>
                </a:cxn>
                <a:cxn ang="0">
                  <a:pos x="66" y="1506"/>
                </a:cxn>
                <a:cxn ang="0">
                  <a:pos x="84" y="1506"/>
                </a:cxn>
                <a:cxn ang="0">
                  <a:pos x="102" y="1506"/>
                </a:cxn>
                <a:cxn ang="0">
                  <a:pos x="120" y="1476"/>
                </a:cxn>
                <a:cxn ang="0">
                  <a:pos x="132" y="1512"/>
                </a:cxn>
                <a:cxn ang="0">
                  <a:pos x="144" y="1464"/>
                </a:cxn>
                <a:cxn ang="0">
                  <a:pos x="162" y="1452"/>
                </a:cxn>
                <a:cxn ang="0">
                  <a:pos x="174" y="1374"/>
                </a:cxn>
                <a:cxn ang="0">
                  <a:pos x="186" y="1422"/>
                </a:cxn>
                <a:cxn ang="0">
                  <a:pos x="204" y="1350"/>
                </a:cxn>
                <a:cxn ang="0">
                  <a:pos x="216" y="1314"/>
                </a:cxn>
                <a:cxn ang="0">
                  <a:pos x="228" y="1326"/>
                </a:cxn>
                <a:cxn ang="0">
                  <a:pos x="246" y="1350"/>
                </a:cxn>
                <a:cxn ang="0">
                  <a:pos x="258" y="1242"/>
                </a:cxn>
                <a:cxn ang="0">
                  <a:pos x="270" y="1248"/>
                </a:cxn>
                <a:cxn ang="0">
                  <a:pos x="288" y="1272"/>
                </a:cxn>
                <a:cxn ang="0">
                  <a:pos x="300" y="1248"/>
                </a:cxn>
                <a:cxn ang="0">
                  <a:pos x="312" y="1176"/>
                </a:cxn>
                <a:cxn ang="0">
                  <a:pos x="330" y="1176"/>
                </a:cxn>
                <a:cxn ang="0">
                  <a:pos x="342" y="1176"/>
                </a:cxn>
                <a:cxn ang="0">
                  <a:pos x="354" y="1134"/>
                </a:cxn>
                <a:cxn ang="0">
                  <a:pos x="372" y="1110"/>
                </a:cxn>
                <a:cxn ang="0">
                  <a:pos x="384" y="1104"/>
                </a:cxn>
                <a:cxn ang="0">
                  <a:pos x="396" y="1008"/>
                </a:cxn>
                <a:cxn ang="0">
                  <a:pos x="414" y="1038"/>
                </a:cxn>
                <a:cxn ang="0">
                  <a:pos x="426" y="1008"/>
                </a:cxn>
                <a:cxn ang="0">
                  <a:pos x="444" y="882"/>
                </a:cxn>
                <a:cxn ang="0">
                  <a:pos x="456" y="954"/>
                </a:cxn>
                <a:cxn ang="0">
                  <a:pos x="474" y="954"/>
                </a:cxn>
                <a:cxn ang="0">
                  <a:pos x="486" y="924"/>
                </a:cxn>
                <a:cxn ang="0">
                  <a:pos x="498" y="882"/>
                </a:cxn>
                <a:cxn ang="0">
                  <a:pos x="516" y="858"/>
                </a:cxn>
                <a:cxn ang="0">
                  <a:pos x="528" y="876"/>
                </a:cxn>
                <a:cxn ang="0">
                  <a:pos x="540" y="834"/>
                </a:cxn>
                <a:cxn ang="0">
                  <a:pos x="558" y="774"/>
                </a:cxn>
                <a:cxn ang="0">
                  <a:pos x="570" y="786"/>
                </a:cxn>
                <a:cxn ang="0">
                  <a:pos x="582" y="738"/>
                </a:cxn>
                <a:cxn ang="0">
                  <a:pos x="600" y="756"/>
                </a:cxn>
                <a:cxn ang="0">
                  <a:pos x="612" y="732"/>
                </a:cxn>
              </a:cxnLst>
              <a:rect l="0" t="0" r="r" b="b"/>
              <a:pathLst>
                <a:path w="624" h="1512">
                  <a:moveTo>
                    <a:pt x="0" y="12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24"/>
                  </a:lnTo>
                  <a:lnTo>
                    <a:pt x="24" y="1512"/>
                  </a:lnTo>
                  <a:lnTo>
                    <a:pt x="30" y="1512"/>
                  </a:lnTo>
                  <a:lnTo>
                    <a:pt x="36" y="1512"/>
                  </a:lnTo>
                  <a:lnTo>
                    <a:pt x="42" y="1512"/>
                  </a:lnTo>
                  <a:lnTo>
                    <a:pt x="48" y="1512"/>
                  </a:lnTo>
                  <a:lnTo>
                    <a:pt x="54" y="1506"/>
                  </a:lnTo>
                  <a:lnTo>
                    <a:pt x="60" y="1506"/>
                  </a:lnTo>
                  <a:lnTo>
                    <a:pt x="66" y="1506"/>
                  </a:lnTo>
                  <a:lnTo>
                    <a:pt x="72" y="1506"/>
                  </a:lnTo>
                  <a:lnTo>
                    <a:pt x="78" y="1506"/>
                  </a:lnTo>
                  <a:lnTo>
                    <a:pt x="84" y="1506"/>
                  </a:lnTo>
                  <a:lnTo>
                    <a:pt x="90" y="1506"/>
                  </a:lnTo>
                  <a:lnTo>
                    <a:pt x="96" y="1506"/>
                  </a:lnTo>
                  <a:lnTo>
                    <a:pt x="102" y="1506"/>
                  </a:lnTo>
                  <a:lnTo>
                    <a:pt x="108" y="1506"/>
                  </a:lnTo>
                  <a:lnTo>
                    <a:pt x="114" y="1506"/>
                  </a:lnTo>
                  <a:lnTo>
                    <a:pt x="120" y="1476"/>
                  </a:lnTo>
                  <a:lnTo>
                    <a:pt x="120" y="1452"/>
                  </a:lnTo>
                  <a:lnTo>
                    <a:pt x="126" y="1494"/>
                  </a:lnTo>
                  <a:lnTo>
                    <a:pt x="132" y="1512"/>
                  </a:lnTo>
                  <a:lnTo>
                    <a:pt x="138" y="1482"/>
                  </a:lnTo>
                  <a:lnTo>
                    <a:pt x="144" y="1476"/>
                  </a:lnTo>
                  <a:lnTo>
                    <a:pt x="144" y="1464"/>
                  </a:lnTo>
                  <a:lnTo>
                    <a:pt x="150" y="1476"/>
                  </a:lnTo>
                  <a:lnTo>
                    <a:pt x="156" y="1470"/>
                  </a:lnTo>
                  <a:lnTo>
                    <a:pt x="162" y="1452"/>
                  </a:lnTo>
                  <a:lnTo>
                    <a:pt x="162" y="1380"/>
                  </a:lnTo>
                  <a:lnTo>
                    <a:pt x="168" y="1404"/>
                  </a:lnTo>
                  <a:lnTo>
                    <a:pt x="174" y="1374"/>
                  </a:lnTo>
                  <a:lnTo>
                    <a:pt x="180" y="1422"/>
                  </a:lnTo>
                  <a:lnTo>
                    <a:pt x="186" y="1410"/>
                  </a:lnTo>
                  <a:lnTo>
                    <a:pt x="186" y="1422"/>
                  </a:lnTo>
                  <a:lnTo>
                    <a:pt x="192" y="1374"/>
                  </a:lnTo>
                  <a:lnTo>
                    <a:pt x="198" y="1404"/>
                  </a:lnTo>
                  <a:lnTo>
                    <a:pt x="204" y="1350"/>
                  </a:lnTo>
                  <a:lnTo>
                    <a:pt x="204" y="1422"/>
                  </a:lnTo>
                  <a:lnTo>
                    <a:pt x="210" y="1326"/>
                  </a:lnTo>
                  <a:lnTo>
                    <a:pt x="216" y="1314"/>
                  </a:lnTo>
                  <a:lnTo>
                    <a:pt x="222" y="1350"/>
                  </a:lnTo>
                  <a:lnTo>
                    <a:pt x="234" y="1326"/>
                  </a:lnTo>
                  <a:lnTo>
                    <a:pt x="228" y="1326"/>
                  </a:lnTo>
                  <a:lnTo>
                    <a:pt x="234" y="1326"/>
                  </a:lnTo>
                  <a:lnTo>
                    <a:pt x="240" y="1308"/>
                  </a:lnTo>
                  <a:lnTo>
                    <a:pt x="246" y="1350"/>
                  </a:lnTo>
                  <a:lnTo>
                    <a:pt x="246" y="1326"/>
                  </a:lnTo>
                  <a:lnTo>
                    <a:pt x="252" y="1356"/>
                  </a:lnTo>
                  <a:lnTo>
                    <a:pt x="258" y="1242"/>
                  </a:lnTo>
                  <a:lnTo>
                    <a:pt x="264" y="1260"/>
                  </a:lnTo>
                  <a:lnTo>
                    <a:pt x="270" y="1218"/>
                  </a:lnTo>
                  <a:lnTo>
                    <a:pt x="270" y="1248"/>
                  </a:lnTo>
                  <a:lnTo>
                    <a:pt x="276" y="1260"/>
                  </a:lnTo>
                  <a:lnTo>
                    <a:pt x="282" y="1230"/>
                  </a:lnTo>
                  <a:lnTo>
                    <a:pt x="288" y="1272"/>
                  </a:lnTo>
                  <a:lnTo>
                    <a:pt x="288" y="1236"/>
                  </a:lnTo>
                  <a:lnTo>
                    <a:pt x="294" y="1248"/>
                  </a:lnTo>
                  <a:lnTo>
                    <a:pt x="300" y="1248"/>
                  </a:lnTo>
                  <a:lnTo>
                    <a:pt x="306" y="1170"/>
                  </a:lnTo>
                  <a:lnTo>
                    <a:pt x="312" y="1188"/>
                  </a:lnTo>
                  <a:lnTo>
                    <a:pt x="312" y="1176"/>
                  </a:lnTo>
                  <a:lnTo>
                    <a:pt x="318" y="1146"/>
                  </a:lnTo>
                  <a:lnTo>
                    <a:pt x="324" y="1194"/>
                  </a:lnTo>
                  <a:lnTo>
                    <a:pt x="330" y="1176"/>
                  </a:lnTo>
                  <a:lnTo>
                    <a:pt x="330" y="1182"/>
                  </a:lnTo>
                  <a:lnTo>
                    <a:pt x="336" y="1188"/>
                  </a:lnTo>
                  <a:lnTo>
                    <a:pt x="342" y="1176"/>
                  </a:lnTo>
                  <a:lnTo>
                    <a:pt x="348" y="1164"/>
                  </a:lnTo>
                  <a:lnTo>
                    <a:pt x="354" y="1122"/>
                  </a:lnTo>
                  <a:lnTo>
                    <a:pt x="354" y="1134"/>
                  </a:lnTo>
                  <a:lnTo>
                    <a:pt x="360" y="1074"/>
                  </a:lnTo>
                  <a:lnTo>
                    <a:pt x="366" y="1152"/>
                  </a:lnTo>
                  <a:lnTo>
                    <a:pt x="372" y="1110"/>
                  </a:lnTo>
                  <a:lnTo>
                    <a:pt x="372" y="1068"/>
                  </a:lnTo>
                  <a:lnTo>
                    <a:pt x="378" y="1140"/>
                  </a:lnTo>
                  <a:lnTo>
                    <a:pt x="384" y="1104"/>
                  </a:lnTo>
                  <a:lnTo>
                    <a:pt x="390" y="1134"/>
                  </a:lnTo>
                  <a:lnTo>
                    <a:pt x="396" y="1086"/>
                  </a:lnTo>
                  <a:lnTo>
                    <a:pt x="396" y="1008"/>
                  </a:lnTo>
                  <a:lnTo>
                    <a:pt x="402" y="984"/>
                  </a:lnTo>
                  <a:lnTo>
                    <a:pt x="408" y="1032"/>
                  </a:lnTo>
                  <a:lnTo>
                    <a:pt x="414" y="1038"/>
                  </a:lnTo>
                  <a:lnTo>
                    <a:pt x="414" y="990"/>
                  </a:lnTo>
                  <a:lnTo>
                    <a:pt x="420" y="1056"/>
                  </a:lnTo>
                  <a:lnTo>
                    <a:pt x="426" y="1008"/>
                  </a:lnTo>
                  <a:lnTo>
                    <a:pt x="432" y="966"/>
                  </a:lnTo>
                  <a:lnTo>
                    <a:pt x="438" y="1038"/>
                  </a:lnTo>
                  <a:lnTo>
                    <a:pt x="444" y="882"/>
                  </a:lnTo>
                  <a:lnTo>
                    <a:pt x="450" y="978"/>
                  </a:lnTo>
                  <a:lnTo>
                    <a:pt x="456" y="948"/>
                  </a:lnTo>
                  <a:lnTo>
                    <a:pt x="456" y="954"/>
                  </a:lnTo>
                  <a:lnTo>
                    <a:pt x="462" y="930"/>
                  </a:lnTo>
                  <a:lnTo>
                    <a:pt x="468" y="936"/>
                  </a:lnTo>
                  <a:lnTo>
                    <a:pt x="474" y="954"/>
                  </a:lnTo>
                  <a:lnTo>
                    <a:pt x="474" y="972"/>
                  </a:lnTo>
                  <a:lnTo>
                    <a:pt x="480" y="936"/>
                  </a:lnTo>
                  <a:lnTo>
                    <a:pt x="486" y="924"/>
                  </a:lnTo>
                  <a:lnTo>
                    <a:pt x="492" y="870"/>
                  </a:lnTo>
                  <a:lnTo>
                    <a:pt x="498" y="894"/>
                  </a:lnTo>
                  <a:lnTo>
                    <a:pt x="498" y="882"/>
                  </a:lnTo>
                  <a:lnTo>
                    <a:pt x="504" y="876"/>
                  </a:lnTo>
                  <a:lnTo>
                    <a:pt x="510" y="894"/>
                  </a:lnTo>
                  <a:lnTo>
                    <a:pt x="516" y="858"/>
                  </a:lnTo>
                  <a:lnTo>
                    <a:pt x="516" y="888"/>
                  </a:lnTo>
                  <a:lnTo>
                    <a:pt x="522" y="876"/>
                  </a:lnTo>
                  <a:lnTo>
                    <a:pt x="528" y="876"/>
                  </a:lnTo>
                  <a:lnTo>
                    <a:pt x="534" y="882"/>
                  </a:lnTo>
                  <a:lnTo>
                    <a:pt x="540" y="804"/>
                  </a:lnTo>
                  <a:lnTo>
                    <a:pt x="540" y="834"/>
                  </a:lnTo>
                  <a:lnTo>
                    <a:pt x="546" y="816"/>
                  </a:lnTo>
                  <a:lnTo>
                    <a:pt x="552" y="804"/>
                  </a:lnTo>
                  <a:lnTo>
                    <a:pt x="558" y="774"/>
                  </a:lnTo>
                  <a:lnTo>
                    <a:pt x="558" y="828"/>
                  </a:lnTo>
                  <a:lnTo>
                    <a:pt x="564" y="804"/>
                  </a:lnTo>
                  <a:lnTo>
                    <a:pt x="570" y="786"/>
                  </a:lnTo>
                  <a:lnTo>
                    <a:pt x="576" y="810"/>
                  </a:lnTo>
                  <a:lnTo>
                    <a:pt x="582" y="756"/>
                  </a:lnTo>
                  <a:lnTo>
                    <a:pt x="582" y="738"/>
                  </a:lnTo>
                  <a:lnTo>
                    <a:pt x="588" y="738"/>
                  </a:lnTo>
                  <a:lnTo>
                    <a:pt x="594" y="714"/>
                  </a:lnTo>
                  <a:lnTo>
                    <a:pt x="600" y="756"/>
                  </a:lnTo>
                  <a:lnTo>
                    <a:pt x="600" y="750"/>
                  </a:lnTo>
                  <a:lnTo>
                    <a:pt x="606" y="720"/>
                  </a:lnTo>
                  <a:lnTo>
                    <a:pt x="612" y="732"/>
                  </a:lnTo>
                  <a:lnTo>
                    <a:pt x="618" y="720"/>
                  </a:lnTo>
                  <a:lnTo>
                    <a:pt x="624" y="73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0" name="Freeform 492"/>
            <p:cNvSpPr>
              <a:spLocks/>
            </p:cNvSpPr>
            <p:nvPr/>
          </p:nvSpPr>
          <p:spPr bwMode="auto">
            <a:xfrm>
              <a:off x="4619625" y="2474913"/>
              <a:ext cx="1047750" cy="2352675"/>
            </a:xfrm>
            <a:custGeom>
              <a:avLst/>
              <a:gdLst/>
              <a:ahLst/>
              <a:cxnLst>
                <a:cxn ang="0">
                  <a:pos x="6" y="624"/>
                </a:cxn>
                <a:cxn ang="0">
                  <a:pos x="24" y="624"/>
                </a:cxn>
                <a:cxn ang="0">
                  <a:pos x="42" y="624"/>
                </a:cxn>
                <a:cxn ang="0">
                  <a:pos x="60" y="534"/>
                </a:cxn>
                <a:cxn ang="0">
                  <a:pos x="72" y="528"/>
                </a:cxn>
                <a:cxn ang="0">
                  <a:pos x="84" y="546"/>
                </a:cxn>
                <a:cxn ang="0">
                  <a:pos x="102" y="492"/>
                </a:cxn>
                <a:cxn ang="0">
                  <a:pos x="114" y="420"/>
                </a:cxn>
                <a:cxn ang="0">
                  <a:pos x="126" y="474"/>
                </a:cxn>
                <a:cxn ang="0">
                  <a:pos x="144" y="480"/>
                </a:cxn>
                <a:cxn ang="0">
                  <a:pos x="156" y="378"/>
                </a:cxn>
                <a:cxn ang="0">
                  <a:pos x="168" y="420"/>
                </a:cxn>
                <a:cxn ang="0">
                  <a:pos x="186" y="390"/>
                </a:cxn>
                <a:cxn ang="0">
                  <a:pos x="198" y="306"/>
                </a:cxn>
                <a:cxn ang="0">
                  <a:pos x="210" y="312"/>
                </a:cxn>
                <a:cxn ang="0">
                  <a:pos x="228" y="306"/>
                </a:cxn>
                <a:cxn ang="0">
                  <a:pos x="240" y="240"/>
                </a:cxn>
                <a:cxn ang="0">
                  <a:pos x="258" y="234"/>
                </a:cxn>
                <a:cxn ang="0">
                  <a:pos x="270" y="234"/>
                </a:cxn>
                <a:cxn ang="0">
                  <a:pos x="288" y="144"/>
                </a:cxn>
                <a:cxn ang="0">
                  <a:pos x="300" y="168"/>
                </a:cxn>
                <a:cxn ang="0">
                  <a:pos x="312" y="180"/>
                </a:cxn>
                <a:cxn ang="0">
                  <a:pos x="330" y="174"/>
                </a:cxn>
                <a:cxn ang="0">
                  <a:pos x="342" y="72"/>
                </a:cxn>
                <a:cxn ang="0">
                  <a:pos x="354" y="78"/>
                </a:cxn>
                <a:cxn ang="0">
                  <a:pos x="372" y="78"/>
                </a:cxn>
                <a:cxn ang="0">
                  <a:pos x="384" y="0"/>
                </a:cxn>
                <a:cxn ang="0">
                  <a:pos x="396" y="12"/>
                </a:cxn>
                <a:cxn ang="0">
                  <a:pos x="414" y="12"/>
                </a:cxn>
                <a:cxn ang="0">
                  <a:pos x="432" y="1482"/>
                </a:cxn>
                <a:cxn ang="0">
                  <a:pos x="450" y="1482"/>
                </a:cxn>
                <a:cxn ang="0">
                  <a:pos x="468" y="1476"/>
                </a:cxn>
                <a:cxn ang="0">
                  <a:pos x="486" y="1476"/>
                </a:cxn>
                <a:cxn ang="0">
                  <a:pos x="504" y="1476"/>
                </a:cxn>
                <a:cxn ang="0">
                  <a:pos x="522" y="1476"/>
                </a:cxn>
                <a:cxn ang="0">
                  <a:pos x="540" y="1476"/>
                </a:cxn>
                <a:cxn ang="0">
                  <a:pos x="558" y="1476"/>
                </a:cxn>
                <a:cxn ang="0">
                  <a:pos x="576" y="1476"/>
                </a:cxn>
                <a:cxn ang="0">
                  <a:pos x="594" y="1476"/>
                </a:cxn>
                <a:cxn ang="0">
                  <a:pos x="612" y="1476"/>
                </a:cxn>
                <a:cxn ang="0">
                  <a:pos x="630" y="1476"/>
                </a:cxn>
                <a:cxn ang="0">
                  <a:pos x="648" y="1476"/>
                </a:cxn>
              </a:cxnLst>
              <a:rect l="0" t="0" r="r" b="b"/>
              <a:pathLst>
                <a:path w="660" h="1482">
                  <a:moveTo>
                    <a:pt x="0" y="708"/>
                  </a:moveTo>
                  <a:lnTo>
                    <a:pt x="0" y="720"/>
                  </a:lnTo>
                  <a:lnTo>
                    <a:pt x="6" y="624"/>
                  </a:lnTo>
                  <a:lnTo>
                    <a:pt x="12" y="624"/>
                  </a:lnTo>
                  <a:lnTo>
                    <a:pt x="18" y="606"/>
                  </a:lnTo>
                  <a:lnTo>
                    <a:pt x="24" y="624"/>
                  </a:lnTo>
                  <a:lnTo>
                    <a:pt x="30" y="624"/>
                  </a:lnTo>
                  <a:lnTo>
                    <a:pt x="36" y="618"/>
                  </a:lnTo>
                  <a:lnTo>
                    <a:pt x="42" y="624"/>
                  </a:lnTo>
                  <a:lnTo>
                    <a:pt x="48" y="624"/>
                  </a:lnTo>
                  <a:lnTo>
                    <a:pt x="54" y="540"/>
                  </a:lnTo>
                  <a:lnTo>
                    <a:pt x="60" y="534"/>
                  </a:lnTo>
                  <a:lnTo>
                    <a:pt x="60" y="552"/>
                  </a:lnTo>
                  <a:lnTo>
                    <a:pt x="66" y="546"/>
                  </a:lnTo>
                  <a:lnTo>
                    <a:pt x="72" y="528"/>
                  </a:lnTo>
                  <a:lnTo>
                    <a:pt x="78" y="522"/>
                  </a:lnTo>
                  <a:lnTo>
                    <a:pt x="84" y="540"/>
                  </a:lnTo>
                  <a:lnTo>
                    <a:pt x="84" y="546"/>
                  </a:lnTo>
                  <a:lnTo>
                    <a:pt x="90" y="540"/>
                  </a:lnTo>
                  <a:lnTo>
                    <a:pt x="96" y="558"/>
                  </a:lnTo>
                  <a:lnTo>
                    <a:pt x="102" y="492"/>
                  </a:lnTo>
                  <a:lnTo>
                    <a:pt x="102" y="450"/>
                  </a:lnTo>
                  <a:lnTo>
                    <a:pt x="108" y="504"/>
                  </a:lnTo>
                  <a:lnTo>
                    <a:pt x="114" y="420"/>
                  </a:lnTo>
                  <a:lnTo>
                    <a:pt x="120" y="504"/>
                  </a:lnTo>
                  <a:lnTo>
                    <a:pt x="126" y="450"/>
                  </a:lnTo>
                  <a:lnTo>
                    <a:pt x="126" y="474"/>
                  </a:lnTo>
                  <a:lnTo>
                    <a:pt x="132" y="450"/>
                  </a:lnTo>
                  <a:lnTo>
                    <a:pt x="138" y="474"/>
                  </a:lnTo>
                  <a:lnTo>
                    <a:pt x="144" y="480"/>
                  </a:lnTo>
                  <a:lnTo>
                    <a:pt x="144" y="420"/>
                  </a:lnTo>
                  <a:lnTo>
                    <a:pt x="150" y="402"/>
                  </a:lnTo>
                  <a:lnTo>
                    <a:pt x="156" y="378"/>
                  </a:lnTo>
                  <a:lnTo>
                    <a:pt x="162" y="402"/>
                  </a:lnTo>
                  <a:lnTo>
                    <a:pt x="168" y="384"/>
                  </a:lnTo>
                  <a:lnTo>
                    <a:pt x="168" y="420"/>
                  </a:lnTo>
                  <a:lnTo>
                    <a:pt x="174" y="390"/>
                  </a:lnTo>
                  <a:lnTo>
                    <a:pt x="180" y="390"/>
                  </a:lnTo>
                  <a:lnTo>
                    <a:pt x="186" y="390"/>
                  </a:lnTo>
                  <a:lnTo>
                    <a:pt x="186" y="462"/>
                  </a:lnTo>
                  <a:lnTo>
                    <a:pt x="192" y="324"/>
                  </a:lnTo>
                  <a:lnTo>
                    <a:pt x="198" y="306"/>
                  </a:lnTo>
                  <a:lnTo>
                    <a:pt x="204" y="312"/>
                  </a:lnTo>
                  <a:lnTo>
                    <a:pt x="210" y="324"/>
                  </a:lnTo>
                  <a:lnTo>
                    <a:pt x="210" y="312"/>
                  </a:lnTo>
                  <a:lnTo>
                    <a:pt x="216" y="318"/>
                  </a:lnTo>
                  <a:lnTo>
                    <a:pt x="222" y="336"/>
                  </a:lnTo>
                  <a:lnTo>
                    <a:pt x="228" y="306"/>
                  </a:lnTo>
                  <a:lnTo>
                    <a:pt x="228" y="312"/>
                  </a:lnTo>
                  <a:lnTo>
                    <a:pt x="234" y="324"/>
                  </a:lnTo>
                  <a:lnTo>
                    <a:pt x="240" y="240"/>
                  </a:lnTo>
                  <a:lnTo>
                    <a:pt x="246" y="252"/>
                  </a:lnTo>
                  <a:lnTo>
                    <a:pt x="252" y="246"/>
                  </a:lnTo>
                  <a:lnTo>
                    <a:pt x="258" y="234"/>
                  </a:lnTo>
                  <a:lnTo>
                    <a:pt x="264" y="246"/>
                  </a:lnTo>
                  <a:lnTo>
                    <a:pt x="276" y="234"/>
                  </a:lnTo>
                  <a:lnTo>
                    <a:pt x="270" y="234"/>
                  </a:lnTo>
                  <a:lnTo>
                    <a:pt x="276" y="234"/>
                  </a:lnTo>
                  <a:lnTo>
                    <a:pt x="282" y="234"/>
                  </a:lnTo>
                  <a:lnTo>
                    <a:pt x="288" y="144"/>
                  </a:lnTo>
                  <a:lnTo>
                    <a:pt x="288" y="174"/>
                  </a:lnTo>
                  <a:lnTo>
                    <a:pt x="294" y="144"/>
                  </a:lnTo>
                  <a:lnTo>
                    <a:pt x="300" y="168"/>
                  </a:lnTo>
                  <a:lnTo>
                    <a:pt x="306" y="162"/>
                  </a:lnTo>
                  <a:lnTo>
                    <a:pt x="312" y="162"/>
                  </a:lnTo>
                  <a:lnTo>
                    <a:pt x="312" y="180"/>
                  </a:lnTo>
                  <a:lnTo>
                    <a:pt x="318" y="174"/>
                  </a:lnTo>
                  <a:lnTo>
                    <a:pt x="324" y="168"/>
                  </a:lnTo>
                  <a:lnTo>
                    <a:pt x="330" y="174"/>
                  </a:lnTo>
                  <a:lnTo>
                    <a:pt x="330" y="102"/>
                  </a:lnTo>
                  <a:lnTo>
                    <a:pt x="336" y="78"/>
                  </a:lnTo>
                  <a:lnTo>
                    <a:pt x="342" y="72"/>
                  </a:lnTo>
                  <a:lnTo>
                    <a:pt x="348" y="108"/>
                  </a:lnTo>
                  <a:lnTo>
                    <a:pt x="354" y="90"/>
                  </a:lnTo>
                  <a:lnTo>
                    <a:pt x="354" y="78"/>
                  </a:lnTo>
                  <a:lnTo>
                    <a:pt x="360" y="108"/>
                  </a:lnTo>
                  <a:lnTo>
                    <a:pt x="366" y="78"/>
                  </a:lnTo>
                  <a:lnTo>
                    <a:pt x="372" y="78"/>
                  </a:lnTo>
                  <a:lnTo>
                    <a:pt x="372" y="96"/>
                  </a:lnTo>
                  <a:lnTo>
                    <a:pt x="378" y="24"/>
                  </a:lnTo>
                  <a:lnTo>
                    <a:pt x="384" y="0"/>
                  </a:lnTo>
                  <a:lnTo>
                    <a:pt x="390" y="36"/>
                  </a:lnTo>
                  <a:lnTo>
                    <a:pt x="396" y="6"/>
                  </a:lnTo>
                  <a:lnTo>
                    <a:pt x="396" y="12"/>
                  </a:lnTo>
                  <a:lnTo>
                    <a:pt x="402" y="24"/>
                  </a:lnTo>
                  <a:lnTo>
                    <a:pt x="408" y="18"/>
                  </a:lnTo>
                  <a:lnTo>
                    <a:pt x="414" y="12"/>
                  </a:lnTo>
                  <a:lnTo>
                    <a:pt x="420" y="0"/>
                  </a:lnTo>
                  <a:lnTo>
                    <a:pt x="426" y="1482"/>
                  </a:lnTo>
                  <a:lnTo>
                    <a:pt x="432" y="1482"/>
                  </a:lnTo>
                  <a:lnTo>
                    <a:pt x="438" y="1482"/>
                  </a:lnTo>
                  <a:lnTo>
                    <a:pt x="444" y="1482"/>
                  </a:lnTo>
                  <a:lnTo>
                    <a:pt x="450" y="1482"/>
                  </a:lnTo>
                  <a:lnTo>
                    <a:pt x="456" y="1476"/>
                  </a:lnTo>
                  <a:lnTo>
                    <a:pt x="462" y="1476"/>
                  </a:lnTo>
                  <a:lnTo>
                    <a:pt x="468" y="1476"/>
                  </a:lnTo>
                  <a:lnTo>
                    <a:pt x="474" y="1476"/>
                  </a:lnTo>
                  <a:lnTo>
                    <a:pt x="480" y="1476"/>
                  </a:lnTo>
                  <a:lnTo>
                    <a:pt x="486" y="1476"/>
                  </a:lnTo>
                  <a:lnTo>
                    <a:pt x="492" y="1476"/>
                  </a:lnTo>
                  <a:lnTo>
                    <a:pt x="498" y="1476"/>
                  </a:lnTo>
                  <a:lnTo>
                    <a:pt x="504" y="1476"/>
                  </a:lnTo>
                  <a:lnTo>
                    <a:pt x="510" y="1476"/>
                  </a:lnTo>
                  <a:lnTo>
                    <a:pt x="516" y="1476"/>
                  </a:lnTo>
                  <a:lnTo>
                    <a:pt x="522" y="1476"/>
                  </a:lnTo>
                  <a:lnTo>
                    <a:pt x="528" y="1476"/>
                  </a:lnTo>
                  <a:lnTo>
                    <a:pt x="534" y="1476"/>
                  </a:lnTo>
                  <a:lnTo>
                    <a:pt x="540" y="1476"/>
                  </a:lnTo>
                  <a:lnTo>
                    <a:pt x="546" y="1476"/>
                  </a:lnTo>
                  <a:lnTo>
                    <a:pt x="552" y="1476"/>
                  </a:lnTo>
                  <a:lnTo>
                    <a:pt x="558" y="1476"/>
                  </a:lnTo>
                  <a:lnTo>
                    <a:pt x="564" y="1476"/>
                  </a:lnTo>
                  <a:lnTo>
                    <a:pt x="570" y="1476"/>
                  </a:lnTo>
                  <a:lnTo>
                    <a:pt x="576" y="1476"/>
                  </a:lnTo>
                  <a:lnTo>
                    <a:pt x="582" y="1476"/>
                  </a:lnTo>
                  <a:lnTo>
                    <a:pt x="588" y="1476"/>
                  </a:lnTo>
                  <a:lnTo>
                    <a:pt x="594" y="1476"/>
                  </a:lnTo>
                  <a:lnTo>
                    <a:pt x="600" y="1476"/>
                  </a:lnTo>
                  <a:lnTo>
                    <a:pt x="606" y="1476"/>
                  </a:lnTo>
                  <a:lnTo>
                    <a:pt x="612" y="1476"/>
                  </a:lnTo>
                  <a:lnTo>
                    <a:pt x="618" y="1476"/>
                  </a:lnTo>
                  <a:lnTo>
                    <a:pt x="624" y="1476"/>
                  </a:lnTo>
                  <a:lnTo>
                    <a:pt x="630" y="1476"/>
                  </a:lnTo>
                  <a:lnTo>
                    <a:pt x="636" y="1476"/>
                  </a:lnTo>
                  <a:lnTo>
                    <a:pt x="642" y="1476"/>
                  </a:lnTo>
                  <a:lnTo>
                    <a:pt x="648" y="1476"/>
                  </a:lnTo>
                  <a:lnTo>
                    <a:pt x="654" y="1476"/>
                  </a:lnTo>
                  <a:lnTo>
                    <a:pt x="660" y="147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1" name="Freeform 493"/>
            <p:cNvSpPr>
              <a:spLocks/>
            </p:cNvSpPr>
            <p:nvPr/>
          </p:nvSpPr>
          <p:spPr bwMode="auto">
            <a:xfrm>
              <a:off x="5667375" y="3313113"/>
              <a:ext cx="1047750" cy="1514475"/>
            </a:xfrm>
            <a:custGeom>
              <a:avLst/>
              <a:gdLst/>
              <a:ahLst/>
              <a:cxnLst>
                <a:cxn ang="0">
                  <a:pos x="6" y="948"/>
                </a:cxn>
                <a:cxn ang="0">
                  <a:pos x="18" y="948"/>
                </a:cxn>
                <a:cxn ang="0">
                  <a:pos x="30" y="948"/>
                </a:cxn>
                <a:cxn ang="0">
                  <a:pos x="42" y="948"/>
                </a:cxn>
                <a:cxn ang="0">
                  <a:pos x="54" y="936"/>
                </a:cxn>
                <a:cxn ang="0">
                  <a:pos x="66" y="942"/>
                </a:cxn>
                <a:cxn ang="0">
                  <a:pos x="78" y="936"/>
                </a:cxn>
                <a:cxn ang="0">
                  <a:pos x="90" y="954"/>
                </a:cxn>
                <a:cxn ang="0">
                  <a:pos x="96" y="900"/>
                </a:cxn>
                <a:cxn ang="0">
                  <a:pos x="108" y="864"/>
                </a:cxn>
                <a:cxn ang="0">
                  <a:pos x="114" y="894"/>
                </a:cxn>
                <a:cxn ang="0">
                  <a:pos x="126" y="876"/>
                </a:cxn>
                <a:cxn ang="0">
                  <a:pos x="132" y="876"/>
                </a:cxn>
                <a:cxn ang="0">
                  <a:pos x="144" y="930"/>
                </a:cxn>
                <a:cxn ang="0">
                  <a:pos x="150" y="840"/>
                </a:cxn>
                <a:cxn ang="0">
                  <a:pos x="162" y="870"/>
                </a:cxn>
                <a:cxn ang="0">
                  <a:pos x="174" y="912"/>
                </a:cxn>
                <a:cxn ang="0">
                  <a:pos x="180" y="954"/>
                </a:cxn>
                <a:cxn ang="0">
                  <a:pos x="192" y="732"/>
                </a:cxn>
                <a:cxn ang="0">
                  <a:pos x="198" y="726"/>
                </a:cxn>
                <a:cxn ang="0">
                  <a:pos x="210" y="810"/>
                </a:cxn>
                <a:cxn ang="0">
                  <a:pos x="216" y="846"/>
                </a:cxn>
                <a:cxn ang="0">
                  <a:pos x="228" y="798"/>
                </a:cxn>
                <a:cxn ang="0">
                  <a:pos x="234" y="684"/>
                </a:cxn>
                <a:cxn ang="0">
                  <a:pos x="246" y="684"/>
                </a:cxn>
                <a:cxn ang="0">
                  <a:pos x="258" y="630"/>
                </a:cxn>
                <a:cxn ang="0">
                  <a:pos x="264" y="660"/>
                </a:cxn>
                <a:cxn ang="0">
                  <a:pos x="276" y="690"/>
                </a:cxn>
                <a:cxn ang="0">
                  <a:pos x="282" y="462"/>
                </a:cxn>
                <a:cxn ang="0">
                  <a:pos x="294" y="498"/>
                </a:cxn>
                <a:cxn ang="0">
                  <a:pos x="300" y="480"/>
                </a:cxn>
                <a:cxn ang="0">
                  <a:pos x="312" y="492"/>
                </a:cxn>
                <a:cxn ang="0">
                  <a:pos x="318" y="414"/>
                </a:cxn>
                <a:cxn ang="0">
                  <a:pos x="330" y="24"/>
                </a:cxn>
                <a:cxn ang="0">
                  <a:pos x="336" y="24"/>
                </a:cxn>
                <a:cxn ang="0">
                  <a:pos x="348" y="12"/>
                </a:cxn>
                <a:cxn ang="0">
                  <a:pos x="360" y="18"/>
                </a:cxn>
                <a:cxn ang="0">
                  <a:pos x="366" y="0"/>
                </a:cxn>
                <a:cxn ang="0">
                  <a:pos x="378" y="132"/>
                </a:cxn>
                <a:cxn ang="0">
                  <a:pos x="384" y="108"/>
                </a:cxn>
                <a:cxn ang="0">
                  <a:pos x="396" y="150"/>
                </a:cxn>
                <a:cxn ang="0">
                  <a:pos x="402" y="108"/>
                </a:cxn>
                <a:cxn ang="0">
                  <a:pos x="414" y="174"/>
                </a:cxn>
                <a:cxn ang="0">
                  <a:pos x="426" y="954"/>
                </a:cxn>
                <a:cxn ang="0">
                  <a:pos x="438" y="954"/>
                </a:cxn>
                <a:cxn ang="0">
                  <a:pos x="450" y="948"/>
                </a:cxn>
                <a:cxn ang="0">
                  <a:pos x="462" y="948"/>
                </a:cxn>
                <a:cxn ang="0">
                  <a:pos x="474" y="948"/>
                </a:cxn>
                <a:cxn ang="0">
                  <a:pos x="486" y="948"/>
                </a:cxn>
                <a:cxn ang="0">
                  <a:pos x="498" y="948"/>
                </a:cxn>
                <a:cxn ang="0">
                  <a:pos x="510" y="948"/>
                </a:cxn>
                <a:cxn ang="0">
                  <a:pos x="522" y="948"/>
                </a:cxn>
                <a:cxn ang="0">
                  <a:pos x="534" y="948"/>
                </a:cxn>
                <a:cxn ang="0">
                  <a:pos x="546" y="948"/>
                </a:cxn>
                <a:cxn ang="0">
                  <a:pos x="558" y="948"/>
                </a:cxn>
                <a:cxn ang="0">
                  <a:pos x="570" y="948"/>
                </a:cxn>
                <a:cxn ang="0">
                  <a:pos x="582" y="948"/>
                </a:cxn>
                <a:cxn ang="0">
                  <a:pos x="594" y="948"/>
                </a:cxn>
                <a:cxn ang="0">
                  <a:pos x="606" y="948"/>
                </a:cxn>
                <a:cxn ang="0">
                  <a:pos x="618" y="948"/>
                </a:cxn>
                <a:cxn ang="0">
                  <a:pos x="630" y="948"/>
                </a:cxn>
                <a:cxn ang="0">
                  <a:pos x="642" y="948"/>
                </a:cxn>
                <a:cxn ang="0">
                  <a:pos x="654" y="948"/>
                </a:cxn>
              </a:cxnLst>
              <a:rect l="0" t="0" r="r" b="b"/>
              <a:pathLst>
                <a:path w="660" h="954">
                  <a:moveTo>
                    <a:pt x="0" y="948"/>
                  </a:moveTo>
                  <a:lnTo>
                    <a:pt x="6" y="948"/>
                  </a:lnTo>
                  <a:lnTo>
                    <a:pt x="12" y="948"/>
                  </a:lnTo>
                  <a:lnTo>
                    <a:pt x="18" y="948"/>
                  </a:lnTo>
                  <a:lnTo>
                    <a:pt x="24" y="948"/>
                  </a:lnTo>
                  <a:lnTo>
                    <a:pt x="30" y="948"/>
                  </a:lnTo>
                  <a:lnTo>
                    <a:pt x="36" y="948"/>
                  </a:lnTo>
                  <a:lnTo>
                    <a:pt x="42" y="948"/>
                  </a:lnTo>
                  <a:lnTo>
                    <a:pt x="48" y="954"/>
                  </a:lnTo>
                  <a:lnTo>
                    <a:pt x="54" y="936"/>
                  </a:lnTo>
                  <a:lnTo>
                    <a:pt x="60" y="918"/>
                  </a:lnTo>
                  <a:lnTo>
                    <a:pt x="66" y="942"/>
                  </a:lnTo>
                  <a:lnTo>
                    <a:pt x="72" y="924"/>
                  </a:lnTo>
                  <a:lnTo>
                    <a:pt x="78" y="936"/>
                  </a:lnTo>
                  <a:lnTo>
                    <a:pt x="84" y="954"/>
                  </a:lnTo>
                  <a:lnTo>
                    <a:pt x="90" y="954"/>
                  </a:lnTo>
                  <a:lnTo>
                    <a:pt x="90" y="852"/>
                  </a:lnTo>
                  <a:lnTo>
                    <a:pt x="96" y="900"/>
                  </a:lnTo>
                  <a:lnTo>
                    <a:pt x="102" y="882"/>
                  </a:lnTo>
                  <a:lnTo>
                    <a:pt x="108" y="864"/>
                  </a:lnTo>
                  <a:lnTo>
                    <a:pt x="108" y="870"/>
                  </a:lnTo>
                  <a:lnTo>
                    <a:pt x="114" y="894"/>
                  </a:lnTo>
                  <a:lnTo>
                    <a:pt x="120" y="882"/>
                  </a:lnTo>
                  <a:lnTo>
                    <a:pt x="126" y="876"/>
                  </a:lnTo>
                  <a:lnTo>
                    <a:pt x="132" y="888"/>
                  </a:lnTo>
                  <a:lnTo>
                    <a:pt x="132" y="876"/>
                  </a:lnTo>
                  <a:lnTo>
                    <a:pt x="138" y="786"/>
                  </a:lnTo>
                  <a:lnTo>
                    <a:pt x="144" y="930"/>
                  </a:lnTo>
                  <a:lnTo>
                    <a:pt x="150" y="738"/>
                  </a:lnTo>
                  <a:lnTo>
                    <a:pt x="150" y="840"/>
                  </a:lnTo>
                  <a:lnTo>
                    <a:pt x="156" y="870"/>
                  </a:lnTo>
                  <a:lnTo>
                    <a:pt x="162" y="870"/>
                  </a:lnTo>
                  <a:lnTo>
                    <a:pt x="168" y="828"/>
                  </a:lnTo>
                  <a:lnTo>
                    <a:pt x="174" y="912"/>
                  </a:lnTo>
                  <a:lnTo>
                    <a:pt x="174" y="906"/>
                  </a:lnTo>
                  <a:lnTo>
                    <a:pt x="180" y="954"/>
                  </a:lnTo>
                  <a:lnTo>
                    <a:pt x="186" y="786"/>
                  </a:lnTo>
                  <a:lnTo>
                    <a:pt x="192" y="732"/>
                  </a:lnTo>
                  <a:lnTo>
                    <a:pt x="192" y="828"/>
                  </a:lnTo>
                  <a:lnTo>
                    <a:pt x="198" y="726"/>
                  </a:lnTo>
                  <a:lnTo>
                    <a:pt x="204" y="762"/>
                  </a:lnTo>
                  <a:lnTo>
                    <a:pt x="210" y="810"/>
                  </a:lnTo>
                  <a:lnTo>
                    <a:pt x="216" y="738"/>
                  </a:lnTo>
                  <a:lnTo>
                    <a:pt x="216" y="846"/>
                  </a:lnTo>
                  <a:lnTo>
                    <a:pt x="222" y="876"/>
                  </a:lnTo>
                  <a:lnTo>
                    <a:pt x="228" y="798"/>
                  </a:lnTo>
                  <a:lnTo>
                    <a:pt x="234" y="666"/>
                  </a:lnTo>
                  <a:lnTo>
                    <a:pt x="234" y="684"/>
                  </a:lnTo>
                  <a:lnTo>
                    <a:pt x="240" y="612"/>
                  </a:lnTo>
                  <a:lnTo>
                    <a:pt x="246" y="684"/>
                  </a:lnTo>
                  <a:lnTo>
                    <a:pt x="252" y="678"/>
                  </a:lnTo>
                  <a:lnTo>
                    <a:pt x="258" y="630"/>
                  </a:lnTo>
                  <a:lnTo>
                    <a:pt x="258" y="672"/>
                  </a:lnTo>
                  <a:lnTo>
                    <a:pt x="264" y="660"/>
                  </a:lnTo>
                  <a:lnTo>
                    <a:pt x="270" y="660"/>
                  </a:lnTo>
                  <a:lnTo>
                    <a:pt x="276" y="690"/>
                  </a:lnTo>
                  <a:lnTo>
                    <a:pt x="276" y="354"/>
                  </a:lnTo>
                  <a:lnTo>
                    <a:pt x="282" y="462"/>
                  </a:lnTo>
                  <a:lnTo>
                    <a:pt x="288" y="330"/>
                  </a:lnTo>
                  <a:lnTo>
                    <a:pt x="294" y="498"/>
                  </a:lnTo>
                  <a:lnTo>
                    <a:pt x="294" y="396"/>
                  </a:lnTo>
                  <a:lnTo>
                    <a:pt x="300" y="480"/>
                  </a:lnTo>
                  <a:lnTo>
                    <a:pt x="306" y="354"/>
                  </a:lnTo>
                  <a:lnTo>
                    <a:pt x="312" y="492"/>
                  </a:lnTo>
                  <a:lnTo>
                    <a:pt x="318" y="378"/>
                  </a:lnTo>
                  <a:lnTo>
                    <a:pt x="318" y="414"/>
                  </a:lnTo>
                  <a:lnTo>
                    <a:pt x="324" y="24"/>
                  </a:lnTo>
                  <a:lnTo>
                    <a:pt x="330" y="24"/>
                  </a:lnTo>
                  <a:lnTo>
                    <a:pt x="336" y="18"/>
                  </a:lnTo>
                  <a:lnTo>
                    <a:pt x="336" y="24"/>
                  </a:lnTo>
                  <a:lnTo>
                    <a:pt x="342" y="18"/>
                  </a:lnTo>
                  <a:lnTo>
                    <a:pt x="348" y="12"/>
                  </a:lnTo>
                  <a:lnTo>
                    <a:pt x="354" y="36"/>
                  </a:lnTo>
                  <a:lnTo>
                    <a:pt x="360" y="18"/>
                  </a:lnTo>
                  <a:lnTo>
                    <a:pt x="360" y="24"/>
                  </a:lnTo>
                  <a:lnTo>
                    <a:pt x="366" y="0"/>
                  </a:lnTo>
                  <a:lnTo>
                    <a:pt x="372" y="120"/>
                  </a:lnTo>
                  <a:lnTo>
                    <a:pt x="378" y="132"/>
                  </a:lnTo>
                  <a:lnTo>
                    <a:pt x="378" y="162"/>
                  </a:lnTo>
                  <a:lnTo>
                    <a:pt x="384" y="108"/>
                  </a:lnTo>
                  <a:lnTo>
                    <a:pt x="390" y="192"/>
                  </a:lnTo>
                  <a:lnTo>
                    <a:pt x="396" y="150"/>
                  </a:lnTo>
                  <a:lnTo>
                    <a:pt x="402" y="66"/>
                  </a:lnTo>
                  <a:lnTo>
                    <a:pt x="402" y="108"/>
                  </a:lnTo>
                  <a:lnTo>
                    <a:pt x="408" y="138"/>
                  </a:lnTo>
                  <a:lnTo>
                    <a:pt x="414" y="174"/>
                  </a:lnTo>
                  <a:lnTo>
                    <a:pt x="420" y="954"/>
                  </a:lnTo>
                  <a:lnTo>
                    <a:pt x="426" y="954"/>
                  </a:lnTo>
                  <a:lnTo>
                    <a:pt x="432" y="954"/>
                  </a:lnTo>
                  <a:lnTo>
                    <a:pt x="438" y="954"/>
                  </a:lnTo>
                  <a:lnTo>
                    <a:pt x="444" y="948"/>
                  </a:lnTo>
                  <a:lnTo>
                    <a:pt x="450" y="948"/>
                  </a:lnTo>
                  <a:lnTo>
                    <a:pt x="456" y="948"/>
                  </a:lnTo>
                  <a:lnTo>
                    <a:pt x="462" y="948"/>
                  </a:lnTo>
                  <a:lnTo>
                    <a:pt x="468" y="948"/>
                  </a:lnTo>
                  <a:lnTo>
                    <a:pt x="474" y="948"/>
                  </a:lnTo>
                  <a:lnTo>
                    <a:pt x="480" y="948"/>
                  </a:lnTo>
                  <a:lnTo>
                    <a:pt x="486" y="948"/>
                  </a:lnTo>
                  <a:lnTo>
                    <a:pt x="492" y="948"/>
                  </a:lnTo>
                  <a:lnTo>
                    <a:pt x="498" y="948"/>
                  </a:lnTo>
                  <a:lnTo>
                    <a:pt x="504" y="948"/>
                  </a:lnTo>
                  <a:lnTo>
                    <a:pt x="510" y="948"/>
                  </a:lnTo>
                  <a:lnTo>
                    <a:pt x="516" y="948"/>
                  </a:lnTo>
                  <a:lnTo>
                    <a:pt x="522" y="948"/>
                  </a:lnTo>
                  <a:lnTo>
                    <a:pt x="528" y="948"/>
                  </a:lnTo>
                  <a:lnTo>
                    <a:pt x="534" y="948"/>
                  </a:lnTo>
                  <a:lnTo>
                    <a:pt x="540" y="948"/>
                  </a:lnTo>
                  <a:lnTo>
                    <a:pt x="546" y="948"/>
                  </a:lnTo>
                  <a:lnTo>
                    <a:pt x="552" y="948"/>
                  </a:lnTo>
                  <a:lnTo>
                    <a:pt x="558" y="948"/>
                  </a:lnTo>
                  <a:lnTo>
                    <a:pt x="564" y="948"/>
                  </a:lnTo>
                  <a:lnTo>
                    <a:pt x="570" y="948"/>
                  </a:lnTo>
                  <a:lnTo>
                    <a:pt x="576" y="948"/>
                  </a:lnTo>
                  <a:lnTo>
                    <a:pt x="582" y="948"/>
                  </a:lnTo>
                  <a:lnTo>
                    <a:pt x="588" y="948"/>
                  </a:lnTo>
                  <a:lnTo>
                    <a:pt x="594" y="948"/>
                  </a:lnTo>
                  <a:lnTo>
                    <a:pt x="600" y="948"/>
                  </a:lnTo>
                  <a:lnTo>
                    <a:pt x="606" y="948"/>
                  </a:lnTo>
                  <a:lnTo>
                    <a:pt x="612" y="948"/>
                  </a:lnTo>
                  <a:lnTo>
                    <a:pt x="618" y="948"/>
                  </a:lnTo>
                  <a:lnTo>
                    <a:pt x="624" y="948"/>
                  </a:lnTo>
                  <a:lnTo>
                    <a:pt x="630" y="948"/>
                  </a:lnTo>
                  <a:lnTo>
                    <a:pt x="636" y="948"/>
                  </a:lnTo>
                  <a:lnTo>
                    <a:pt x="642" y="948"/>
                  </a:lnTo>
                  <a:lnTo>
                    <a:pt x="648" y="948"/>
                  </a:lnTo>
                  <a:lnTo>
                    <a:pt x="654" y="948"/>
                  </a:lnTo>
                  <a:lnTo>
                    <a:pt x="660" y="94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2" name="Freeform 494"/>
            <p:cNvSpPr>
              <a:spLocks/>
            </p:cNvSpPr>
            <p:nvPr/>
          </p:nvSpPr>
          <p:spPr bwMode="auto">
            <a:xfrm>
              <a:off x="2638425" y="3465513"/>
              <a:ext cx="447675" cy="1371600"/>
            </a:xfrm>
            <a:custGeom>
              <a:avLst/>
              <a:gdLst/>
              <a:ahLst/>
              <a:cxnLst>
                <a:cxn ang="0">
                  <a:pos x="6" y="852"/>
                </a:cxn>
                <a:cxn ang="0">
                  <a:pos x="0" y="852"/>
                </a:cxn>
                <a:cxn ang="0">
                  <a:pos x="6" y="852"/>
                </a:cxn>
                <a:cxn ang="0">
                  <a:pos x="12" y="852"/>
                </a:cxn>
                <a:cxn ang="0">
                  <a:pos x="18" y="858"/>
                </a:cxn>
                <a:cxn ang="0">
                  <a:pos x="24" y="858"/>
                </a:cxn>
                <a:cxn ang="0">
                  <a:pos x="30" y="858"/>
                </a:cxn>
                <a:cxn ang="0">
                  <a:pos x="36" y="858"/>
                </a:cxn>
                <a:cxn ang="0">
                  <a:pos x="42" y="858"/>
                </a:cxn>
                <a:cxn ang="0">
                  <a:pos x="48" y="180"/>
                </a:cxn>
                <a:cxn ang="0">
                  <a:pos x="54" y="150"/>
                </a:cxn>
                <a:cxn ang="0">
                  <a:pos x="60" y="234"/>
                </a:cxn>
                <a:cxn ang="0">
                  <a:pos x="60" y="0"/>
                </a:cxn>
                <a:cxn ang="0">
                  <a:pos x="66" y="324"/>
                </a:cxn>
                <a:cxn ang="0">
                  <a:pos x="72" y="156"/>
                </a:cxn>
                <a:cxn ang="0">
                  <a:pos x="78" y="252"/>
                </a:cxn>
                <a:cxn ang="0">
                  <a:pos x="78" y="192"/>
                </a:cxn>
                <a:cxn ang="0">
                  <a:pos x="84" y="402"/>
                </a:cxn>
                <a:cxn ang="0">
                  <a:pos x="90" y="114"/>
                </a:cxn>
                <a:cxn ang="0">
                  <a:pos x="96" y="342"/>
                </a:cxn>
                <a:cxn ang="0">
                  <a:pos x="102" y="246"/>
                </a:cxn>
                <a:cxn ang="0">
                  <a:pos x="102" y="342"/>
                </a:cxn>
                <a:cxn ang="0">
                  <a:pos x="108" y="204"/>
                </a:cxn>
                <a:cxn ang="0">
                  <a:pos x="114" y="210"/>
                </a:cxn>
                <a:cxn ang="0">
                  <a:pos x="120" y="336"/>
                </a:cxn>
                <a:cxn ang="0">
                  <a:pos x="120" y="312"/>
                </a:cxn>
                <a:cxn ang="0">
                  <a:pos x="126" y="180"/>
                </a:cxn>
                <a:cxn ang="0">
                  <a:pos x="132" y="306"/>
                </a:cxn>
                <a:cxn ang="0">
                  <a:pos x="138" y="432"/>
                </a:cxn>
                <a:cxn ang="0">
                  <a:pos x="144" y="204"/>
                </a:cxn>
                <a:cxn ang="0">
                  <a:pos x="144" y="306"/>
                </a:cxn>
                <a:cxn ang="0">
                  <a:pos x="150" y="252"/>
                </a:cxn>
                <a:cxn ang="0">
                  <a:pos x="156" y="72"/>
                </a:cxn>
                <a:cxn ang="0">
                  <a:pos x="162" y="270"/>
                </a:cxn>
                <a:cxn ang="0">
                  <a:pos x="162" y="204"/>
                </a:cxn>
                <a:cxn ang="0">
                  <a:pos x="168" y="102"/>
                </a:cxn>
                <a:cxn ang="0">
                  <a:pos x="174" y="378"/>
                </a:cxn>
                <a:cxn ang="0">
                  <a:pos x="180" y="330"/>
                </a:cxn>
                <a:cxn ang="0">
                  <a:pos x="186" y="264"/>
                </a:cxn>
                <a:cxn ang="0">
                  <a:pos x="186" y="30"/>
                </a:cxn>
                <a:cxn ang="0">
                  <a:pos x="192" y="294"/>
                </a:cxn>
                <a:cxn ang="0">
                  <a:pos x="198" y="306"/>
                </a:cxn>
                <a:cxn ang="0">
                  <a:pos x="204" y="246"/>
                </a:cxn>
                <a:cxn ang="0">
                  <a:pos x="204" y="174"/>
                </a:cxn>
                <a:cxn ang="0">
                  <a:pos x="210" y="162"/>
                </a:cxn>
                <a:cxn ang="0">
                  <a:pos x="216" y="366"/>
                </a:cxn>
                <a:cxn ang="0">
                  <a:pos x="222" y="282"/>
                </a:cxn>
                <a:cxn ang="0">
                  <a:pos x="228" y="222"/>
                </a:cxn>
                <a:cxn ang="0">
                  <a:pos x="228" y="258"/>
                </a:cxn>
                <a:cxn ang="0">
                  <a:pos x="234" y="228"/>
                </a:cxn>
                <a:cxn ang="0">
                  <a:pos x="240" y="198"/>
                </a:cxn>
                <a:cxn ang="0">
                  <a:pos x="246" y="132"/>
                </a:cxn>
                <a:cxn ang="0">
                  <a:pos x="246" y="336"/>
                </a:cxn>
                <a:cxn ang="0">
                  <a:pos x="252" y="156"/>
                </a:cxn>
                <a:cxn ang="0">
                  <a:pos x="258" y="282"/>
                </a:cxn>
                <a:cxn ang="0">
                  <a:pos x="264" y="408"/>
                </a:cxn>
                <a:cxn ang="0">
                  <a:pos x="270" y="186"/>
                </a:cxn>
                <a:cxn ang="0">
                  <a:pos x="270" y="198"/>
                </a:cxn>
                <a:cxn ang="0">
                  <a:pos x="276" y="330"/>
                </a:cxn>
                <a:cxn ang="0">
                  <a:pos x="282" y="864"/>
                </a:cxn>
              </a:cxnLst>
              <a:rect l="0" t="0" r="r" b="b"/>
              <a:pathLst>
                <a:path w="282" h="864">
                  <a:moveTo>
                    <a:pt x="6" y="852"/>
                  </a:moveTo>
                  <a:lnTo>
                    <a:pt x="0" y="852"/>
                  </a:lnTo>
                  <a:lnTo>
                    <a:pt x="6" y="852"/>
                  </a:lnTo>
                  <a:lnTo>
                    <a:pt x="12" y="852"/>
                  </a:lnTo>
                  <a:lnTo>
                    <a:pt x="18" y="858"/>
                  </a:lnTo>
                  <a:lnTo>
                    <a:pt x="24" y="858"/>
                  </a:lnTo>
                  <a:lnTo>
                    <a:pt x="30" y="858"/>
                  </a:lnTo>
                  <a:lnTo>
                    <a:pt x="36" y="858"/>
                  </a:lnTo>
                  <a:lnTo>
                    <a:pt x="42" y="858"/>
                  </a:lnTo>
                  <a:lnTo>
                    <a:pt x="48" y="180"/>
                  </a:lnTo>
                  <a:lnTo>
                    <a:pt x="54" y="150"/>
                  </a:lnTo>
                  <a:lnTo>
                    <a:pt x="60" y="234"/>
                  </a:lnTo>
                  <a:lnTo>
                    <a:pt x="60" y="0"/>
                  </a:lnTo>
                  <a:lnTo>
                    <a:pt x="66" y="324"/>
                  </a:lnTo>
                  <a:lnTo>
                    <a:pt x="72" y="156"/>
                  </a:lnTo>
                  <a:lnTo>
                    <a:pt x="78" y="252"/>
                  </a:lnTo>
                  <a:lnTo>
                    <a:pt x="78" y="192"/>
                  </a:lnTo>
                  <a:lnTo>
                    <a:pt x="84" y="402"/>
                  </a:lnTo>
                  <a:lnTo>
                    <a:pt x="90" y="114"/>
                  </a:lnTo>
                  <a:lnTo>
                    <a:pt x="96" y="342"/>
                  </a:lnTo>
                  <a:lnTo>
                    <a:pt x="102" y="246"/>
                  </a:lnTo>
                  <a:lnTo>
                    <a:pt x="102" y="342"/>
                  </a:lnTo>
                  <a:lnTo>
                    <a:pt x="108" y="204"/>
                  </a:lnTo>
                  <a:lnTo>
                    <a:pt x="114" y="210"/>
                  </a:lnTo>
                  <a:lnTo>
                    <a:pt x="120" y="336"/>
                  </a:lnTo>
                  <a:lnTo>
                    <a:pt x="120" y="312"/>
                  </a:lnTo>
                  <a:lnTo>
                    <a:pt x="126" y="180"/>
                  </a:lnTo>
                  <a:lnTo>
                    <a:pt x="132" y="306"/>
                  </a:lnTo>
                  <a:lnTo>
                    <a:pt x="138" y="432"/>
                  </a:lnTo>
                  <a:lnTo>
                    <a:pt x="144" y="204"/>
                  </a:lnTo>
                  <a:lnTo>
                    <a:pt x="144" y="306"/>
                  </a:lnTo>
                  <a:lnTo>
                    <a:pt x="150" y="252"/>
                  </a:lnTo>
                  <a:lnTo>
                    <a:pt x="156" y="72"/>
                  </a:lnTo>
                  <a:lnTo>
                    <a:pt x="162" y="270"/>
                  </a:lnTo>
                  <a:lnTo>
                    <a:pt x="162" y="204"/>
                  </a:lnTo>
                  <a:lnTo>
                    <a:pt x="168" y="102"/>
                  </a:lnTo>
                  <a:lnTo>
                    <a:pt x="174" y="378"/>
                  </a:lnTo>
                  <a:lnTo>
                    <a:pt x="180" y="330"/>
                  </a:lnTo>
                  <a:lnTo>
                    <a:pt x="186" y="264"/>
                  </a:lnTo>
                  <a:lnTo>
                    <a:pt x="186" y="30"/>
                  </a:lnTo>
                  <a:lnTo>
                    <a:pt x="192" y="294"/>
                  </a:lnTo>
                  <a:lnTo>
                    <a:pt x="198" y="306"/>
                  </a:lnTo>
                  <a:lnTo>
                    <a:pt x="204" y="246"/>
                  </a:lnTo>
                  <a:lnTo>
                    <a:pt x="204" y="174"/>
                  </a:lnTo>
                  <a:lnTo>
                    <a:pt x="210" y="162"/>
                  </a:lnTo>
                  <a:lnTo>
                    <a:pt x="216" y="366"/>
                  </a:lnTo>
                  <a:lnTo>
                    <a:pt x="222" y="282"/>
                  </a:lnTo>
                  <a:lnTo>
                    <a:pt x="228" y="222"/>
                  </a:lnTo>
                  <a:lnTo>
                    <a:pt x="228" y="258"/>
                  </a:lnTo>
                  <a:lnTo>
                    <a:pt x="234" y="228"/>
                  </a:lnTo>
                  <a:lnTo>
                    <a:pt x="240" y="198"/>
                  </a:lnTo>
                  <a:lnTo>
                    <a:pt x="246" y="132"/>
                  </a:lnTo>
                  <a:lnTo>
                    <a:pt x="246" y="336"/>
                  </a:lnTo>
                  <a:lnTo>
                    <a:pt x="252" y="156"/>
                  </a:lnTo>
                  <a:lnTo>
                    <a:pt x="258" y="282"/>
                  </a:lnTo>
                  <a:lnTo>
                    <a:pt x="264" y="408"/>
                  </a:lnTo>
                  <a:lnTo>
                    <a:pt x="270" y="186"/>
                  </a:lnTo>
                  <a:lnTo>
                    <a:pt x="270" y="198"/>
                  </a:lnTo>
                  <a:lnTo>
                    <a:pt x="276" y="330"/>
                  </a:lnTo>
                  <a:lnTo>
                    <a:pt x="282" y="86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3" name="Freeform 495"/>
            <p:cNvSpPr>
              <a:spLocks/>
            </p:cNvSpPr>
            <p:nvPr/>
          </p:nvSpPr>
          <p:spPr bwMode="auto">
            <a:xfrm>
              <a:off x="3124200" y="2160588"/>
              <a:ext cx="476250" cy="2676525"/>
            </a:xfrm>
            <a:custGeom>
              <a:avLst/>
              <a:gdLst/>
              <a:ahLst/>
              <a:cxnLst>
                <a:cxn ang="0">
                  <a:pos x="0" y="1686"/>
                </a:cxn>
                <a:cxn ang="0">
                  <a:pos x="6" y="1674"/>
                </a:cxn>
                <a:cxn ang="0">
                  <a:pos x="12" y="1674"/>
                </a:cxn>
                <a:cxn ang="0">
                  <a:pos x="18" y="1674"/>
                </a:cxn>
                <a:cxn ang="0">
                  <a:pos x="24" y="1674"/>
                </a:cxn>
                <a:cxn ang="0">
                  <a:pos x="30" y="1674"/>
                </a:cxn>
                <a:cxn ang="0">
                  <a:pos x="36" y="1674"/>
                </a:cxn>
                <a:cxn ang="0">
                  <a:pos x="42" y="1674"/>
                </a:cxn>
                <a:cxn ang="0">
                  <a:pos x="48" y="1674"/>
                </a:cxn>
                <a:cxn ang="0">
                  <a:pos x="54" y="1674"/>
                </a:cxn>
                <a:cxn ang="0">
                  <a:pos x="60" y="1674"/>
                </a:cxn>
                <a:cxn ang="0">
                  <a:pos x="66" y="1674"/>
                </a:cxn>
                <a:cxn ang="0">
                  <a:pos x="66" y="66"/>
                </a:cxn>
                <a:cxn ang="0">
                  <a:pos x="72" y="36"/>
                </a:cxn>
                <a:cxn ang="0">
                  <a:pos x="78" y="186"/>
                </a:cxn>
                <a:cxn ang="0">
                  <a:pos x="84" y="96"/>
                </a:cxn>
                <a:cxn ang="0">
                  <a:pos x="84" y="516"/>
                </a:cxn>
                <a:cxn ang="0">
                  <a:pos x="90" y="330"/>
                </a:cxn>
                <a:cxn ang="0">
                  <a:pos x="96" y="420"/>
                </a:cxn>
                <a:cxn ang="0">
                  <a:pos x="102" y="330"/>
                </a:cxn>
                <a:cxn ang="0">
                  <a:pos x="108" y="342"/>
                </a:cxn>
                <a:cxn ang="0">
                  <a:pos x="108" y="306"/>
                </a:cxn>
                <a:cxn ang="0">
                  <a:pos x="114" y="204"/>
                </a:cxn>
                <a:cxn ang="0">
                  <a:pos x="120" y="234"/>
                </a:cxn>
                <a:cxn ang="0">
                  <a:pos x="126" y="84"/>
                </a:cxn>
                <a:cxn ang="0">
                  <a:pos x="126" y="240"/>
                </a:cxn>
                <a:cxn ang="0">
                  <a:pos x="132" y="144"/>
                </a:cxn>
                <a:cxn ang="0">
                  <a:pos x="138" y="72"/>
                </a:cxn>
                <a:cxn ang="0">
                  <a:pos x="144" y="246"/>
                </a:cxn>
                <a:cxn ang="0">
                  <a:pos x="150" y="42"/>
                </a:cxn>
                <a:cxn ang="0">
                  <a:pos x="150" y="234"/>
                </a:cxn>
                <a:cxn ang="0">
                  <a:pos x="156" y="210"/>
                </a:cxn>
                <a:cxn ang="0">
                  <a:pos x="162" y="198"/>
                </a:cxn>
                <a:cxn ang="0">
                  <a:pos x="168" y="270"/>
                </a:cxn>
                <a:cxn ang="0">
                  <a:pos x="168" y="144"/>
                </a:cxn>
                <a:cxn ang="0">
                  <a:pos x="174" y="258"/>
                </a:cxn>
                <a:cxn ang="0">
                  <a:pos x="180" y="174"/>
                </a:cxn>
                <a:cxn ang="0">
                  <a:pos x="186" y="174"/>
                </a:cxn>
                <a:cxn ang="0">
                  <a:pos x="192" y="414"/>
                </a:cxn>
                <a:cxn ang="0">
                  <a:pos x="192" y="102"/>
                </a:cxn>
                <a:cxn ang="0">
                  <a:pos x="198" y="318"/>
                </a:cxn>
                <a:cxn ang="0">
                  <a:pos x="204" y="282"/>
                </a:cxn>
                <a:cxn ang="0">
                  <a:pos x="210" y="264"/>
                </a:cxn>
                <a:cxn ang="0">
                  <a:pos x="210" y="390"/>
                </a:cxn>
                <a:cxn ang="0">
                  <a:pos x="216" y="306"/>
                </a:cxn>
                <a:cxn ang="0">
                  <a:pos x="222" y="306"/>
                </a:cxn>
                <a:cxn ang="0">
                  <a:pos x="228" y="378"/>
                </a:cxn>
                <a:cxn ang="0">
                  <a:pos x="234" y="150"/>
                </a:cxn>
                <a:cxn ang="0">
                  <a:pos x="234" y="564"/>
                </a:cxn>
                <a:cxn ang="0">
                  <a:pos x="240" y="150"/>
                </a:cxn>
                <a:cxn ang="0">
                  <a:pos x="246" y="378"/>
                </a:cxn>
                <a:cxn ang="0">
                  <a:pos x="252" y="60"/>
                </a:cxn>
                <a:cxn ang="0">
                  <a:pos x="252" y="468"/>
                </a:cxn>
                <a:cxn ang="0">
                  <a:pos x="258" y="0"/>
                </a:cxn>
                <a:cxn ang="0">
                  <a:pos x="264" y="438"/>
                </a:cxn>
                <a:cxn ang="0">
                  <a:pos x="270" y="168"/>
                </a:cxn>
                <a:cxn ang="0">
                  <a:pos x="276" y="234"/>
                </a:cxn>
                <a:cxn ang="0">
                  <a:pos x="276" y="204"/>
                </a:cxn>
                <a:cxn ang="0">
                  <a:pos x="282" y="96"/>
                </a:cxn>
                <a:cxn ang="0">
                  <a:pos x="288" y="150"/>
                </a:cxn>
                <a:cxn ang="0">
                  <a:pos x="294" y="174"/>
                </a:cxn>
                <a:cxn ang="0">
                  <a:pos x="294" y="300"/>
                </a:cxn>
                <a:cxn ang="0">
                  <a:pos x="300" y="1686"/>
                </a:cxn>
              </a:cxnLst>
              <a:rect l="0" t="0" r="r" b="b"/>
              <a:pathLst>
                <a:path w="300" h="1686">
                  <a:moveTo>
                    <a:pt x="0" y="1686"/>
                  </a:moveTo>
                  <a:lnTo>
                    <a:pt x="6" y="1674"/>
                  </a:lnTo>
                  <a:lnTo>
                    <a:pt x="12" y="1674"/>
                  </a:lnTo>
                  <a:lnTo>
                    <a:pt x="18" y="1674"/>
                  </a:lnTo>
                  <a:lnTo>
                    <a:pt x="24" y="1674"/>
                  </a:lnTo>
                  <a:lnTo>
                    <a:pt x="30" y="1674"/>
                  </a:lnTo>
                  <a:lnTo>
                    <a:pt x="36" y="1674"/>
                  </a:lnTo>
                  <a:lnTo>
                    <a:pt x="42" y="1674"/>
                  </a:lnTo>
                  <a:lnTo>
                    <a:pt x="48" y="1674"/>
                  </a:lnTo>
                  <a:lnTo>
                    <a:pt x="54" y="1674"/>
                  </a:lnTo>
                  <a:lnTo>
                    <a:pt x="60" y="1674"/>
                  </a:lnTo>
                  <a:lnTo>
                    <a:pt x="66" y="1674"/>
                  </a:lnTo>
                  <a:lnTo>
                    <a:pt x="66" y="66"/>
                  </a:lnTo>
                  <a:lnTo>
                    <a:pt x="72" y="36"/>
                  </a:lnTo>
                  <a:lnTo>
                    <a:pt x="78" y="186"/>
                  </a:lnTo>
                  <a:lnTo>
                    <a:pt x="84" y="96"/>
                  </a:lnTo>
                  <a:lnTo>
                    <a:pt x="84" y="516"/>
                  </a:lnTo>
                  <a:lnTo>
                    <a:pt x="90" y="330"/>
                  </a:lnTo>
                  <a:lnTo>
                    <a:pt x="96" y="420"/>
                  </a:lnTo>
                  <a:lnTo>
                    <a:pt x="102" y="330"/>
                  </a:lnTo>
                  <a:lnTo>
                    <a:pt x="108" y="342"/>
                  </a:lnTo>
                  <a:lnTo>
                    <a:pt x="108" y="306"/>
                  </a:lnTo>
                  <a:lnTo>
                    <a:pt x="114" y="204"/>
                  </a:lnTo>
                  <a:lnTo>
                    <a:pt x="120" y="234"/>
                  </a:lnTo>
                  <a:lnTo>
                    <a:pt x="126" y="84"/>
                  </a:lnTo>
                  <a:lnTo>
                    <a:pt x="126" y="240"/>
                  </a:lnTo>
                  <a:lnTo>
                    <a:pt x="132" y="144"/>
                  </a:lnTo>
                  <a:lnTo>
                    <a:pt x="138" y="72"/>
                  </a:lnTo>
                  <a:lnTo>
                    <a:pt x="144" y="246"/>
                  </a:lnTo>
                  <a:lnTo>
                    <a:pt x="150" y="42"/>
                  </a:lnTo>
                  <a:lnTo>
                    <a:pt x="150" y="234"/>
                  </a:lnTo>
                  <a:lnTo>
                    <a:pt x="156" y="210"/>
                  </a:lnTo>
                  <a:lnTo>
                    <a:pt x="162" y="198"/>
                  </a:lnTo>
                  <a:lnTo>
                    <a:pt x="168" y="270"/>
                  </a:lnTo>
                  <a:lnTo>
                    <a:pt x="168" y="144"/>
                  </a:lnTo>
                  <a:lnTo>
                    <a:pt x="174" y="258"/>
                  </a:lnTo>
                  <a:lnTo>
                    <a:pt x="180" y="174"/>
                  </a:lnTo>
                  <a:lnTo>
                    <a:pt x="186" y="174"/>
                  </a:lnTo>
                  <a:lnTo>
                    <a:pt x="192" y="414"/>
                  </a:lnTo>
                  <a:lnTo>
                    <a:pt x="192" y="102"/>
                  </a:lnTo>
                  <a:lnTo>
                    <a:pt x="198" y="318"/>
                  </a:lnTo>
                  <a:lnTo>
                    <a:pt x="204" y="282"/>
                  </a:lnTo>
                  <a:lnTo>
                    <a:pt x="210" y="264"/>
                  </a:lnTo>
                  <a:lnTo>
                    <a:pt x="210" y="390"/>
                  </a:lnTo>
                  <a:lnTo>
                    <a:pt x="216" y="306"/>
                  </a:lnTo>
                  <a:lnTo>
                    <a:pt x="222" y="306"/>
                  </a:lnTo>
                  <a:lnTo>
                    <a:pt x="228" y="378"/>
                  </a:lnTo>
                  <a:lnTo>
                    <a:pt x="234" y="150"/>
                  </a:lnTo>
                  <a:lnTo>
                    <a:pt x="234" y="564"/>
                  </a:lnTo>
                  <a:lnTo>
                    <a:pt x="240" y="150"/>
                  </a:lnTo>
                  <a:lnTo>
                    <a:pt x="246" y="378"/>
                  </a:lnTo>
                  <a:lnTo>
                    <a:pt x="252" y="60"/>
                  </a:lnTo>
                  <a:lnTo>
                    <a:pt x="252" y="468"/>
                  </a:lnTo>
                  <a:lnTo>
                    <a:pt x="258" y="0"/>
                  </a:lnTo>
                  <a:lnTo>
                    <a:pt x="264" y="438"/>
                  </a:lnTo>
                  <a:lnTo>
                    <a:pt x="270" y="168"/>
                  </a:lnTo>
                  <a:lnTo>
                    <a:pt x="276" y="234"/>
                  </a:lnTo>
                  <a:lnTo>
                    <a:pt x="276" y="204"/>
                  </a:lnTo>
                  <a:lnTo>
                    <a:pt x="282" y="96"/>
                  </a:lnTo>
                  <a:lnTo>
                    <a:pt x="288" y="150"/>
                  </a:lnTo>
                  <a:lnTo>
                    <a:pt x="294" y="174"/>
                  </a:lnTo>
                  <a:lnTo>
                    <a:pt x="294" y="300"/>
                  </a:lnTo>
                  <a:lnTo>
                    <a:pt x="300" y="168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4" name="Freeform 496"/>
            <p:cNvSpPr>
              <a:spLocks/>
            </p:cNvSpPr>
            <p:nvPr/>
          </p:nvSpPr>
          <p:spPr bwMode="auto">
            <a:xfrm>
              <a:off x="3638550" y="4675188"/>
              <a:ext cx="161925" cy="161925"/>
            </a:xfrm>
            <a:custGeom>
              <a:avLst/>
              <a:gdLst/>
              <a:ahLst/>
              <a:cxnLst>
                <a:cxn ang="0">
                  <a:pos x="6" y="96"/>
                </a:cxn>
                <a:cxn ang="0">
                  <a:pos x="0" y="96"/>
                </a:cxn>
                <a:cxn ang="0">
                  <a:pos x="6" y="96"/>
                </a:cxn>
                <a:cxn ang="0">
                  <a:pos x="12" y="96"/>
                </a:cxn>
                <a:cxn ang="0">
                  <a:pos x="18" y="96"/>
                </a:cxn>
                <a:cxn ang="0">
                  <a:pos x="24" y="96"/>
                </a:cxn>
                <a:cxn ang="0">
                  <a:pos x="30" y="96"/>
                </a:cxn>
                <a:cxn ang="0">
                  <a:pos x="36" y="96"/>
                </a:cxn>
                <a:cxn ang="0">
                  <a:pos x="42" y="96"/>
                </a:cxn>
                <a:cxn ang="0">
                  <a:pos x="48" y="96"/>
                </a:cxn>
                <a:cxn ang="0">
                  <a:pos x="54" y="96"/>
                </a:cxn>
                <a:cxn ang="0">
                  <a:pos x="60" y="96"/>
                </a:cxn>
                <a:cxn ang="0">
                  <a:pos x="66" y="96"/>
                </a:cxn>
                <a:cxn ang="0">
                  <a:pos x="72" y="90"/>
                </a:cxn>
                <a:cxn ang="0">
                  <a:pos x="78" y="78"/>
                </a:cxn>
                <a:cxn ang="0">
                  <a:pos x="78" y="96"/>
                </a:cxn>
                <a:cxn ang="0">
                  <a:pos x="84" y="96"/>
                </a:cxn>
                <a:cxn ang="0">
                  <a:pos x="90" y="60"/>
                </a:cxn>
                <a:cxn ang="0">
                  <a:pos x="96" y="90"/>
                </a:cxn>
                <a:cxn ang="0">
                  <a:pos x="96" y="0"/>
                </a:cxn>
                <a:cxn ang="0">
                  <a:pos x="102" y="102"/>
                </a:cxn>
              </a:cxnLst>
              <a:rect l="0" t="0" r="r" b="b"/>
              <a:pathLst>
                <a:path w="102" h="102">
                  <a:moveTo>
                    <a:pt x="6" y="96"/>
                  </a:moveTo>
                  <a:lnTo>
                    <a:pt x="0" y="96"/>
                  </a:lnTo>
                  <a:lnTo>
                    <a:pt x="6" y="96"/>
                  </a:lnTo>
                  <a:lnTo>
                    <a:pt x="12" y="9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30" y="96"/>
                  </a:lnTo>
                  <a:lnTo>
                    <a:pt x="36" y="96"/>
                  </a:lnTo>
                  <a:lnTo>
                    <a:pt x="42" y="96"/>
                  </a:lnTo>
                  <a:lnTo>
                    <a:pt x="48" y="96"/>
                  </a:lnTo>
                  <a:lnTo>
                    <a:pt x="54" y="96"/>
                  </a:lnTo>
                  <a:lnTo>
                    <a:pt x="60" y="96"/>
                  </a:lnTo>
                  <a:lnTo>
                    <a:pt x="66" y="96"/>
                  </a:lnTo>
                  <a:lnTo>
                    <a:pt x="72" y="90"/>
                  </a:lnTo>
                  <a:lnTo>
                    <a:pt x="78" y="78"/>
                  </a:lnTo>
                  <a:lnTo>
                    <a:pt x="78" y="96"/>
                  </a:lnTo>
                  <a:lnTo>
                    <a:pt x="84" y="96"/>
                  </a:lnTo>
                  <a:lnTo>
                    <a:pt x="90" y="60"/>
                  </a:lnTo>
                  <a:lnTo>
                    <a:pt x="96" y="90"/>
                  </a:lnTo>
                  <a:lnTo>
                    <a:pt x="96" y="0"/>
                  </a:lnTo>
                  <a:lnTo>
                    <a:pt x="102" y="10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5" name="Freeform 497"/>
            <p:cNvSpPr>
              <a:spLocks/>
            </p:cNvSpPr>
            <p:nvPr/>
          </p:nvSpPr>
          <p:spPr bwMode="auto">
            <a:xfrm>
              <a:off x="3810000" y="4751388"/>
              <a:ext cx="9525" cy="8572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6" y="0"/>
                </a:cxn>
                <a:cxn ang="0">
                  <a:pos x="6" y="54"/>
                </a:cxn>
              </a:cxnLst>
              <a:rect l="0" t="0" r="r" b="b"/>
              <a:pathLst>
                <a:path w="6" h="54">
                  <a:moveTo>
                    <a:pt x="0" y="54"/>
                  </a:moveTo>
                  <a:lnTo>
                    <a:pt x="6" y="0"/>
                  </a:lnTo>
                  <a:lnTo>
                    <a:pt x="6" y="5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6" name="Freeform 498"/>
            <p:cNvSpPr>
              <a:spLocks/>
            </p:cNvSpPr>
            <p:nvPr/>
          </p:nvSpPr>
          <p:spPr bwMode="auto">
            <a:xfrm>
              <a:off x="3838575" y="4741863"/>
              <a:ext cx="9525" cy="95250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6" y="0"/>
                </a:cxn>
                <a:cxn ang="0">
                  <a:pos x="6" y="60"/>
                </a:cxn>
              </a:cxnLst>
              <a:rect l="0" t="0" r="r" b="b"/>
              <a:pathLst>
                <a:path w="6" h="60">
                  <a:moveTo>
                    <a:pt x="0" y="60"/>
                  </a:moveTo>
                  <a:lnTo>
                    <a:pt x="6" y="0"/>
                  </a:lnTo>
                  <a:lnTo>
                    <a:pt x="6" y="6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7" name="Freeform 499"/>
            <p:cNvSpPr>
              <a:spLocks/>
            </p:cNvSpPr>
            <p:nvPr/>
          </p:nvSpPr>
          <p:spPr bwMode="auto">
            <a:xfrm>
              <a:off x="3857625" y="4675188"/>
              <a:ext cx="9525" cy="161925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0" y="0"/>
                </a:cxn>
                <a:cxn ang="0">
                  <a:pos x="6" y="102"/>
                </a:cxn>
              </a:cxnLst>
              <a:rect l="0" t="0" r="r" b="b"/>
              <a:pathLst>
                <a:path w="6" h="102">
                  <a:moveTo>
                    <a:pt x="0" y="102"/>
                  </a:moveTo>
                  <a:lnTo>
                    <a:pt x="0" y="0"/>
                  </a:lnTo>
                  <a:lnTo>
                    <a:pt x="6" y="10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8" name="Freeform 500"/>
            <p:cNvSpPr>
              <a:spLocks/>
            </p:cNvSpPr>
            <p:nvPr/>
          </p:nvSpPr>
          <p:spPr bwMode="auto">
            <a:xfrm>
              <a:off x="3876675" y="4560888"/>
              <a:ext cx="19050" cy="276225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6" y="114"/>
                </a:cxn>
                <a:cxn ang="0">
                  <a:pos x="6" y="0"/>
                </a:cxn>
                <a:cxn ang="0">
                  <a:pos x="12" y="174"/>
                </a:cxn>
              </a:cxnLst>
              <a:rect l="0" t="0" r="r" b="b"/>
              <a:pathLst>
                <a:path w="12" h="174">
                  <a:moveTo>
                    <a:pt x="0" y="174"/>
                  </a:moveTo>
                  <a:lnTo>
                    <a:pt x="6" y="114"/>
                  </a:lnTo>
                  <a:lnTo>
                    <a:pt x="6" y="0"/>
                  </a:lnTo>
                  <a:lnTo>
                    <a:pt x="12" y="17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9" name="Freeform 501"/>
            <p:cNvSpPr>
              <a:spLocks/>
            </p:cNvSpPr>
            <p:nvPr/>
          </p:nvSpPr>
          <p:spPr bwMode="auto">
            <a:xfrm>
              <a:off x="3905250" y="4427538"/>
              <a:ext cx="66675" cy="409575"/>
            </a:xfrm>
            <a:custGeom>
              <a:avLst/>
              <a:gdLst/>
              <a:ahLst/>
              <a:cxnLst>
                <a:cxn ang="0">
                  <a:pos x="0" y="258"/>
                </a:cxn>
                <a:cxn ang="0">
                  <a:pos x="6" y="120"/>
                </a:cxn>
                <a:cxn ang="0">
                  <a:pos x="12" y="204"/>
                </a:cxn>
                <a:cxn ang="0">
                  <a:pos x="12" y="0"/>
                </a:cxn>
                <a:cxn ang="0">
                  <a:pos x="18" y="234"/>
                </a:cxn>
                <a:cxn ang="0">
                  <a:pos x="24" y="210"/>
                </a:cxn>
                <a:cxn ang="0">
                  <a:pos x="30" y="156"/>
                </a:cxn>
                <a:cxn ang="0">
                  <a:pos x="30" y="192"/>
                </a:cxn>
                <a:cxn ang="0">
                  <a:pos x="36" y="12"/>
                </a:cxn>
                <a:cxn ang="0">
                  <a:pos x="42" y="258"/>
                </a:cxn>
              </a:cxnLst>
              <a:rect l="0" t="0" r="r" b="b"/>
              <a:pathLst>
                <a:path w="42" h="258">
                  <a:moveTo>
                    <a:pt x="0" y="258"/>
                  </a:moveTo>
                  <a:lnTo>
                    <a:pt x="6" y="120"/>
                  </a:lnTo>
                  <a:lnTo>
                    <a:pt x="12" y="204"/>
                  </a:lnTo>
                  <a:lnTo>
                    <a:pt x="12" y="0"/>
                  </a:lnTo>
                  <a:lnTo>
                    <a:pt x="18" y="234"/>
                  </a:lnTo>
                  <a:lnTo>
                    <a:pt x="24" y="210"/>
                  </a:lnTo>
                  <a:lnTo>
                    <a:pt x="30" y="156"/>
                  </a:lnTo>
                  <a:lnTo>
                    <a:pt x="30" y="192"/>
                  </a:lnTo>
                  <a:lnTo>
                    <a:pt x="36" y="12"/>
                  </a:lnTo>
                  <a:lnTo>
                    <a:pt x="42" y="25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0" name="Freeform 502"/>
            <p:cNvSpPr>
              <a:spLocks/>
            </p:cNvSpPr>
            <p:nvPr/>
          </p:nvSpPr>
          <p:spPr bwMode="auto">
            <a:xfrm>
              <a:off x="3971925" y="4351338"/>
              <a:ext cx="38100" cy="485775"/>
            </a:xfrm>
            <a:custGeom>
              <a:avLst/>
              <a:gdLst/>
              <a:ahLst/>
              <a:cxnLst>
                <a:cxn ang="0">
                  <a:pos x="0" y="306"/>
                </a:cxn>
                <a:cxn ang="0">
                  <a:pos x="6" y="174"/>
                </a:cxn>
                <a:cxn ang="0">
                  <a:pos x="12" y="138"/>
                </a:cxn>
                <a:cxn ang="0">
                  <a:pos x="12" y="306"/>
                </a:cxn>
                <a:cxn ang="0">
                  <a:pos x="18" y="0"/>
                </a:cxn>
                <a:cxn ang="0">
                  <a:pos x="24" y="252"/>
                </a:cxn>
                <a:cxn ang="0">
                  <a:pos x="24" y="306"/>
                </a:cxn>
              </a:cxnLst>
              <a:rect l="0" t="0" r="r" b="b"/>
              <a:pathLst>
                <a:path w="24" h="306">
                  <a:moveTo>
                    <a:pt x="0" y="306"/>
                  </a:moveTo>
                  <a:lnTo>
                    <a:pt x="6" y="174"/>
                  </a:lnTo>
                  <a:lnTo>
                    <a:pt x="12" y="138"/>
                  </a:lnTo>
                  <a:lnTo>
                    <a:pt x="12" y="306"/>
                  </a:lnTo>
                  <a:lnTo>
                    <a:pt x="18" y="0"/>
                  </a:lnTo>
                  <a:lnTo>
                    <a:pt x="24" y="252"/>
                  </a:lnTo>
                  <a:lnTo>
                    <a:pt x="24" y="30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1" name="Freeform 503"/>
            <p:cNvSpPr>
              <a:spLocks/>
            </p:cNvSpPr>
            <p:nvPr/>
          </p:nvSpPr>
          <p:spPr bwMode="auto">
            <a:xfrm>
              <a:off x="4019550" y="4313238"/>
              <a:ext cx="76200" cy="523875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0" y="60"/>
                </a:cxn>
                <a:cxn ang="0">
                  <a:pos x="6" y="168"/>
                </a:cxn>
                <a:cxn ang="0">
                  <a:pos x="12" y="312"/>
                </a:cxn>
                <a:cxn ang="0">
                  <a:pos x="18" y="312"/>
                </a:cxn>
                <a:cxn ang="0">
                  <a:pos x="24" y="234"/>
                </a:cxn>
                <a:cxn ang="0">
                  <a:pos x="24" y="144"/>
                </a:cxn>
                <a:cxn ang="0">
                  <a:pos x="30" y="294"/>
                </a:cxn>
                <a:cxn ang="0">
                  <a:pos x="36" y="0"/>
                </a:cxn>
                <a:cxn ang="0">
                  <a:pos x="42" y="180"/>
                </a:cxn>
                <a:cxn ang="0">
                  <a:pos x="42" y="288"/>
                </a:cxn>
                <a:cxn ang="0">
                  <a:pos x="48" y="330"/>
                </a:cxn>
              </a:cxnLst>
              <a:rect l="0" t="0" r="r" b="b"/>
              <a:pathLst>
                <a:path w="48" h="330">
                  <a:moveTo>
                    <a:pt x="0" y="330"/>
                  </a:moveTo>
                  <a:lnTo>
                    <a:pt x="0" y="60"/>
                  </a:lnTo>
                  <a:lnTo>
                    <a:pt x="6" y="168"/>
                  </a:lnTo>
                  <a:lnTo>
                    <a:pt x="12" y="312"/>
                  </a:lnTo>
                  <a:lnTo>
                    <a:pt x="18" y="312"/>
                  </a:lnTo>
                  <a:lnTo>
                    <a:pt x="24" y="234"/>
                  </a:lnTo>
                  <a:lnTo>
                    <a:pt x="24" y="144"/>
                  </a:lnTo>
                  <a:lnTo>
                    <a:pt x="30" y="294"/>
                  </a:lnTo>
                  <a:lnTo>
                    <a:pt x="36" y="0"/>
                  </a:lnTo>
                  <a:lnTo>
                    <a:pt x="42" y="180"/>
                  </a:lnTo>
                  <a:lnTo>
                    <a:pt x="42" y="288"/>
                  </a:lnTo>
                  <a:lnTo>
                    <a:pt x="48" y="33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2" name="Freeform 504"/>
            <p:cNvSpPr>
              <a:spLocks/>
            </p:cNvSpPr>
            <p:nvPr/>
          </p:nvSpPr>
          <p:spPr bwMode="auto">
            <a:xfrm>
              <a:off x="4095750" y="4513263"/>
              <a:ext cx="28575" cy="323850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6" y="162"/>
                </a:cxn>
                <a:cxn ang="0">
                  <a:pos x="12" y="0"/>
                </a:cxn>
                <a:cxn ang="0">
                  <a:pos x="18" y="204"/>
                </a:cxn>
              </a:cxnLst>
              <a:rect l="0" t="0" r="r" b="b"/>
              <a:pathLst>
                <a:path w="18" h="204">
                  <a:moveTo>
                    <a:pt x="0" y="204"/>
                  </a:moveTo>
                  <a:lnTo>
                    <a:pt x="6" y="162"/>
                  </a:lnTo>
                  <a:lnTo>
                    <a:pt x="12" y="0"/>
                  </a:lnTo>
                  <a:lnTo>
                    <a:pt x="18" y="20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3" name="Freeform 505"/>
            <p:cNvSpPr>
              <a:spLocks/>
            </p:cNvSpPr>
            <p:nvPr/>
          </p:nvSpPr>
          <p:spPr bwMode="auto">
            <a:xfrm>
              <a:off x="4124325" y="2360613"/>
              <a:ext cx="933450" cy="2476500"/>
            </a:xfrm>
            <a:custGeom>
              <a:avLst/>
              <a:gdLst/>
              <a:ahLst/>
              <a:cxnLst>
                <a:cxn ang="0">
                  <a:pos x="6" y="1494"/>
                </a:cxn>
                <a:cxn ang="0">
                  <a:pos x="18" y="1338"/>
                </a:cxn>
                <a:cxn ang="0">
                  <a:pos x="36" y="1530"/>
                </a:cxn>
                <a:cxn ang="0">
                  <a:pos x="48" y="1170"/>
                </a:cxn>
                <a:cxn ang="0">
                  <a:pos x="60" y="1272"/>
                </a:cxn>
                <a:cxn ang="0">
                  <a:pos x="78" y="996"/>
                </a:cxn>
                <a:cxn ang="0">
                  <a:pos x="90" y="1008"/>
                </a:cxn>
                <a:cxn ang="0">
                  <a:pos x="102" y="996"/>
                </a:cxn>
                <a:cxn ang="0">
                  <a:pos x="120" y="756"/>
                </a:cxn>
                <a:cxn ang="0">
                  <a:pos x="132" y="1230"/>
                </a:cxn>
                <a:cxn ang="0">
                  <a:pos x="144" y="888"/>
                </a:cxn>
                <a:cxn ang="0">
                  <a:pos x="162" y="864"/>
                </a:cxn>
                <a:cxn ang="0">
                  <a:pos x="174" y="1044"/>
                </a:cxn>
                <a:cxn ang="0">
                  <a:pos x="186" y="1044"/>
                </a:cxn>
                <a:cxn ang="0">
                  <a:pos x="204" y="954"/>
                </a:cxn>
                <a:cxn ang="0">
                  <a:pos x="216" y="804"/>
                </a:cxn>
                <a:cxn ang="0">
                  <a:pos x="228" y="888"/>
                </a:cxn>
                <a:cxn ang="0">
                  <a:pos x="246" y="858"/>
                </a:cxn>
                <a:cxn ang="0">
                  <a:pos x="258" y="864"/>
                </a:cxn>
                <a:cxn ang="0">
                  <a:pos x="270" y="792"/>
                </a:cxn>
                <a:cxn ang="0">
                  <a:pos x="288" y="750"/>
                </a:cxn>
                <a:cxn ang="0">
                  <a:pos x="300" y="780"/>
                </a:cxn>
                <a:cxn ang="0">
                  <a:pos x="312" y="882"/>
                </a:cxn>
                <a:cxn ang="0">
                  <a:pos x="330" y="1014"/>
                </a:cxn>
                <a:cxn ang="0">
                  <a:pos x="342" y="918"/>
                </a:cxn>
                <a:cxn ang="0">
                  <a:pos x="354" y="888"/>
                </a:cxn>
                <a:cxn ang="0">
                  <a:pos x="372" y="1002"/>
                </a:cxn>
                <a:cxn ang="0">
                  <a:pos x="384" y="828"/>
                </a:cxn>
                <a:cxn ang="0">
                  <a:pos x="396" y="966"/>
                </a:cxn>
                <a:cxn ang="0">
                  <a:pos x="414" y="822"/>
                </a:cxn>
                <a:cxn ang="0">
                  <a:pos x="426" y="1020"/>
                </a:cxn>
                <a:cxn ang="0">
                  <a:pos x="438" y="876"/>
                </a:cxn>
                <a:cxn ang="0">
                  <a:pos x="456" y="648"/>
                </a:cxn>
                <a:cxn ang="0">
                  <a:pos x="468" y="354"/>
                </a:cxn>
                <a:cxn ang="0">
                  <a:pos x="480" y="468"/>
                </a:cxn>
                <a:cxn ang="0">
                  <a:pos x="498" y="960"/>
                </a:cxn>
                <a:cxn ang="0">
                  <a:pos x="510" y="420"/>
                </a:cxn>
                <a:cxn ang="0">
                  <a:pos x="522" y="444"/>
                </a:cxn>
                <a:cxn ang="0">
                  <a:pos x="540" y="0"/>
                </a:cxn>
                <a:cxn ang="0">
                  <a:pos x="552" y="522"/>
                </a:cxn>
                <a:cxn ang="0">
                  <a:pos x="564" y="330"/>
                </a:cxn>
                <a:cxn ang="0">
                  <a:pos x="582" y="240"/>
                </a:cxn>
              </a:cxnLst>
              <a:rect l="0" t="0" r="r" b="b"/>
              <a:pathLst>
                <a:path w="588" h="1560">
                  <a:moveTo>
                    <a:pt x="0" y="1560"/>
                  </a:moveTo>
                  <a:lnTo>
                    <a:pt x="0" y="1122"/>
                  </a:lnTo>
                  <a:lnTo>
                    <a:pt x="6" y="1494"/>
                  </a:lnTo>
                  <a:lnTo>
                    <a:pt x="12" y="960"/>
                  </a:lnTo>
                  <a:lnTo>
                    <a:pt x="18" y="1434"/>
                  </a:lnTo>
                  <a:lnTo>
                    <a:pt x="18" y="1338"/>
                  </a:lnTo>
                  <a:lnTo>
                    <a:pt x="24" y="1518"/>
                  </a:lnTo>
                  <a:lnTo>
                    <a:pt x="30" y="1098"/>
                  </a:lnTo>
                  <a:lnTo>
                    <a:pt x="36" y="1530"/>
                  </a:lnTo>
                  <a:lnTo>
                    <a:pt x="42" y="1026"/>
                  </a:lnTo>
                  <a:lnTo>
                    <a:pt x="42" y="1176"/>
                  </a:lnTo>
                  <a:lnTo>
                    <a:pt x="48" y="1170"/>
                  </a:lnTo>
                  <a:lnTo>
                    <a:pt x="54" y="1032"/>
                  </a:lnTo>
                  <a:lnTo>
                    <a:pt x="60" y="1446"/>
                  </a:lnTo>
                  <a:lnTo>
                    <a:pt x="60" y="1272"/>
                  </a:lnTo>
                  <a:lnTo>
                    <a:pt x="66" y="978"/>
                  </a:lnTo>
                  <a:lnTo>
                    <a:pt x="72" y="1416"/>
                  </a:lnTo>
                  <a:lnTo>
                    <a:pt x="78" y="996"/>
                  </a:lnTo>
                  <a:lnTo>
                    <a:pt x="84" y="1326"/>
                  </a:lnTo>
                  <a:lnTo>
                    <a:pt x="84" y="1158"/>
                  </a:lnTo>
                  <a:lnTo>
                    <a:pt x="90" y="1008"/>
                  </a:lnTo>
                  <a:lnTo>
                    <a:pt x="96" y="1098"/>
                  </a:lnTo>
                  <a:lnTo>
                    <a:pt x="102" y="1272"/>
                  </a:lnTo>
                  <a:lnTo>
                    <a:pt x="102" y="996"/>
                  </a:lnTo>
                  <a:lnTo>
                    <a:pt x="108" y="1062"/>
                  </a:lnTo>
                  <a:lnTo>
                    <a:pt x="114" y="1206"/>
                  </a:lnTo>
                  <a:lnTo>
                    <a:pt x="120" y="756"/>
                  </a:lnTo>
                  <a:lnTo>
                    <a:pt x="126" y="948"/>
                  </a:lnTo>
                  <a:lnTo>
                    <a:pt x="126" y="978"/>
                  </a:lnTo>
                  <a:lnTo>
                    <a:pt x="132" y="1230"/>
                  </a:lnTo>
                  <a:lnTo>
                    <a:pt x="138" y="876"/>
                  </a:lnTo>
                  <a:lnTo>
                    <a:pt x="144" y="1074"/>
                  </a:lnTo>
                  <a:lnTo>
                    <a:pt x="144" y="888"/>
                  </a:lnTo>
                  <a:lnTo>
                    <a:pt x="150" y="1122"/>
                  </a:lnTo>
                  <a:lnTo>
                    <a:pt x="156" y="972"/>
                  </a:lnTo>
                  <a:lnTo>
                    <a:pt x="162" y="864"/>
                  </a:lnTo>
                  <a:lnTo>
                    <a:pt x="162" y="726"/>
                  </a:lnTo>
                  <a:lnTo>
                    <a:pt x="168" y="846"/>
                  </a:lnTo>
                  <a:lnTo>
                    <a:pt x="174" y="1044"/>
                  </a:lnTo>
                  <a:lnTo>
                    <a:pt x="180" y="1032"/>
                  </a:lnTo>
                  <a:lnTo>
                    <a:pt x="186" y="948"/>
                  </a:lnTo>
                  <a:lnTo>
                    <a:pt x="186" y="1044"/>
                  </a:lnTo>
                  <a:lnTo>
                    <a:pt x="192" y="1050"/>
                  </a:lnTo>
                  <a:lnTo>
                    <a:pt x="198" y="990"/>
                  </a:lnTo>
                  <a:lnTo>
                    <a:pt x="204" y="954"/>
                  </a:lnTo>
                  <a:lnTo>
                    <a:pt x="204" y="936"/>
                  </a:lnTo>
                  <a:lnTo>
                    <a:pt x="210" y="762"/>
                  </a:lnTo>
                  <a:lnTo>
                    <a:pt x="216" y="804"/>
                  </a:lnTo>
                  <a:lnTo>
                    <a:pt x="222" y="750"/>
                  </a:lnTo>
                  <a:lnTo>
                    <a:pt x="228" y="966"/>
                  </a:lnTo>
                  <a:lnTo>
                    <a:pt x="228" y="888"/>
                  </a:lnTo>
                  <a:lnTo>
                    <a:pt x="234" y="822"/>
                  </a:lnTo>
                  <a:lnTo>
                    <a:pt x="240" y="762"/>
                  </a:lnTo>
                  <a:lnTo>
                    <a:pt x="246" y="858"/>
                  </a:lnTo>
                  <a:lnTo>
                    <a:pt x="246" y="960"/>
                  </a:lnTo>
                  <a:lnTo>
                    <a:pt x="252" y="906"/>
                  </a:lnTo>
                  <a:lnTo>
                    <a:pt x="258" y="864"/>
                  </a:lnTo>
                  <a:lnTo>
                    <a:pt x="264" y="924"/>
                  </a:lnTo>
                  <a:lnTo>
                    <a:pt x="270" y="966"/>
                  </a:lnTo>
                  <a:lnTo>
                    <a:pt x="270" y="792"/>
                  </a:lnTo>
                  <a:lnTo>
                    <a:pt x="276" y="954"/>
                  </a:lnTo>
                  <a:lnTo>
                    <a:pt x="282" y="840"/>
                  </a:lnTo>
                  <a:lnTo>
                    <a:pt x="288" y="750"/>
                  </a:lnTo>
                  <a:lnTo>
                    <a:pt x="288" y="744"/>
                  </a:lnTo>
                  <a:lnTo>
                    <a:pt x="294" y="1062"/>
                  </a:lnTo>
                  <a:lnTo>
                    <a:pt x="300" y="780"/>
                  </a:lnTo>
                  <a:lnTo>
                    <a:pt x="306" y="1020"/>
                  </a:lnTo>
                  <a:lnTo>
                    <a:pt x="312" y="804"/>
                  </a:lnTo>
                  <a:lnTo>
                    <a:pt x="312" y="882"/>
                  </a:lnTo>
                  <a:lnTo>
                    <a:pt x="318" y="762"/>
                  </a:lnTo>
                  <a:lnTo>
                    <a:pt x="324" y="822"/>
                  </a:lnTo>
                  <a:lnTo>
                    <a:pt x="330" y="1014"/>
                  </a:lnTo>
                  <a:lnTo>
                    <a:pt x="330" y="900"/>
                  </a:lnTo>
                  <a:lnTo>
                    <a:pt x="336" y="744"/>
                  </a:lnTo>
                  <a:lnTo>
                    <a:pt x="342" y="918"/>
                  </a:lnTo>
                  <a:lnTo>
                    <a:pt x="348" y="978"/>
                  </a:lnTo>
                  <a:lnTo>
                    <a:pt x="354" y="774"/>
                  </a:lnTo>
                  <a:lnTo>
                    <a:pt x="354" y="888"/>
                  </a:lnTo>
                  <a:lnTo>
                    <a:pt x="360" y="1002"/>
                  </a:lnTo>
                  <a:lnTo>
                    <a:pt x="366" y="1074"/>
                  </a:lnTo>
                  <a:lnTo>
                    <a:pt x="372" y="1002"/>
                  </a:lnTo>
                  <a:lnTo>
                    <a:pt x="372" y="1098"/>
                  </a:lnTo>
                  <a:lnTo>
                    <a:pt x="378" y="990"/>
                  </a:lnTo>
                  <a:lnTo>
                    <a:pt x="384" y="828"/>
                  </a:lnTo>
                  <a:lnTo>
                    <a:pt x="390" y="606"/>
                  </a:lnTo>
                  <a:lnTo>
                    <a:pt x="396" y="510"/>
                  </a:lnTo>
                  <a:lnTo>
                    <a:pt x="396" y="966"/>
                  </a:lnTo>
                  <a:lnTo>
                    <a:pt x="402" y="618"/>
                  </a:lnTo>
                  <a:lnTo>
                    <a:pt x="408" y="714"/>
                  </a:lnTo>
                  <a:lnTo>
                    <a:pt x="414" y="822"/>
                  </a:lnTo>
                  <a:lnTo>
                    <a:pt x="414" y="630"/>
                  </a:lnTo>
                  <a:lnTo>
                    <a:pt x="420" y="888"/>
                  </a:lnTo>
                  <a:lnTo>
                    <a:pt x="426" y="1020"/>
                  </a:lnTo>
                  <a:lnTo>
                    <a:pt x="432" y="660"/>
                  </a:lnTo>
                  <a:lnTo>
                    <a:pt x="438" y="516"/>
                  </a:lnTo>
                  <a:lnTo>
                    <a:pt x="438" y="876"/>
                  </a:lnTo>
                  <a:lnTo>
                    <a:pt x="444" y="780"/>
                  </a:lnTo>
                  <a:lnTo>
                    <a:pt x="450" y="1014"/>
                  </a:lnTo>
                  <a:lnTo>
                    <a:pt x="456" y="648"/>
                  </a:lnTo>
                  <a:lnTo>
                    <a:pt x="456" y="804"/>
                  </a:lnTo>
                  <a:lnTo>
                    <a:pt x="462" y="906"/>
                  </a:lnTo>
                  <a:lnTo>
                    <a:pt x="468" y="354"/>
                  </a:lnTo>
                  <a:lnTo>
                    <a:pt x="474" y="540"/>
                  </a:lnTo>
                  <a:lnTo>
                    <a:pt x="480" y="726"/>
                  </a:lnTo>
                  <a:lnTo>
                    <a:pt x="480" y="468"/>
                  </a:lnTo>
                  <a:lnTo>
                    <a:pt x="486" y="696"/>
                  </a:lnTo>
                  <a:lnTo>
                    <a:pt x="492" y="534"/>
                  </a:lnTo>
                  <a:lnTo>
                    <a:pt x="498" y="960"/>
                  </a:lnTo>
                  <a:lnTo>
                    <a:pt x="498" y="780"/>
                  </a:lnTo>
                  <a:lnTo>
                    <a:pt x="504" y="288"/>
                  </a:lnTo>
                  <a:lnTo>
                    <a:pt x="510" y="420"/>
                  </a:lnTo>
                  <a:lnTo>
                    <a:pt x="516" y="510"/>
                  </a:lnTo>
                  <a:lnTo>
                    <a:pt x="522" y="642"/>
                  </a:lnTo>
                  <a:lnTo>
                    <a:pt x="522" y="444"/>
                  </a:lnTo>
                  <a:lnTo>
                    <a:pt x="528" y="552"/>
                  </a:lnTo>
                  <a:lnTo>
                    <a:pt x="534" y="282"/>
                  </a:lnTo>
                  <a:lnTo>
                    <a:pt x="540" y="0"/>
                  </a:lnTo>
                  <a:lnTo>
                    <a:pt x="540" y="288"/>
                  </a:lnTo>
                  <a:lnTo>
                    <a:pt x="546" y="492"/>
                  </a:lnTo>
                  <a:lnTo>
                    <a:pt x="552" y="522"/>
                  </a:lnTo>
                  <a:lnTo>
                    <a:pt x="558" y="354"/>
                  </a:lnTo>
                  <a:lnTo>
                    <a:pt x="558" y="516"/>
                  </a:lnTo>
                  <a:lnTo>
                    <a:pt x="564" y="330"/>
                  </a:lnTo>
                  <a:lnTo>
                    <a:pt x="570" y="156"/>
                  </a:lnTo>
                  <a:lnTo>
                    <a:pt x="576" y="174"/>
                  </a:lnTo>
                  <a:lnTo>
                    <a:pt x="582" y="240"/>
                  </a:lnTo>
                  <a:lnTo>
                    <a:pt x="582" y="384"/>
                  </a:lnTo>
                  <a:lnTo>
                    <a:pt x="588" y="29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4" name="Freeform 506"/>
            <p:cNvSpPr>
              <a:spLocks/>
            </p:cNvSpPr>
            <p:nvPr/>
          </p:nvSpPr>
          <p:spPr bwMode="auto">
            <a:xfrm>
              <a:off x="5057775" y="2360613"/>
              <a:ext cx="171450" cy="2476500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6" y="300"/>
                </a:cxn>
                <a:cxn ang="0">
                  <a:pos x="12" y="228"/>
                </a:cxn>
                <a:cxn ang="0">
                  <a:pos x="12" y="498"/>
                </a:cxn>
                <a:cxn ang="0">
                  <a:pos x="18" y="366"/>
                </a:cxn>
                <a:cxn ang="0">
                  <a:pos x="24" y="330"/>
                </a:cxn>
                <a:cxn ang="0">
                  <a:pos x="30" y="246"/>
                </a:cxn>
                <a:cxn ang="0">
                  <a:pos x="36" y="84"/>
                </a:cxn>
                <a:cxn ang="0">
                  <a:pos x="36" y="42"/>
                </a:cxn>
                <a:cxn ang="0">
                  <a:pos x="42" y="426"/>
                </a:cxn>
                <a:cxn ang="0">
                  <a:pos x="48" y="222"/>
                </a:cxn>
                <a:cxn ang="0">
                  <a:pos x="54" y="72"/>
                </a:cxn>
                <a:cxn ang="0">
                  <a:pos x="54" y="108"/>
                </a:cxn>
                <a:cxn ang="0">
                  <a:pos x="60" y="180"/>
                </a:cxn>
                <a:cxn ang="0">
                  <a:pos x="66" y="90"/>
                </a:cxn>
                <a:cxn ang="0">
                  <a:pos x="72" y="156"/>
                </a:cxn>
                <a:cxn ang="0">
                  <a:pos x="78" y="492"/>
                </a:cxn>
                <a:cxn ang="0">
                  <a:pos x="78" y="66"/>
                </a:cxn>
                <a:cxn ang="0">
                  <a:pos x="84" y="0"/>
                </a:cxn>
                <a:cxn ang="0">
                  <a:pos x="90" y="144"/>
                </a:cxn>
                <a:cxn ang="0">
                  <a:pos x="96" y="30"/>
                </a:cxn>
                <a:cxn ang="0">
                  <a:pos x="96" y="6"/>
                </a:cxn>
                <a:cxn ang="0">
                  <a:pos x="102" y="96"/>
                </a:cxn>
                <a:cxn ang="0">
                  <a:pos x="108" y="1560"/>
                </a:cxn>
              </a:cxnLst>
              <a:rect l="0" t="0" r="r" b="b"/>
              <a:pathLst>
                <a:path w="108" h="1560">
                  <a:moveTo>
                    <a:pt x="0" y="294"/>
                  </a:moveTo>
                  <a:lnTo>
                    <a:pt x="6" y="300"/>
                  </a:lnTo>
                  <a:lnTo>
                    <a:pt x="12" y="228"/>
                  </a:lnTo>
                  <a:lnTo>
                    <a:pt x="12" y="498"/>
                  </a:lnTo>
                  <a:lnTo>
                    <a:pt x="18" y="366"/>
                  </a:lnTo>
                  <a:lnTo>
                    <a:pt x="24" y="330"/>
                  </a:lnTo>
                  <a:lnTo>
                    <a:pt x="30" y="246"/>
                  </a:lnTo>
                  <a:lnTo>
                    <a:pt x="36" y="84"/>
                  </a:lnTo>
                  <a:lnTo>
                    <a:pt x="36" y="42"/>
                  </a:lnTo>
                  <a:lnTo>
                    <a:pt x="42" y="426"/>
                  </a:lnTo>
                  <a:lnTo>
                    <a:pt x="48" y="222"/>
                  </a:lnTo>
                  <a:lnTo>
                    <a:pt x="54" y="72"/>
                  </a:lnTo>
                  <a:lnTo>
                    <a:pt x="54" y="108"/>
                  </a:lnTo>
                  <a:lnTo>
                    <a:pt x="60" y="180"/>
                  </a:lnTo>
                  <a:lnTo>
                    <a:pt x="66" y="90"/>
                  </a:lnTo>
                  <a:lnTo>
                    <a:pt x="72" y="156"/>
                  </a:lnTo>
                  <a:lnTo>
                    <a:pt x="78" y="492"/>
                  </a:lnTo>
                  <a:lnTo>
                    <a:pt x="78" y="66"/>
                  </a:lnTo>
                  <a:lnTo>
                    <a:pt x="84" y="0"/>
                  </a:lnTo>
                  <a:lnTo>
                    <a:pt x="90" y="144"/>
                  </a:lnTo>
                  <a:lnTo>
                    <a:pt x="96" y="30"/>
                  </a:lnTo>
                  <a:lnTo>
                    <a:pt x="96" y="6"/>
                  </a:lnTo>
                  <a:lnTo>
                    <a:pt x="102" y="96"/>
                  </a:lnTo>
                  <a:lnTo>
                    <a:pt x="108" y="156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5" name="Freeform 507"/>
            <p:cNvSpPr>
              <a:spLocks/>
            </p:cNvSpPr>
            <p:nvPr/>
          </p:nvSpPr>
          <p:spPr bwMode="auto">
            <a:xfrm>
              <a:off x="5267325" y="4799013"/>
              <a:ext cx="447675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18"/>
                </a:cxn>
                <a:cxn ang="0">
                  <a:pos x="12" y="18"/>
                </a:cxn>
                <a:cxn ang="0">
                  <a:pos x="18" y="18"/>
                </a:cxn>
                <a:cxn ang="0">
                  <a:pos x="24" y="18"/>
                </a:cxn>
                <a:cxn ang="0">
                  <a:pos x="30" y="18"/>
                </a:cxn>
                <a:cxn ang="0">
                  <a:pos x="36" y="18"/>
                </a:cxn>
                <a:cxn ang="0">
                  <a:pos x="42" y="18"/>
                </a:cxn>
                <a:cxn ang="0">
                  <a:pos x="48" y="18"/>
                </a:cxn>
                <a:cxn ang="0">
                  <a:pos x="54" y="18"/>
                </a:cxn>
                <a:cxn ang="0">
                  <a:pos x="60" y="18"/>
                </a:cxn>
                <a:cxn ang="0">
                  <a:pos x="66" y="18"/>
                </a:cxn>
                <a:cxn ang="0">
                  <a:pos x="72" y="18"/>
                </a:cxn>
                <a:cxn ang="0">
                  <a:pos x="78" y="18"/>
                </a:cxn>
                <a:cxn ang="0">
                  <a:pos x="84" y="18"/>
                </a:cxn>
                <a:cxn ang="0">
                  <a:pos x="90" y="18"/>
                </a:cxn>
                <a:cxn ang="0">
                  <a:pos x="96" y="18"/>
                </a:cxn>
                <a:cxn ang="0">
                  <a:pos x="102" y="18"/>
                </a:cxn>
                <a:cxn ang="0">
                  <a:pos x="108" y="18"/>
                </a:cxn>
                <a:cxn ang="0">
                  <a:pos x="114" y="18"/>
                </a:cxn>
                <a:cxn ang="0">
                  <a:pos x="120" y="18"/>
                </a:cxn>
                <a:cxn ang="0">
                  <a:pos x="126" y="18"/>
                </a:cxn>
                <a:cxn ang="0">
                  <a:pos x="132" y="18"/>
                </a:cxn>
                <a:cxn ang="0">
                  <a:pos x="138" y="18"/>
                </a:cxn>
                <a:cxn ang="0">
                  <a:pos x="144" y="18"/>
                </a:cxn>
                <a:cxn ang="0">
                  <a:pos x="150" y="18"/>
                </a:cxn>
                <a:cxn ang="0">
                  <a:pos x="156" y="18"/>
                </a:cxn>
                <a:cxn ang="0">
                  <a:pos x="162" y="18"/>
                </a:cxn>
                <a:cxn ang="0">
                  <a:pos x="168" y="18"/>
                </a:cxn>
                <a:cxn ang="0">
                  <a:pos x="174" y="18"/>
                </a:cxn>
                <a:cxn ang="0">
                  <a:pos x="180" y="18"/>
                </a:cxn>
                <a:cxn ang="0">
                  <a:pos x="186" y="18"/>
                </a:cxn>
                <a:cxn ang="0">
                  <a:pos x="192" y="18"/>
                </a:cxn>
                <a:cxn ang="0">
                  <a:pos x="198" y="18"/>
                </a:cxn>
                <a:cxn ang="0">
                  <a:pos x="204" y="18"/>
                </a:cxn>
                <a:cxn ang="0">
                  <a:pos x="210" y="18"/>
                </a:cxn>
                <a:cxn ang="0">
                  <a:pos x="216" y="18"/>
                </a:cxn>
                <a:cxn ang="0">
                  <a:pos x="222" y="18"/>
                </a:cxn>
                <a:cxn ang="0">
                  <a:pos x="228" y="18"/>
                </a:cxn>
                <a:cxn ang="0">
                  <a:pos x="234" y="18"/>
                </a:cxn>
                <a:cxn ang="0">
                  <a:pos x="240" y="18"/>
                </a:cxn>
                <a:cxn ang="0">
                  <a:pos x="246" y="18"/>
                </a:cxn>
                <a:cxn ang="0">
                  <a:pos x="252" y="18"/>
                </a:cxn>
                <a:cxn ang="0">
                  <a:pos x="264" y="18"/>
                </a:cxn>
                <a:cxn ang="0">
                  <a:pos x="258" y="18"/>
                </a:cxn>
                <a:cxn ang="0">
                  <a:pos x="264" y="18"/>
                </a:cxn>
                <a:cxn ang="0">
                  <a:pos x="270" y="18"/>
                </a:cxn>
                <a:cxn ang="0">
                  <a:pos x="276" y="0"/>
                </a:cxn>
                <a:cxn ang="0">
                  <a:pos x="276" y="18"/>
                </a:cxn>
                <a:cxn ang="0">
                  <a:pos x="282" y="24"/>
                </a:cxn>
              </a:cxnLst>
              <a:rect l="0" t="0" r="r" b="b"/>
              <a:pathLst>
                <a:path w="282" h="24">
                  <a:moveTo>
                    <a:pt x="0" y="24"/>
                  </a:moveTo>
                  <a:lnTo>
                    <a:pt x="6" y="18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18"/>
                  </a:lnTo>
                  <a:lnTo>
                    <a:pt x="156" y="18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74" y="18"/>
                  </a:lnTo>
                  <a:lnTo>
                    <a:pt x="180" y="18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52" y="18"/>
                  </a:lnTo>
                  <a:lnTo>
                    <a:pt x="264" y="18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70" y="18"/>
                  </a:lnTo>
                  <a:lnTo>
                    <a:pt x="276" y="0"/>
                  </a:lnTo>
                  <a:lnTo>
                    <a:pt x="276" y="18"/>
                  </a:lnTo>
                  <a:lnTo>
                    <a:pt x="282" y="2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6" name="Freeform 508"/>
            <p:cNvSpPr>
              <a:spLocks/>
            </p:cNvSpPr>
            <p:nvPr/>
          </p:nvSpPr>
          <p:spPr bwMode="auto">
            <a:xfrm>
              <a:off x="5724525" y="4732338"/>
              <a:ext cx="19050" cy="104775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6" y="0"/>
                </a:cxn>
                <a:cxn ang="0">
                  <a:pos x="12" y="66"/>
                </a:cxn>
              </a:cxnLst>
              <a:rect l="0" t="0" r="r" b="b"/>
              <a:pathLst>
                <a:path w="12" h="66">
                  <a:moveTo>
                    <a:pt x="0" y="66"/>
                  </a:moveTo>
                  <a:lnTo>
                    <a:pt x="6" y="0"/>
                  </a:lnTo>
                  <a:lnTo>
                    <a:pt x="12" y="6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7" name="Freeform 509"/>
            <p:cNvSpPr>
              <a:spLocks/>
            </p:cNvSpPr>
            <p:nvPr/>
          </p:nvSpPr>
          <p:spPr bwMode="auto">
            <a:xfrm>
              <a:off x="5743575" y="4741863"/>
              <a:ext cx="9525" cy="95250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0"/>
                </a:cxn>
                <a:cxn ang="0">
                  <a:pos x="6" y="60"/>
                </a:cxn>
              </a:cxnLst>
              <a:rect l="0" t="0" r="r" b="b"/>
              <a:pathLst>
                <a:path w="6" h="60">
                  <a:moveTo>
                    <a:pt x="0" y="60"/>
                  </a:moveTo>
                  <a:lnTo>
                    <a:pt x="0" y="0"/>
                  </a:lnTo>
                  <a:lnTo>
                    <a:pt x="6" y="6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8" name="Line 510"/>
            <p:cNvSpPr>
              <a:spLocks noChangeShapeType="1"/>
            </p:cNvSpPr>
            <p:nvPr/>
          </p:nvSpPr>
          <p:spPr bwMode="auto">
            <a:xfrm flipV="1">
              <a:off x="5772150" y="4827588"/>
              <a:ext cx="1588" cy="9525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9" name="Freeform 511"/>
            <p:cNvSpPr>
              <a:spLocks/>
            </p:cNvSpPr>
            <p:nvPr/>
          </p:nvSpPr>
          <p:spPr bwMode="auto">
            <a:xfrm>
              <a:off x="5781675" y="4751388"/>
              <a:ext cx="19050" cy="8572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6" y="0"/>
                </a:cxn>
                <a:cxn ang="0">
                  <a:pos x="12" y="54"/>
                </a:cxn>
              </a:cxnLst>
              <a:rect l="0" t="0" r="r" b="b"/>
              <a:pathLst>
                <a:path w="12" h="54">
                  <a:moveTo>
                    <a:pt x="0" y="54"/>
                  </a:moveTo>
                  <a:lnTo>
                    <a:pt x="6" y="0"/>
                  </a:lnTo>
                  <a:lnTo>
                    <a:pt x="12" y="5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0" name="Freeform 512"/>
            <p:cNvSpPr>
              <a:spLocks/>
            </p:cNvSpPr>
            <p:nvPr/>
          </p:nvSpPr>
          <p:spPr bwMode="auto">
            <a:xfrm>
              <a:off x="5800725" y="4741863"/>
              <a:ext cx="9525" cy="95250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6" y="0"/>
                </a:cxn>
                <a:cxn ang="0">
                  <a:pos x="6" y="60"/>
                </a:cxn>
              </a:cxnLst>
              <a:rect l="0" t="0" r="r" b="b"/>
              <a:pathLst>
                <a:path w="6" h="60">
                  <a:moveTo>
                    <a:pt x="0" y="60"/>
                  </a:moveTo>
                  <a:lnTo>
                    <a:pt x="6" y="0"/>
                  </a:lnTo>
                  <a:lnTo>
                    <a:pt x="6" y="6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1" name="Freeform 513"/>
            <p:cNvSpPr>
              <a:spLocks/>
            </p:cNvSpPr>
            <p:nvPr/>
          </p:nvSpPr>
          <p:spPr bwMode="auto">
            <a:xfrm>
              <a:off x="5829300" y="4808538"/>
              <a:ext cx="9525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0"/>
                </a:cxn>
                <a:cxn ang="0">
                  <a:pos x="6" y="18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lnTo>
                    <a:pt x="6" y="0"/>
                  </a:lnTo>
                  <a:lnTo>
                    <a:pt x="6" y="1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2" name="Freeform 514"/>
            <p:cNvSpPr>
              <a:spLocks/>
            </p:cNvSpPr>
            <p:nvPr/>
          </p:nvSpPr>
          <p:spPr bwMode="auto">
            <a:xfrm>
              <a:off x="5857875" y="4551363"/>
              <a:ext cx="9525" cy="28575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162"/>
                </a:cxn>
                <a:cxn ang="0">
                  <a:pos x="6" y="0"/>
                </a:cxn>
                <a:cxn ang="0">
                  <a:pos x="6" y="180"/>
                </a:cxn>
              </a:cxnLst>
              <a:rect l="0" t="0" r="r" b="b"/>
              <a:pathLst>
                <a:path w="6" h="180">
                  <a:moveTo>
                    <a:pt x="0" y="180"/>
                  </a:moveTo>
                  <a:lnTo>
                    <a:pt x="0" y="162"/>
                  </a:lnTo>
                  <a:lnTo>
                    <a:pt x="6" y="0"/>
                  </a:lnTo>
                  <a:lnTo>
                    <a:pt x="6" y="18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3" name="Freeform 515"/>
            <p:cNvSpPr>
              <a:spLocks/>
            </p:cNvSpPr>
            <p:nvPr/>
          </p:nvSpPr>
          <p:spPr bwMode="auto">
            <a:xfrm>
              <a:off x="5886450" y="4770438"/>
              <a:ext cx="19050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6" y="0"/>
                </a:cxn>
                <a:cxn ang="0">
                  <a:pos x="12" y="30"/>
                </a:cxn>
                <a:cxn ang="0">
                  <a:pos x="12" y="42"/>
                </a:cxn>
              </a:cxnLst>
              <a:rect l="0" t="0" r="r" b="b"/>
              <a:pathLst>
                <a:path w="12" h="42">
                  <a:moveTo>
                    <a:pt x="0" y="42"/>
                  </a:moveTo>
                  <a:lnTo>
                    <a:pt x="6" y="0"/>
                  </a:lnTo>
                  <a:lnTo>
                    <a:pt x="12" y="30"/>
                  </a:lnTo>
                  <a:lnTo>
                    <a:pt x="12" y="4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4" name="Freeform 516"/>
            <p:cNvSpPr>
              <a:spLocks/>
            </p:cNvSpPr>
            <p:nvPr/>
          </p:nvSpPr>
          <p:spPr bwMode="auto">
            <a:xfrm>
              <a:off x="5915025" y="4694238"/>
              <a:ext cx="9525" cy="142875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0" y="0"/>
                </a:cxn>
                <a:cxn ang="0">
                  <a:pos x="6" y="90"/>
                </a:cxn>
              </a:cxnLst>
              <a:rect l="0" t="0" r="r" b="b"/>
              <a:pathLst>
                <a:path w="6" h="90">
                  <a:moveTo>
                    <a:pt x="0" y="90"/>
                  </a:moveTo>
                  <a:lnTo>
                    <a:pt x="0" y="0"/>
                  </a:lnTo>
                  <a:lnTo>
                    <a:pt x="6" y="9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5" name="Freeform 517"/>
            <p:cNvSpPr>
              <a:spLocks/>
            </p:cNvSpPr>
            <p:nvPr/>
          </p:nvSpPr>
          <p:spPr bwMode="auto">
            <a:xfrm>
              <a:off x="5924550" y="4503738"/>
              <a:ext cx="38100" cy="333375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6" y="24"/>
                </a:cxn>
                <a:cxn ang="0">
                  <a:pos x="12" y="54"/>
                </a:cxn>
                <a:cxn ang="0">
                  <a:pos x="12" y="210"/>
                </a:cxn>
                <a:cxn ang="0">
                  <a:pos x="18" y="0"/>
                </a:cxn>
                <a:cxn ang="0">
                  <a:pos x="24" y="210"/>
                </a:cxn>
              </a:cxnLst>
              <a:rect l="0" t="0" r="r" b="b"/>
              <a:pathLst>
                <a:path w="24" h="210">
                  <a:moveTo>
                    <a:pt x="0" y="210"/>
                  </a:moveTo>
                  <a:lnTo>
                    <a:pt x="6" y="24"/>
                  </a:lnTo>
                  <a:lnTo>
                    <a:pt x="12" y="54"/>
                  </a:lnTo>
                  <a:lnTo>
                    <a:pt x="12" y="210"/>
                  </a:lnTo>
                  <a:lnTo>
                    <a:pt x="18" y="0"/>
                  </a:lnTo>
                  <a:lnTo>
                    <a:pt x="24" y="21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6" name="Freeform 518"/>
            <p:cNvSpPr>
              <a:spLocks/>
            </p:cNvSpPr>
            <p:nvPr/>
          </p:nvSpPr>
          <p:spPr bwMode="auto">
            <a:xfrm>
              <a:off x="5962650" y="4303713"/>
              <a:ext cx="5715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6" y="288"/>
                </a:cxn>
                <a:cxn ang="0">
                  <a:pos x="6" y="216"/>
                </a:cxn>
                <a:cxn ang="0">
                  <a:pos x="12" y="162"/>
                </a:cxn>
                <a:cxn ang="0">
                  <a:pos x="18" y="90"/>
                </a:cxn>
                <a:cxn ang="0">
                  <a:pos x="24" y="312"/>
                </a:cxn>
                <a:cxn ang="0">
                  <a:pos x="30" y="276"/>
                </a:cxn>
                <a:cxn ang="0">
                  <a:pos x="30" y="0"/>
                </a:cxn>
                <a:cxn ang="0">
                  <a:pos x="36" y="336"/>
                </a:cxn>
              </a:cxnLst>
              <a:rect l="0" t="0" r="r" b="b"/>
              <a:pathLst>
                <a:path w="36" h="336">
                  <a:moveTo>
                    <a:pt x="0" y="336"/>
                  </a:moveTo>
                  <a:lnTo>
                    <a:pt x="6" y="288"/>
                  </a:lnTo>
                  <a:lnTo>
                    <a:pt x="6" y="216"/>
                  </a:lnTo>
                  <a:lnTo>
                    <a:pt x="12" y="162"/>
                  </a:lnTo>
                  <a:lnTo>
                    <a:pt x="18" y="90"/>
                  </a:lnTo>
                  <a:lnTo>
                    <a:pt x="24" y="312"/>
                  </a:lnTo>
                  <a:lnTo>
                    <a:pt x="30" y="276"/>
                  </a:lnTo>
                  <a:lnTo>
                    <a:pt x="30" y="0"/>
                  </a:lnTo>
                  <a:lnTo>
                    <a:pt x="36" y="33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7" name="Freeform 519"/>
            <p:cNvSpPr>
              <a:spLocks/>
            </p:cNvSpPr>
            <p:nvPr/>
          </p:nvSpPr>
          <p:spPr bwMode="auto">
            <a:xfrm>
              <a:off x="6019800" y="3046413"/>
              <a:ext cx="180975" cy="1790700"/>
            </a:xfrm>
            <a:custGeom>
              <a:avLst/>
              <a:gdLst/>
              <a:ahLst/>
              <a:cxnLst>
                <a:cxn ang="0">
                  <a:pos x="0" y="1128"/>
                </a:cxn>
                <a:cxn ang="0">
                  <a:pos x="6" y="696"/>
                </a:cxn>
                <a:cxn ang="0">
                  <a:pos x="12" y="1038"/>
                </a:cxn>
                <a:cxn ang="0">
                  <a:pos x="12" y="444"/>
                </a:cxn>
                <a:cxn ang="0">
                  <a:pos x="18" y="1116"/>
                </a:cxn>
                <a:cxn ang="0">
                  <a:pos x="24" y="714"/>
                </a:cxn>
                <a:cxn ang="0">
                  <a:pos x="30" y="672"/>
                </a:cxn>
                <a:cxn ang="0">
                  <a:pos x="36" y="720"/>
                </a:cxn>
                <a:cxn ang="0">
                  <a:pos x="36" y="564"/>
                </a:cxn>
                <a:cxn ang="0">
                  <a:pos x="42" y="618"/>
                </a:cxn>
                <a:cxn ang="0">
                  <a:pos x="48" y="642"/>
                </a:cxn>
                <a:cxn ang="0">
                  <a:pos x="54" y="462"/>
                </a:cxn>
                <a:cxn ang="0">
                  <a:pos x="54" y="540"/>
                </a:cxn>
                <a:cxn ang="0">
                  <a:pos x="60" y="498"/>
                </a:cxn>
                <a:cxn ang="0">
                  <a:pos x="66" y="798"/>
                </a:cxn>
                <a:cxn ang="0">
                  <a:pos x="72" y="570"/>
                </a:cxn>
                <a:cxn ang="0">
                  <a:pos x="72" y="312"/>
                </a:cxn>
                <a:cxn ang="0">
                  <a:pos x="78" y="372"/>
                </a:cxn>
                <a:cxn ang="0">
                  <a:pos x="84" y="432"/>
                </a:cxn>
                <a:cxn ang="0">
                  <a:pos x="90" y="132"/>
                </a:cxn>
                <a:cxn ang="0">
                  <a:pos x="96" y="0"/>
                </a:cxn>
                <a:cxn ang="0">
                  <a:pos x="96" y="216"/>
                </a:cxn>
                <a:cxn ang="0">
                  <a:pos x="102" y="18"/>
                </a:cxn>
                <a:cxn ang="0">
                  <a:pos x="108" y="228"/>
                </a:cxn>
                <a:cxn ang="0">
                  <a:pos x="114" y="1128"/>
                </a:cxn>
              </a:cxnLst>
              <a:rect l="0" t="0" r="r" b="b"/>
              <a:pathLst>
                <a:path w="114" h="1128">
                  <a:moveTo>
                    <a:pt x="0" y="1128"/>
                  </a:moveTo>
                  <a:lnTo>
                    <a:pt x="6" y="696"/>
                  </a:lnTo>
                  <a:lnTo>
                    <a:pt x="12" y="1038"/>
                  </a:lnTo>
                  <a:lnTo>
                    <a:pt x="12" y="444"/>
                  </a:lnTo>
                  <a:lnTo>
                    <a:pt x="18" y="1116"/>
                  </a:lnTo>
                  <a:lnTo>
                    <a:pt x="24" y="714"/>
                  </a:lnTo>
                  <a:lnTo>
                    <a:pt x="30" y="672"/>
                  </a:lnTo>
                  <a:lnTo>
                    <a:pt x="36" y="720"/>
                  </a:lnTo>
                  <a:lnTo>
                    <a:pt x="36" y="564"/>
                  </a:lnTo>
                  <a:lnTo>
                    <a:pt x="42" y="618"/>
                  </a:lnTo>
                  <a:lnTo>
                    <a:pt x="48" y="642"/>
                  </a:lnTo>
                  <a:lnTo>
                    <a:pt x="54" y="462"/>
                  </a:lnTo>
                  <a:lnTo>
                    <a:pt x="54" y="540"/>
                  </a:lnTo>
                  <a:lnTo>
                    <a:pt x="60" y="498"/>
                  </a:lnTo>
                  <a:lnTo>
                    <a:pt x="66" y="798"/>
                  </a:lnTo>
                  <a:lnTo>
                    <a:pt x="72" y="570"/>
                  </a:lnTo>
                  <a:lnTo>
                    <a:pt x="72" y="312"/>
                  </a:lnTo>
                  <a:lnTo>
                    <a:pt x="78" y="372"/>
                  </a:lnTo>
                  <a:lnTo>
                    <a:pt x="84" y="432"/>
                  </a:lnTo>
                  <a:lnTo>
                    <a:pt x="90" y="132"/>
                  </a:lnTo>
                  <a:lnTo>
                    <a:pt x="96" y="0"/>
                  </a:lnTo>
                  <a:lnTo>
                    <a:pt x="96" y="216"/>
                  </a:lnTo>
                  <a:lnTo>
                    <a:pt x="102" y="18"/>
                  </a:lnTo>
                  <a:lnTo>
                    <a:pt x="108" y="228"/>
                  </a:lnTo>
                  <a:lnTo>
                    <a:pt x="114" y="112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8" name="Freeform 520"/>
            <p:cNvSpPr>
              <a:spLocks/>
            </p:cNvSpPr>
            <p:nvPr/>
          </p:nvSpPr>
          <p:spPr bwMode="auto">
            <a:xfrm>
              <a:off x="6200775" y="2627313"/>
              <a:ext cx="28575" cy="2209800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180"/>
                </a:cxn>
                <a:cxn ang="0">
                  <a:pos x="6" y="282"/>
                </a:cxn>
                <a:cxn ang="0">
                  <a:pos x="12" y="1134"/>
                </a:cxn>
                <a:cxn ang="0">
                  <a:pos x="18" y="0"/>
                </a:cxn>
                <a:cxn ang="0">
                  <a:pos x="18" y="1392"/>
                </a:cxn>
              </a:cxnLst>
              <a:rect l="0" t="0" r="r" b="b"/>
              <a:pathLst>
                <a:path w="18" h="1392">
                  <a:moveTo>
                    <a:pt x="0" y="1392"/>
                  </a:moveTo>
                  <a:lnTo>
                    <a:pt x="0" y="180"/>
                  </a:lnTo>
                  <a:lnTo>
                    <a:pt x="6" y="282"/>
                  </a:lnTo>
                  <a:lnTo>
                    <a:pt x="12" y="1134"/>
                  </a:lnTo>
                  <a:lnTo>
                    <a:pt x="18" y="0"/>
                  </a:lnTo>
                  <a:lnTo>
                    <a:pt x="18" y="139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9" name="Freeform 521"/>
            <p:cNvSpPr>
              <a:spLocks/>
            </p:cNvSpPr>
            <p:nvPr/>
          </p:nvSpPr>
          <p:spPr bwMode="auto">
            <a:xfrm>
              <a:off x="6276975" y="4818063"/>
              <a:ext cx="43815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8" y="0"/>
                </a:cxn>
                <a:cxn ang="0">
                  <a:pos x="84" y="0"/>
                </a:cxn>
                <a:cxn ang="0">
                  <a:pos x="90" y="0"/>
                </a:cxn>
                <a:cxn ang="0">
                  <a:pos x="96" y="0"/>
                </a:cxn>
                <a:cxn ang="0">
                  <a:pos x="102" y="0"/>
                </a:cxn>
                <a:cxn ang="0">
                  <a:pos x="108" y="0"/>
                </a:cxn>
                <a:cxn ang="0">
                  <a:pos x="114" y="0"/>
                </a:cxn>
                <a:cxn ang="0">
                  <a:pos x="120" y="0"/>
                </a:cxn>
                <a:cxn ang="0">
                  <a:pos x="126" y="0"/>
                </a:cxn>
                <a:cxn ang="0">
                  <a:pos x="132" y="0"/>
                </a:cxn>
                <a:cxn ang="0">
                  <a:pos x="138" y="0"/>
                </a:cxn>
                <a:cxn ang="0">
                  <a:pos x="144" y="0"/>
                </a:cxn>
                <a:cxn ang="0">
                  <a:pos x="150" y="0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68" y="0"/>
                </a:cxn>
                <a:cxn ang="0">
                  <a:pos x="174" y="0"/>
                </a:cxn>
                <a:cxn ang="0">
                  <a:pos x="180" y="0"/>
                </a:cxn>
                <a:cxn ang="0">
                  <a:pos x="186" y="0"/>
                </a:cxn>
                <a:cxn ang="0">
                  <a:pos x="192" y="0"/>
                </a:cxn>
                <a:cxn ang="0">
                  <a:pos x="198" y="0"/>
                </a:cxn>
                <a:cxn ang="0">
                  <a:pos x="204" y="0"/>
                </a:cxn>
                <a:cxn ang="0">
                  <a:pos x="210" y="0"/>
                </a:cxn>
                <a:cxn ang="0">
                  <a:pos x="216" y="0"/>
                </a:cxn>
                <a:cxn ang="0">
                  <a:pos x="222" y="0"/>
                </a:cxn>
                <a:cxn ang="0">
                  <a:pos x="228" y="0"/>
                </a:cxn>
                <a:cxn ang="0">
                  <a:pos x="234" y="0"/>
                </a:cxn>
                <a:cxn ang="0">
                  <a:pos x="240" y="0"/>
                </a:cxn>
                <a:cxn ang="0">
                  <a:pos x="246" y="0"/>
                </a:cxn>
                <a:cxn ang="0">
                  <a:pos x="252" y="0"/>
                </a:cxn>
                <a:cxn ang="0">
                  <a:pos x="258" y="0"/>
                </a:cxn>
                <a:cxn ang="0">
                  <a:pos x="264" y="0"/>
                </a:cxn>
                <a:cxn ang="0">
                  <a:pos x="270" y="0"/>
                </a:cxn>
                <a:cxn ang="0">
                  <a:pos x="276" y="0"/>
                </a:cxn>
              </a:cxnLst>
              <a:rect l="0" t="0" r="r" b="b"/>
              <a:pathLst>
                <a:path w="276" h="12">
                  <a:moveTo>
                    <a:pt x="0" y="1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0" name="Rectangle 522"/>
            <p:cNvSpPr>
              <a:spLocks noChangeArrowheads="1"/>
            </p:cNvSpPr>
            <p:nvPr/>
          </p:nvSpPr>
          <p:spPr bwMode="auto">
            <a:xfrm>
              <a:off x="4333875" y="5065713"/>
              <a:ext cx="762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1" name="Rectangle 523"/>
            <p:cNvSpPr>
              <a:spLocks noChangeArrowheads="1"/>
            </p:cNvSpPr>
            <p:nvPr/>
          </p:nvSpPr>
          <p:spPr bwMode="auto">
            <a:xfrm rot="16200000">
              <a:off x="1417638" y="3141663"/>
              <a:ext cx="1333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x-velocity [m/s]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2" name="Rectangle 524"/>
            <p:cNvSpPr>
              <a:spLocks noChangeArrowheads="1"/>
            </p:cNvSpPr>
            <p:nvPr/>
          </p:nvSpPr>
          <p:spPr bwMode="auto">
            <a:xfrm>
              <a:off x="3638550" y="1665288"/>
              <a:ext cx="22764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Variation FR;IS=640x480;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3" name="Rectangle 525"/>
            <p:cNvSpPr>
              <a:spLocks noChangeArrowheads="1"/>
            </p:cNvSpPr>
            <p:nvPr/>
          </p:nvSpPr>
          <p:spPr bwMode="auto">
            <a:xfrm>
              <a:off x="2876550" y="1874838"/>
              <a:ext cx="38576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Segmented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Amorphous;ALGO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=COOF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4" name="Rectangle 526"/>
            <p:cNvSpPr>
              <a:spLocks noChangeArrowheads="1"/>
            </p:cNvSpPr>
            <p:nvPr/>
          </p:nvSpPr>
          <p:spPr bwMode="auto">
            <a:xfrm>
              <a:off x="2619375" y="4760913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5" name="Rectangle 527"/>
            <p:cNvSpPr>
              <a:spLocks noChangeArrowheads="1"/>
            </p:cNvSpPr>
            <p:nvPr/>
          </p:nvSpPr>
          <p:spPr bwMode="auto">
            <a:xfrm>
              <a:off x="6696075" y="1770063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733425" y="908720"/>
            <a:ext cx="8410575" cy="4972050"/>
            <a:chOff x="733425" y="908720"/>
            <a:chExt cx="8410575" cy="4972050"/>
          </a:xfrm>
        </p:grpSpPr>
        <p:pic>
          <p:nvPicPr>
            <p:cNvPr id="4397" name="Picture 3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3425" y="908720"/>
              <a:ext cx="8410575" cy="497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" name="Gerade Verbindung mit Pfeil 3"/>
            <p:cNvCxnSpPr/>
            <p:nvPr/>
          </p:nvCxnSpPr>
          <p:spPr>
            <a:xfrm rot="5400000" flipH="1" flipV="1">
              <a:off x="3275856" y="3717032"/>
              <a:ext cx="57606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525"/>
            <p:cNvSpPr>
              <a:spLocks noChangeArrowheads="1"/>
            </p:cNvSpPr>
            <p:nvPr/>
          </p:nvSpPr>
          <p:spPr bwMode="auto">
            <a:xfrm>
              <a:off x="3324114" y="3212976"/>
              <a:ext cx="51777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BMOF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Gerade Verbindung mit Pfeil 11"/>
            <p:cNvCxnSpPr>
              <a:endCxn id="13" idx="2"/>
            </p:cNvCxnSpPr>
            <p:nvPr/>
          </p:nvCxnSpPr>
          <p:spPr>
            <a:xfrm flipV="1">
              <a:off x="6372202" y="3644444"/>
              <a:ext cx="402899" cy="36062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525"/>
            <p:cNvSpPr>
              <a:spLocks noChangeArrowheads="1"/>
            </p:cNvSpPr>
            <p:nvPr/>
          </p:nvSpPr>
          <p:spPr bwMode="auto">
            <a:xfrm>
              <a:off x="6516216" y="3429000"/>
              <a:ext cx="51777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COOF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uppieren 237"/>
          <p:cNvGrpSpPr/>
          <p:nvPr/>
        </p:nvGrpSpPr>
        <p:grpSpPr>
          <a:xfrm>
            <a:off x="-1836712" y="-819472"/>
            <a:ext cx="5202238" cy="3933826"/>
            <a:chOff x="-1552575" y="-277813"/>
            <a:chExt cx="5202238" cy="3933826"/>
          </a:xfrm>
        </p:grpSpPr>
        <p:grpSp>
          <p:nvGrpSpPr>
            <p:cNvPr id="169" name="Gruppieren 168"/>
            <p:cNvGrpSpPr/>
            <p:nvPr/>
          </p:nvGrpSpPr>
          <p:grpSpPr>
            <a:xfrm rot="5400000">
              <a:off x="1898229" y="1142331"/>
              <a:ext cx="1962150" cy="288032"/>
              <a:chOff x="1547664" y="800329"/>
              <a:chExt cx="1962150" cy="288032"/>
            </a:xfrm>
          </p:grpSpPr>
          <p:sp>
            <p:nvSpPr>
              <p:cNvPr id="21588" name="Rectangle 84"/>
              <p:cNvSpPr>
                <a:spLocks noChangeArrowheads="1"/>
              </p:cNvSpPr>
              <p:nvPr/>
            </p:nvSpPr>
            <p:spPr bwMode="auto">
              <a:xfrm>
                <a:off x="2042964" y="827088"/>
                <a:ext cx="146685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10 FPS (</a:t>
                </a:r>
                <a:r>
                  <a:rPr kumimoji="0" 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Gain</a:t>
                </a: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/3)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echteck 163"/>
              <p:cNvSpPr/>
              <p:nvPr/>
            </p:nvSpPr>
            <p:spPr>
              <a:xfrm>
                <a:off x="1547664" y="800329"/>
                <a:ext cx="187220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6" name="Gerade Verbindung 165"/>
              <p:cNvCxnSpPr/>
              <p:nvPr/>
            </p:nvCxnSpPr>
            <p:spPr>
              <a:xfrm>
                <a:off x="1595922" y="945103"/>
                <a:ext cx="43204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21606" name="Line 102"/>
            <p:cNvSpPr>
              <a:spLocks noChangeShapeType="1"/>
            </p:cNvSpPr>
            <p:nvPr/>
          </p:nvSpPr>
          <p:spPr bwMode="auto">
            <a:xfrm>
              <a:off x="-1141413" y="3170238"/>
              <a:ext cx="4248151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07" name="Line 103"/>
            <p:cNvSpPr>
              <a:spLocks noChangeShapeType="1"/>
            </p:cNvSpPr>
            <p:nvPr/>
          </p:nvSpPr>
          <p:spPr bwMode="auto">
            <a:xfrm flipV="1">
              <a:off x="-1141413" y="-153988"/>
              <a:ext cx="1588" cy="3324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08" name="Line 104"/>
            <p:cNvSpPr>
              <a:spLocks noChangeShapeType="1"/>
            </p:cNvSpPr>
            <p:nvPr/>
          </p:nvSpPr>
          <p:spPr bwMode="auto">
            <a:xfrm flipV="1">
              <a:off x="-1141413" y="312261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09" name="Rectangle 105"/>
            <p:cNvSpPr>
              <a:spLocks noChangeArrowheads="1"/>
            </p:cNvSpPr>
            <p:nvPr/>
          </p:nvSpPr>
          <p:spPr bwMode="auto">
            <a:xfrm>
              <a:off x="-1189038" y="31988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0" name="Line 106"/>
            <p:cNvSpPr>
              <a:spLocks noChangeShapeType="1"/>
            </p:cNvSpPr>
            <p:nvPr/>
          </p:nvSpPr>
          <p:spPr bwMode="auto">
            <a:xfrm flipV="1">
              <a:off x="-369888" y="312261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11" name="Rectangle 107"/>
            <p:cNvSpPr>
              <a:spLocks noChangeArrowheads="1"/>
            </p:cNvSpPr>
            <p:nvPr/>
          </p:nvSpPr>
          <p:spPr bwMode="auto">
            <a:xfrm>
              <a:off x="-417513" y="31988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2" name="Line 108"/>
            <p:cNvSpPr>
              <a:spLocks noChangeShapeType="1"/>
            </p:cNvSpPr>
            <p:nvPr/>
          </p:nvSpPr>
          <p:spPr bwMode="auto">
            <a:xfrm flipV="1">
              <a:off x="401637" y="312261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13" name="Rectangle 109"/>
            <p:cNvSpPr>
              <a:spLocks noChangeArrowheads="1"/>
            </p:cNvSpPr>
            <p:nvPr/>
          </p:nvSpPr>
          <p:spPr bwMode="auto">
            <a:xfrm>
              <a:off x="354012" y="31988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4" name="Line 110"/>
            <p:cNvSpPr>
              <a:spLocks noChangeShapeType="1"/>
            </p:cNvSpPr>
            <p:nvPr/>
          </p:nvSpPr>
          <p:spPr bwMode="auto">
            <a:xfrm flipV="1">
              <a:off x="1173163" y="312261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15" name="Rectangle 111"/>
            <p:cNvSpPr>
              <a:spLocks noChangeArrowheads="1"/>
            </p:cNvSpPr>
            <p:nvPr/>
          </p:nvSpPr>
          <p:spPr bwMode="auto">
            <a:xfrm>
              <a:off x="1125538" y="31988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6" name="Line 112"/>
            <p:cNvSpPr>
              <a:spLocks noChangeShapeType="1"/>
            </p:cNvSpPr>
            <p:nvPr/>
          </p:nvSpPr>
          <p:spPr bwMode="auto">
            <a:xfrm flipV="1">
              <a:off x="1944688" y="312261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17" name="Rectangle 113"/>
            <p:cNvSpPr>
              <a:spLocks noChangeArrowheads="1"/>
            </p:cNvSpPr>
            <p:nvPr/>
          </p:nvSpPr>
          <p:spPr bwMode="auto">
            <a:xfrm>
              <a:off x="1897063" y="31988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18" name="Line 114"/>
            <p:cNvSpPr>
              <a:spLocks noChangeShapeType="1"/>
            </p:cNvSpPr>
            <p:nvPr/>
          </p:nvSpPr>
          <p:spPr bwMode="auto">
            <a:xfrm flipV="1">
              <a:off x="2716213" y="312261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19" name="Rectangle 115"/>
            <p:cNvSpPr>
              <a:spLocks noChangeArrowheads="1"/>
            </p:cNvSpPr>
            <p:nvPr/>
          </p:nvSpPr>
          <p:spPr bwMode="auto">
            <a:xfrm>
              <a:off x="2668588" y="31988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20" name="Line 116"/>
            <p:cNvSpPr>
              <a:spLocks noChangeShapeType="1"/>
            </p:cNvSpPr>
            <p:nvPr/>
          </p:nvSpPr>
          <p:spPr bwMode="auto">
            <a:xfrm>
              <a:off x="-1141413" y="317023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21" name="Rectangle 117"/>
            <p:cNvSpPr>
              <a:spLocks noChangeArrowheads="1"/>
            </p:cNvSpPr>
            <p:nvPr/>
          </p:nvSpPr>
          <p:spPr bwMode="auto">
            <a:xfrm>
              <a:off x="-1274763" y="306546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22" name="Line 118"/>
            <p:cNvSpPr>
              <a:spLocks noChangeShapeType="1"/>
            </p:cNvSpPr>
            <p:nvPr/>
          </p:nvSpPr>
          <p:spPr bwMode="auto">
            <a:xfrm>
              <a:off x="-1141413" y="269398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23" name="Rectangle 119"/>
            <p:cNvSpPr>
              <a:spLocks noChangeArrowheads="1"/>
            </p:cNvSpPr>
            <p:nvPr/>
          </p:nvSpPr>
          <p:spPr bwMode="auto">
            <a:xfrm>
              <a:off x="-1274763" y="25892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24" name="Line 120"/>
            <p:cNvSpPr>
              <a:spLocks noChangeShapeType="1"/>
            </p:cNvSpPr>
            <p:nvPr/>
          </p:nvSpPr>
          <p:spPr bwMode="auto">
            <a:xfrm>
              <a:off x="-1141413" y="221773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25" name="Rectangle 121"/>
            <p:cNvSpPr>
              <a:spLocks noChangeArrowheads="1"/>
            </p:cNvSpPr>
            <p:nvPr/>
          </p:nvSpPr>
          <p:spPr bwMode="auto">
            <a:xfrm>
              <a:off x="-1274763" y="211296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26" name="Line 122"/>
            <p:cNvSpPr>
              <a:spLocks noChangeShapeType="1"/>
            </p:cNvSpPr>
            <p:nvPr/>
          </p:nvSpPr>
          <p:spPr bwMode="auto">
            <a:xfrm>
              <a:off x="-1141413" y="174148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27" name="Rectangle 123"/>
            <p:cNvSpPr>
              <a:spLocks noChangeArrowheads="1"/>
            </p:cNvSpPr>
            <p:nvPr/>
          </p:nvSpPr>
          <p:spPr bwMode="auto">
            <a:xfrm>
              <a:off x="-1274763" y="16367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28" name="Line 124"/>
            <p:cNvSpPr>
              <a:spLocks noChangeShapeType="1"/>
            </p:cNvSpPr>
            <p:nvPr/>
          </p:nvSpPr>
          <p:spPr bwMode="auto">
            <a:xfrm>
              <a:off x="-1141413" y="1265237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29" name="Rectangle 125"/>
            <p:cNvSpPr>
              <a:spLocks noChangeArrowheads="1"/>
            </p:cNvSpPr>
            <p:nvPr/>
          </p:nvSpPr>
          <p:spPr bwMode="auto">
            <a:xfrm>
              <a:off x="-1274763" y="1160462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>
              <a:off x="-1141413" y="788987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31" name="Rectangle 127"/>
            <p:cNvSpPr>
              <a:spLocks noChangeArrowheads="1"/>
            </p:cNvSpPr>
            <p:nvPr/>
          </p:nvSpPr>
          <p:spPr bwMode="auto">
            <a:xfrm>
              <a:off x="-1274763" y="684212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32" name="Line 128"/>
            <p:cNvSpPr>
              <a:spLocks noChangeShapeType="1"/>
            </p:cNvSpPr>
            <p:nvPr/>
          </p:nvSpPr>
          <p:spPr bwMode="auto">
            <a:xfrm>
              <a:off x="-1141413" y="312737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33" name="Rectangle 129"/>
            <p:cNvSpPr>
              <a:spLocks noChangeArrowheads="1"/>
            </p:cNvSpPr>
            <p:nvPr/>
          </p:nvSpPr>
          <p:spPr bwMode="auto">
            <a:xfrm>
              <a:off x="-1274763" y="207962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34" name="Line 130"/>
            <p:cNvSpPr>
              <a:spLocks noChangeShapeType="1"/>
            </p:cNvSpPr>
            <p:nvPr/>
          </p:nvSpPr>
          <p:spPr bwMode="auto">
            <a:xfrm>
              <a:off x="-1141413" y="-15398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35" name="Rectangle 131"/>
            <p:cNvSpPr>
              <a:spLocks noChangeArrowheads="1"/>
            </p:cNvSpPr>
            <p:nvPr/>
          </p:nvSpPr>
          <p:spPr bwMode="auto">
            <a:xfrm>
              <a:off x="-1274763" y="-25876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7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36" name="Freeform 132"/>
            <p:cNvSpPr>
              <a:spLocks/>
            </p:cNvSpPr>
            <p:nvPr/>
          </p:nvSpPr>
          <p:spPr bwMode="auto">
            <a:xfrm>
              <a:off x="-1131888" y="179387"/>
              <a:ext cx="1200150" cy="2990851"/>
            </a:xfrm>
            <a:custGeom>
              <a:avLst/>
              <a:gdLst/>
              <a:ahLst/>
              <a:cxnLst>
                <a:cxn ang="0">
                  <a:pos x="12" y="1884"/>
                </a:cxn>
                <a:cxn ang="0">
                  <a:pos x="30" y="1884"/>
                </a:cxn>
                <a:cxn ang="0">
                  <a:pos x="48" y="942"/>
                </a:cxn>
                <a:cxn ang="0">
                  <a:pos x="66" y="942"/>
                </a:cxn>
                <a:cxn ang="0">
                  <a:pos x="84" y="942"/>
                </a:cxn>
                <a:cxn ang="0">
                  <a:pos x="102" y="942"/>
                </a:cxn>
                <a:cxn ang="0">
                  <a:pos x="120" y="942"/>
                </a:cxn>
                <a:cxn ang="0">
                  <a:pos x="138" y="942"/>
                </a:cxn>
                <a:cxn ang="0">
                  <a:pos x="156" y="942"/>
                </a:cxn>
                <a:cxn ang="0">
                  <a:pos x="174" y="942"/>
                </a:cxn>
                <a:cxn ang="0">
                  <a:pos x="192" y="942"/>
                </a:cxn>
                <a:cxn ang="0">
                  <a:pos x="210" y="942"/>
                </a:cxn>
                <a:cxn ang="0">
                  <a:pos x="228" y="942"/>
                </a:cxn>
                <a:cxn ang="0">
                  <a:pos x="246" y="942"/>
                </a:cxn>
                <a:cxn ang="0">
                  <a:pos x="264" y="942"/>
                </a:cxn>
                <a:cxn ang="0">
                  <a:pos x="282" y="942"/>
                </a:cxn>
                <a:cxn ang="0">
                  <a:pos x="300" y="1884"/>
                </a:cxn>
                <a:cxn ang="0">
                  <a:pos x="318" y="1884"/>
                </a:cxn>
                <a:cxn ang="0">
                  <a:pos x="336" y="1884"/>
                </a:cxn>
                <a:cxn ang="0">
                  <a:pos x="354" y="1884"/>
                </a:cxn>
                <a:cxn ang="0">
                  <a:pos x="372" y="1884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1884"/>
                </a:cxn>
                <a:cxn ang="0">
                  <a:pos x="660" y="1884"/>
                </a:cxn>
                <a:cxn ang="0">
                  <a:pos x="678" y="1884"/>
                </a:cxn>
                <a:cxn ang="0">
                  <a:pos x="696" y="1884"/>
                </a:cxn>
                <a:cxn ang="0">
                  <a:pos x="714" y="1884"/>
                </a:cxn>
                <a:cxn ang="0">
                  <a:pos x="732" y="1872"/>
                </a:cxn>
                <a:cxn ang="0">
                  <a:pos x="744" y="1842"/>
                </a:cxn>
              </a:cxnLst>
              <a:rect l="0" t="0" r="r" b="b"/>
              <a:pathLst>
                <a:path w="756" h="1884">
                  <a:moveTo>
                    <a:pt x="0" y="1884"/>
                  </a:moveTo>
                  <a:lnTo>
                    <a:pt x="6" y="1884"/>
                  </a:lnTo>
                  <a:lnTo>
                    <a:pt x="12" y="1884"/>
                  </a:lnTo>
                  <a:lnTo>
                    <a:pt x="18" y="1884"/>
                  </a:lnTo>
                  <a:lnTo>
                    <a:pt x="24" y="1884"/>
                  </a:lnTo>
                  <a:lnTo>
                    <a:pt x="30" y="1884"/>
                  </a:lnTo>
                  <a:lnTo>
                    <a:pt x="36" y="1884"/>
                  </a:lnTo>
                  <a:lnTo>
                    <a:pt x="42" y="1884"/>
                  </a:lnTo>
                  <a:lnTo>
                    <a:pt x="48" y="942"/>
                  </a:lnTo>
                  <a:lnTo>
                    <a:pt x="54" y="942"/>
                  </a:lnTo>
                  <a:lnTo>
                    <a:pt x="60" y="942"/>
                  </a:lnTo>
                  <a:lnTo>
                    <a:pt x="66" y="942"/>
                  </a:lnTo>
                  <a:lnTo>
                    <a:pt x="72" y="942"/>
                  </a:lnTo>
                  <a:lnTo>
                    <a:pt x="78" y="942"/>
                  </a:lnTo>
                  <a:lnTo>
                    <a:pt x="84" y="942"/>
                  </a:lnTo>
                  <a:lnTo>
                    <a:pt x="90" y="942"/>
                  </a:lnTo>
                  <a:lnTo>
                    <a:pt x="96" y="942"/>
                  </a:lnTo>
                  <a:lnTo>
                    <a:pt x="102" y="942"/>
                  </a:lnTo>
                  <a:lnTo>
                    <a:pt x="108" y="942"/>
                  </a:lnTo>
                  <a:lnTo>
                    <a:pt x="114" y="942"/>
                  </a:lnTo>
                  <a:lnTo>
                    <a:pt x="120" y="942"/>
                  </a:lnTo>
                  <a:lnTo>
                    <a:pt x="126" y="942"/>
                  </a:lnTo>
                  <a:lnTo>
                    <a:pt x="132" y="942"/>
                  </a:lnTo>
                  <a:lnTo>
                    <a:pt x="138" y="942"/>
                  </a:lnTo>
                  <a:lnTo>
                    <a:pt x="144" y="942"/>
                  </a:lnTo>
                  <a:lnTo>
                    <a:pt x="150" y="942"/>
                  </a:lnTo>
                  <a:lnTo>
                    <a:pt x="156" y="942"/>
                  </a:lnTo>
                  <a:lnTo>
                    <a:pt x="162" y="942"/>
                  </a:lnTo>
                  <a:lnTo>
                    <a:pt x="168" y="942"/>
                  </a:lnTo>
                  <a:lnTo>
                    <a:pt x="174" y="942"/>
                  </a:lnTo>
                  <a:lnTo>
                    <a:pt x="180" y="942"/>
                  </a:lnTo>
                  <a:lnTo>
                    <a:pt x="186" y="942"/>
                  </a:lnTo>
                  <a:lnTo>
                    <a:pt x="192" y="942"/>
                  </a:lnTo>
                  <a:lnTo>
                    <a:pt x="198" y="942"/>
                  </a:lnTo>
                  <a:lnTo>
                    <a:pt x="204" y="942"/>
                  </a:lnTo>
                  <a:lnTo>
                    <a:pt x="210" y="942"/>
                  </a:lnTo>
                  <a:lnTo>
                    <a:pt x="216" y="942"/>
                  </a:lnTo>
                  <a:lnTo>
                    <a:pt x="222" y="942"/>
                  </a:lnTo>
                  <a:lnTo>
                    <a:pt x="228" y="942"/>
                  </a:lnTo>
                  <a:lnTo>
                    <a:pt x="234" y="942"/>
                  </a:lnTo>
                  <a:lnTo>
                    <a:pt x="240" y="942"/>
                  </a:lnTo>
                  <a:lnTo>
                    <a:pt x="246" y="942"/>
                  </a:lnTo>
                  <a:lnTo>
                    <a:pt x="252" y="942"/>
                  </a:lnTo>
                  <a:lnTo>
                    <a:pt x="258" y="942"/>
                  </a:lnTo>
                  <a:lnTo>
                    <a:pt x="264" y="942"/>
                  </a:lnTo>
                  <a:lnTo>
                    <a:pt x="270" y="942"/>
                  </a:lnTo>
                  <a:lnTo>
                    <a:pt x="276" y="942"/>
                  </a:lnTo>
                  <a:lnTo>
                    <a:pt x="282" y="942"/>
                  </a:lnTo>
                  <a:lnTo>
                    <a:pt x="288" y="1884"/>
                  </a:lnTo>
                  <a:lnTo>
                    <a:pt x="294" y="1884"/>
                  </a:lnTo>
                  <a:lnTo>
                    <a:pt x="300" y="1884"/>
                  </a:lnTo>
                  <a:lnTo>
                    <a:pt x="306" y="1884"/>
                  </a:lnTo>
                  <a:lnTo>
                    <a:pt x="312" y="1884"/>
                  </a:lnTo>
                  <a:lnTo>
                    <a:pt x="318" y="1884"/>
                  </a:lnTo>
                  <a:lnTo>
                    <a:pt x="324" y="1884"/>
                  </a:lnTo>
                  <a:lnTo>
                    <a:pt x="330" y="1884"/>
                  </a:lnTo>
                  <a:lnTo>
                    <a:pt x="336" y="1884"/>
                  </a:lnTo>
                  <a:lnTo>
                    <a:pt x="342" y="1884"/>
                  </a:lnTo>
                  <a:lnTo>
                    <a:pt x="348" y="1884"/>
                  </a:lnTo>
                  <a:lnTo>
                    <a:pt x="354" y="1884"/>
                  </a:lnTo>
                  <a:lnTo>
                    <a:pt x="360" y="1884"/>
                  </a:lnTo>
                  <a:lnTo>
                    <a:pt x="366" y="1884"/>
                  </a:lnTo>
                  <a:lnTo>
                    <a:pt x="372" y="1884"/>
                  </a:lnTo>
                  <a:lnTo>
                    <a:pt x="378" y="1884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1884"/>
                  </a:lnTo>
                  <a:lnTo>
                    <a:pt x="636" y="1884"/>
                  </a:lnTo>
                  <a:lnTo>
                    <a:pt x="642" y="1884"/>
                  </a:lnTo>
                  <a:lnTo>
                    <a:pt x="648" y="1884"/>
                  </a:lnTo>
                  <a:lnTo>
                    <a:pt x="654" y="1884"/>
                  </a:lnTo>
                  <a:lnTo>
                    <a:pt x="660" y="1884"/>
                  </a:lnTo>
                  <a:lnTo>
                    <a:pt x="666" y="1884"/>
                  </a:lnTo>
                  <a:lnTo>
                    <a:pt x="672" y="1884"/>
                  </a:lnTo>
                  <a:lnTo>
                    <a:pt x="678" y="1884"/>
                  </a:lnTo>
                  <a:lnTo>
                    <a:pt x="684" y="1884"/>
                  </a:lnTo>
                  <a:lnTo>
                    <a:pt x="690" y="1884"/>
                  </a:lnTo>
                  <a:lnTo>
                    <a:pt x="696" y="1884"/>
                  </a:lnTo>
                  <a:lnTo>
                    <a:pt x="702" y="1884"/>
                  </a:lnTo>
                  <a:lnTo>
                    <a:pt x="708" y="1884"/>
                  </a:lnTo>
                  <a:lnTo>
                    <a:pt x="714" y="1884"/>
                  </a:lnTo>
                  <a:lnTo>
                    <a:pt x="720" y="1884"/>
                  </a:lnTo>
                  <a:lnTo>
                    <a:pt x="726" y="1884"/>
                  </a:lnTo>
                  <a:lnTo>
                    <a:pt x="732" y="1872"/>
                  </a:lnTo>
                  <a:lnTo>
                    <a:pt x="732" y="1860"/>
                  </a:lnTo>
                  <a:lnTo>
                    <a:pt x="738" y="1854"/>
                  </a:lnTo>
                  <a:lnTo>
                    <a:pt x="744" y="1842"/>
                  </a:lnTo>
                  <a:lnTo>
                    <a:pt x="750" y="1836"/>
                  </a:lnTo>
                  <a:lnTo>
                    <a:pt x="756" y="18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37" name="Freeform 133"/>
            <p:cNvSpPr>
              <a:spLocks/>
            </p:cNvSpPr>
            <p:nvPr/>
          </p:nvSpPr>
          <p:spPr bwMode="auto">
            <a:xfrm>
              <a:off x="68262" y="1179512"/>
              <a:ext cx="971550" cy="1895475"/>
            </a:xfrm>
            <a:custGeom>
              <a:avLst/>
              <a:gdLst/>
              <a:ahLst/>
              <a:cxnLst>
                <a:cxn ang="0">
                  <a:pos x="6" y="1176"/>
                </a:cxn>
                <a:cxn ang="0">
                  <a:pos x="24" y="1146"/>
                </a:cxn>
                <a:cxn ang="0">
                  <a:pos x="36" y="1122"/>
                </a:cxn>
                <a:cxn ang="0">
                  <a:pos x="54" y="1092"/>
                </a:cxn>
                <a:cxn ang="0">
                  <a:pos x="66" y="1062"/>
                </a:cxn>
                <a:cxn ang="0">
                  <a:pos x="78" y="1032"/>
                </a:cxn>
                <a:cxn ang="0">
                  <a:pos x="96" y="1008"/>
                </a:cxn>
                <a:cxn ang="0">
                  <a:pos x="108" y="978"/>
                </a:cxn>
                <a:cxn ang="0">
                  <a:pos x="126" y="948"/>
                </a:cxn>
                <a:cxn ang="0">
                  <a:pos x="138" y="924"/>
                </a:cxn>
                <a:cxn ang="0">
                  <a:pos x="156" y="894"/>
                </a:cxn>
                <a:cxn ang="0">
                  <a:pos x="168" y="864"/>
                </a:cxn>
                <a:cxn ang="0">
                  <a:pos x="180" y="840"/>
                </a:cxn>
                <a:cxn ang="0">
                  <a:pos x="198" y="810"/>
                </a:cxn>
                <a:cxn ang="0">
                  <a:pos x="210" y="780"/>
                </a:cxn>
                <a:cxn ang="0">
                  <a:pos x="228" y="756"/>
                </a:cxn>
                <a:cxn ang="0">
                  <a:pos x="240" y="726"/>
                </a:cxn>
                <a:cxn ang="0">
                  <a:pos x="258" y="696"/>
                </a:cxn>
                <a:cxn ang="0">
                  <a:pos x="270" y="666"/>
                </a:cxn>
                <a:cxn ang="0">
                  <a:pos x="282" y="642"/>
                </a:cxn>
                <a:cxn ang="0">
                  <a:pos x="300" y="612"/>
                </a:cxn>
                <a:cxn ang="0">
                  <a:pos x="312" y="582"/>
                </a:cxn>
                <a:cxn ang="0">
                  <a:pos x="330" y="558"/>
                </a:cxn>
                <a:cxn ang="0">
                  <a:pos x="342" y="528"/>
                </a:cxn>
                <a:cxn ang="0">
                  <a:pos x="360" y="498"/>
                </a:cxn>
                <a:cxn ang="0">
                  <a:pos x="372" y="474"/>
                </a:cxn>
                <a:cxn ang="0">
                  <a:pos x="384" y="444"/>
                </a:cxn>
                <a:cxn ang="0">
                  <a:pos x="402" y="414"/>
                </a:cxn>
                <a:cxn ang="0">
                  <a:pos x="414" y="384"/>
                </a:cxn>
                <a:cxn ang="0">
                  <a:pos x="432" y="360"/>
                </a:cxn>
                <a:cxn ang="0">
                  <a:pos x="444" y="330"/>
                </a:cxn>
                <a:cxn ang="0">
                  <a:pos x="462" y="300"/>
                </a:cxn>
                <a:cxn ang="0">
                  <a:pos x="474" y="276"/>
                </a:cxn>
                <a:cxn ang="0">
                  <a:pos x="486" y="246"/>
                </a:cxn>
                <a:cxn ang="0">
                  <a:pos x="504" y="216"/>
                </a:cxn>
                <a:cxn ang="0">
                  <a:pos x="516" y="192"/>
                </a:cxn>
                <a:cxn ang="0">
                  <a:pos x="534" y="162"/>
                </a:cxn>
                <a:cxn ang="0">
                  <a:pos x="546" y="132"/>
                </a:cxn>
                <a:cxn ang="0">
                  <a:pos x="564" y="108"/>
                </a:cxn>
                <a:cxn ang="0">
                  <a:pos x="576" y="78"/>
                </a:cxn>
                <a:cxn ang="0">
                  <a:pos x="588" y="48"/>
                </a:cxn>
                <a:cxn ang="0">
                  <a:pos x="606" y="18"/>
                </a:cxn>
              </a:cxnLst>
              <a:rect l="0" t="0" r="r" b="b"/>
              <a:pathLst>
                <a:path w="612" h="1194">
                  <a:moveTo>
                    <a:pt x="0" y="1194"/>
                  </a:moveTo>
                  <a:lnTo>
                    <a:pt x="6" y="1188"/>
                  </a:lnTo>
                  <a:lnTo>
                    <a:pt x="6" y="1176"/>
                  </a:lnTo>
                  <a:lnTo>
                    <a:pt x="12" y="1164"/>
                  </a:lnTo>
                  <a:lnTo>
                    <a:pt x="18" y="1158"/>
                  </a:lnTo>
                  <a:lnTo>
                    <a:pt x="24" y="1146"/>
                  </a:lnTo>
                  <a:lnTo>
                    <a:pt x="30" y="1140"/>
                  </a:lnTo>
                  <a:lnTo>
                    <a:pt x="30" y="1128"/>
                  </a:lnTo>
                  <a:lnTo>
                    <a:pt x="36" y="1122"/>
                  </a:lnTo>
                  <a:lnTo>
                    <a:pt x="42" y="1110"/>
                  </a:lnTo>
                  <a:lnTo>
                    <a:pt x="48" y="1098"/>
                  </a:lnTo>
                  <a:lnTo>
                    <a:pt x="54" y="1092"/>
                  </a:lnTo>
                  <a:lnTo>
                    <a:pt x="54" y="1080"/>
                  </a:lnTo>
                  <a:lnTo>
                    <a:pt x="60" y="1074"/>
                  </a:lnTo>
                  <a:lnTo>
                    <a:pt x="66" y="1062"/>
                  </a:lnTo>
                  <a:lnTo>
                    <a:pt x="72" y="1056"/>
                  </a:lnTo>
                  <a:lnTo>
                    <a:pt x="78" y="1044"/>
                  </a:lnTo>
                  <a:lnTo>
                    <a:pt x="78" y="1032"/>
                  </a:lnTo>
                  <a:lnTo>
                    <a:pt x="84" y="1026"/>
                  </a:lnTo>
                  <a:lnTo>
                    <a:pt x="90" y="1014"/>
                  </a:lnTo>
                  <a:lnTo>
                    <a:pt x="96" y="1008"/>
                  </a:lnTo>
                  <a:lnTo>
                    <a:pt x="102" y="996"/>
                  </a:lnTo>
                  <a:lnTo>
                    <a:pt x="108" y="990"/>
                  </a:lnTo>
                  <a:lnTo>
                    <a:pt x="108" y="978"/>
                  </a:lnTo>
                  <a:lnTo>
                    <a:pt x="114" y="972"/>
                  </a:lnTo>
                  <a:lnTo>
                    <a:pt x="120" y="960"/>
                  </a:lnTo>
                  <a:lnTo>
                    <a:pt x="126" y="948"/>
                  </a:lnTo>
                  <a:lnTo>
                    <a:pt x="132" y="942"/>
                  </a:lnTo>
                  <a:lnTo>
                    <a:pt x="132" y="930"/>
                  </a:lnTo>
                  <a:lnTo>
                    <a:pt x="138" y="924"/>
                  </a:lnTo>
                  <a:lnTo>
                    <a:pt x="144" y="912"/>
                  </a:lnTo>
                  <a:lnTo>
                    <a:pt x="150" y="906"/>
                  </a:lnTo>
                  <a:lnTo>
                    <a:pt x="156" y="894"/>
                  </a:lnTo>
                  <a:lnTo>
                    <a:pt x="156" y="882"/>
                  </a:lnTo>
                  <a:lnTo>
                    <a:pt x="162" y="876"/>
                  </a:lnTo>
                  <a:lnTo>
                    <a:pt x="168" y="864"/>
                  </a:lnTo>
                  <a:lnTo>
                    <a:pt x="174" y="858"/>
                  </a:lnTo>
                  <a:lnTo>
                    <a:pt x="180" y="846"/>
                  </a:lnTo>
                  <a:lnTo>
                    <a:pt x="180" y="840"/>
                  </a:lnTo>
                  <a:lnTo>
                    <a:pt x="186" y="828"/>
                  </a:lnTo>
                  <a:lnTo>
                    <a:pt x="192" y="816"/>
                  </a:lnTo>
                  <a:lnTo>
                    <a:pt x="198" y="810"/>
                  </a:lnTo>
                  <a:lnTo>
                    <a:pt x="204" y="798"/>
                  </a:lnTo>
                  <a:lnTo>
                    <a:pt x="210" y="792"/>
                  </a:lnTo>
                  <a:lnTo>
                    <a:pt x="210" y="780"/>
                  </a:lnTo>
                  <a:lnTo>
                    <a:pt x="216" y="774"/>
                  </a:lnTo>
                  <a:lnTo>
                    <a:pt x="222" y="762"/>
                  </a:lnTo>
                  <a:lnTo>
                    <a:pt x="228" y="756"/>
                  </a:lnTo>
                  <a:lnTo>
                    <a:pt x="234" y="744"/>
                  </a:lnTo>
                  <a:lnTo>
                    <a:pt x="234" y="732"/>
                  </a:lnTo>
                  <a:lnTo>
                    <a:pt x="240" y="726"/>
                  </a:lnTo>
                  <a:lnTo>
                    <a:pt x="246" y="714"/>
                  </a:lnTo>
                  <a:lnTo>
                    <a:pt x="252" y="708"/>
                  </a:lnTo>
                  <a:lnTo>
                    <a:pt x="258" y="696"/>
                  </a:lnTo>
                  <a:lnTo>
                    <a:pt x="258" y="690"/>
                  </a:lnTo>
                  <a:lnTo>
                    <a:pt x="264" y="678"/>
                  </a:lnTo>
                  <a:lnTo>
                    <a:pt x="270" y="666"/>
                  </a:lnTo>
                  <a:lnTo>
                    <a:pt x="276" y="660"/>
                  </a:lnTo>
                  <a:lnTo>
                    <a:pt x="282" y="648"/>
                  </a:lnTo>
                  <a:lnTo>
                    <a:pt x="282" y="642"/>
                  </a:lnTo>
                  <a:lnTo>
                    <a:pt x="288" y="630"/>
                  </a:lnTo>
                  <a:lnTo>
                    <a:pt x="294" y="624"/>
                  </a:lnTo>
                  <a:lnTo>
                    <a:pt x="300" y="612"/>
                  </a:lnTo>
                  <a:lnTo>
                    <a:pt x="306" y="600"/>
                  </a:lnTo>
                  <a:lnTo>
                    <a:pt x="312" y="594"/>
                  </a:lnTo>
                  <a:lnTo>
                    <a:pt x="312" y="582"/>
                  </a:lnTo>
                  <a:lnTo>
                    <a:pt x="318" y="576"/>
                  </a:lnTo>
                  <a:lnTo>
                    <a:pt x="324" y="564"/>
                  </a:lnTo>
                  <a:lnTo>
                    <a:pt x="330" y="558"/>
                  </a:lnTo>
                  <a:lnTo>
                    <a:pt x="336" y="546"/>
                  </a:lnTo>
                  <a:lnTo>
                    <a:pt x="336" y="540"/>
                  </a:lnTo>
                  <a:lnTo>
                    <a:pt x="342" y="528"/>
                  </a:lnTo>
                  <a:lnTo>
                    <a:pt x="348" y="516"/>
                  </a:lnTo>
                  <a:lnTo>
                    <a:pt x="354" y="510"/>
                  </a:lnTo>
                  <a:lnTo>
                    <a:pt x="360" y="498"/>
                  </a:lnTo>
                  <a:lnTo>
                    <a:pt x="360" y="492"/>
                  </a:lnTo>
                  <a:lnTo>
                    <a:pt x="366" y="480"/>
                  </a:lnTo>
                  <a:lnTo>
                    <a:pt x="372" y="474"/>
                  </a:lnTo>
                  <a:lnTo>
                    <a:pt x="378" y="462"/>
                  </a:lnTo>
                  <a:lnTo>
                    <a:pt x="384" y="450"/>
                  </a:lnTo>
                  <a:lnTo>
                    <a:pt x="384" y="444"/>
                  </a:lnTo>
                  <a:lnTo>
                    <a:pt x="390" y="432"/>
                  </a:lnTo>
                  <a:lnTo>
                    <a:pt x="396" y="426"/>
                  </a:lnTo>
                  <a:lnTo>
                    <a:pt x="402" y="414"/>
                  </a:lnTo>
                  <a:lnTo>
                    <a:pt x="408" y="408"/>
                  </a:lnTo>
                  <a:lnTo>
                    <a:pt x="408" y="396"/>
                  </a:lnTo>
                  <a:lnTo>
                    <a:pt x="414" y="384"/>
                  </a:lnTo>
                  <a:lnTo>
                    <a:pt x="420" y="378"/>
                  </a:lnTo>
                  <a:lnTo>
                    <a:pt x="426" y="366"/>
                  </a:lnTo>
                  <a:lnTo>
                    <a:pt x="432" y="360"/>
                  </a:lnTo>
                  <a:lnTo>
                    <a:pt x="438" y="348"/>
                  </a:lnTo>
                  <a:lnTo>
                    <a:pt x="438" y="342"/>
                  </a:lnTo>
                  <a:lnTo>
                    <a:pt x="444" y="330"/>
                  </a:lnTo>
                  <a:lnTo>
                    <a:pt x="450" y="324"/>
                  </a:lnTo>
                  <a:lnTo>
                    <a:pt x="456" y="312"/>
                  </a:lnTo>
                  <a:lnTo>
                    <a:pt x="462" y="300"/>
                  </a:lnTo>
                  <a:lnTo>
                    <a:pt x="462" y="294"/>
                  </a:lnTo>
                  <a:lnTo>
                    <a:pt x="468" y="282"/>
                  </a:lnTo>
                  <a:lnTo>
                    <a:pt x="474" y="276"/>
                  </a:lnTo>
                  <a:lnTo>
                    <a:pt x="480" y="264"/>
                  </a:lnTo>
                  <a:lnTo>
                    <a:pt x="486" y="258"/>
                  </a:lnTo>
                  <a:lnTo>
                    <a:pt x="486" y="246"/>
                  </a:lnTo>
                  <a:lnTo>
                    <a:pt x="492" y="234"/>
                  </a:lnTo>
                  <a:lnTo>
                    <a:pt x="498" y="228"/>
                  </a:lnTo>
                  <a:lnTo>
                    <a:pt x="504" y="216"/>
                  </a:lnTo>
                  <a:lnTo>
                    <a:pt x="510" y="210"/>
                  </a:lnTo>
                  <a:lnTo>
                    <a:pt x="510" y="198"/>
                  </a:lnTo>
                  <a:lnTo>
                    <a:pt x="516" y="192"/>
                  </a:lnTo>
                  <a:lnTo>
                    <a:pt x="522" y="180"/>
                  </a:lnTo>
                  <a:lnTo>
                    <a:pt x="528" y="168"/>
                  </a:lnTo>
                  <a:lnTo>
                    <a:pt x="534" y="162"/>
                  </a:lnTo>
                  <a:lnTo>
                    <a:pt x="540" y="150"/>
                  </a:lnTo>
                  <a:lnTo>
                    <a:pt x="540" y="144"/>
                  </a:lnTo>
                  <a:lnTo>
                    <a:pt x="546" y="132"/>
                  </a:lnTo>
                  <a:lnTo>
                    <a:pt x="552" y="126"/>
                  </a:lnTo>
                  <a:lnTo>
                    <a:pt x="558" y="114"/>
                  </a:lnTo>
                  <a:lnTo>
                    <a:pt x="564" y="108"/>
                  </a:lnTo>
                  <a:lnTo>
                    <a:pt x="564" y="96"/>
                  </a:lnTo>
                  <a:lnTo>
                    <a:pt x="570" y="84"/>
                  </a:lnTo>
                  <a:lnTo>
                    <a:pt x="576" y="78"/>
                  </a:lnTo>
                  <a:lnTo>
                    <a:pt x="582" y="66"/>
                  </a:lnTo>
                  <a:lnTo>
                    <a:pt x="588" y="60"/>
                  </a:lnTo>
                  <a:lnTo>
                    <a:pt x="588" y="48"/>
                  </a:lnTo>
                  <a:lnTo>
                    <a:pt x="594" y="42"/>
                  </a:lnTo>
                  <a:lnTo>
                    <a:pt x="600" y="30"/>
                  </a:lnTo>
                  <a:lnTo>
                    <a:pt x="606" y="18"/>
                  </a:lnTo>
                  <a:lnTo>
                    <a:pt x="612" y="12"/>
                  </a:lnTo>
                  <a:lnTo>
                    <a:pt x="6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38" name="Freeform 134"/>
            <p:cNvSpPr>
              <a:spLocks/>
            </p:cNvSpPr>
            <p:nvPr/>
          </p:nvSpPr>
          <p:spPr bwMode="auto">
            <a:xfrm>
              <a:off x="1039813" y="198437"/>
              <a:ext cx="1085850" cy="2971801"/>
            </a:xfrm>
            <a:custGeom>
              <a:avLst/>
              <a:gdLst/>
              <a:ahLst/>
              <a:cxnLst>
                <a:cxn ang="0">
                  <a:pos x="12" y="600"/>
                </a:cxn>
                <a:cxn ang="0">
                  <a:pos x="30" y="570"/>
                </a:cxn>
                <a:cxn ang="0">
                  <a:pos x="42" y="546"/>
                </a:cxn>
                <a:cxn ang="0">
                  <a:pos x="54" y="516"/>
                </a:cxn>
                <a:cxn ang="0">
                  <a:pos x="72" y="486"/>
                </a:cxn>
                <a:cxn ang="0">
                  <a:pos x="84" y="462"/>
                </a:cxn>
                <a:cxn ang="0">
                  <a:pos x="102" y="432"/>
                </a:cxn>
                <a:cxn ang="0">
                  <a:pos x="114" y="402"/>
                </a:cxn>
                <a:cxn ang="0">
                  <a:pos x="132" y="378"/>
                </a:cxn>
                <a:cxn ang="0">
                  <a:pos x="144" y="348"/>
                </a:cxn>
                <a:cxn ang="0">
                  <a:pos x="156" y="318"/>
                </a:cxn>
                <a:cxn ang="0">
                  <a:pos x="174" y="288"/>
                </a:cxn>
                <a:cxn ang="0">
                  <a:pos x="186" y="264"/>
                </a:cxn>
                <a:cxn ang="0">
                  <a:pos x="204" y="234"/>
                </a:cxn>
                <a:cxn ang="0">
                  <a:pos x="216" y="204"/>
                </a:cxn>
                <a:cxn ang="0">
                  <a:pos x="234" y="180"/>
                </a:cxn>
                <a:cxn ang="0">
                  <a:pos x="246" y="150"/>
                </a:cxn>
                <a:cxn ang="0">
                  <a:pos x="258" y="120"/>
                </a:cxn>
                <a:cxn ang="0">
                  <a:pos x="276" y="96"/>
                </a:cxn>
                <a:cxn ang="0">
                  <a:pos x="288" y="66"/>
                </a:cxn>
                <a:cxn ang="0">
                  <a:pos x="306" y="36"/>
                </a:cxn>
                <a:cxn ang="0">
                  <a:pos x="318" y="12"/>
                </a:cxn>
                <a:cxn ang="0">
                  <a:pos x="336" y="1872"/>
                </a:cxn>
                <a:cxn ang="0">
                  <a:pos x="354" y="1872"/>
                </a:cxn>
                <a:cxn ang="0">
                  <a:pos x="372" y="1872"/>
                </a:cxn>
                <a:cxn ang="0">
                  <a:pos x="390" y="1872"/>
                </a:cxn>
                <a:cxn ang="0">
                  <a:pos x="408" y="1872"/>
                </a:cxn>
                <a:cxn ang="0">
                  <a:pos x="426" y="1872"/>
                </a:cxn>
                <a:cxn ang="0">
                  <a:pos x="444" y="1872"/>
                </a:cxn>
                <a:cxn ang="0">
                  <a:pos x="462" y="1872"/>
                </a:cxn>
                <a:cxn ang="0">
                  <a:pos x="480" y="1872"/>
                </a:cxn>
                <a:cxn ang="0">
                  <a:pos x="498" y="1872"/>
                </a:cxn>
                <a:cxn ang="0">
                  <a:pos x="516" y="1872"/>
                </a:cxn>
                <a:cxn ang="0">
                  <a:pos x="534" y="1872"/>
                </a:cxn>
                <a:cxn ang="0">
                  <a:pos x="552" y="1872"/>
                </a:cxn>
                <a:cxn ang="0">
                  <a:pos x="570" y="1872"/>
                </a:cxn>
                <a:cxn ang="0">
                  <a:pos x="588" y="1872"/>
                </a:cxn>
                <a:cxn ang="0">
                  <a:pos x="606" y="1872"/>
                </a:cxn>
                <a:cxn ang="0">
                  <a:pos x="624" y="1866"/>
                </a:cxn>
                <a:cxn ang="0">
                  <a:pos x="636" y="1848"/>
                </a:cxn>
                <a:cxn ang="0">
                  <a:pos x="654" y="1836"/>
                </a:cxn>
                <a:cxn ang="0">
                  <a:pos x="672" y="1818"/>
                </a:cxn>
              </a:cxnLst>
              <a:rect l="0" t="0" r="r" b="b"/>
              <a:pathLst>
                <a:path w="684" h="1872">
                  <a:moveTo>
                    <a:pt x="0" y="618"/>
                  </a:moveTo>
                  <a:lnTo>
                    <a:pt x="6" y="612"/>
                  </a:lnTo>
                  <a:lnTo>
                    <a:pt x="12" y="600"/>
                  </a:lnTo>
                  <a:lnTo>
                    <a:pt x="18" y="594"/>
                  </a:lnTo>
                  <a:lnTo>
                    <a:pt x="24" y="582"/>
                  </a:lnTo>
                  <a:lnTo>
                    <a:pt x="30" y="570"/>
                  </a:lnTo>
                  <a:lnTo>
                    <a:pt x="30" y="564"/>
                  </a:lnTo>
                  <a:lnTo>
                    <a:pt x="36" y="552"/>
                  </a:lnTo>
                  <a:lnTo>
                    <a:pt x="42" y="546"/>
                  </a:lnTo>
                  <a:lnTo>
                    <a:pt x="48" y="534"/>
                  </a:lnTo>
                  <a:lnTo>
                    <a:pt x="54" y="528"/>
                  </a:lnTo>
                  <a:lnTo>
                    <a:pt x="54" y="516"/>
                  </a:lnTo>
                  <a:lnTo>
                    <a:pt x="60" y="510"/>
                  </a:lnTo>
                  <a:lnTo>
                    <a:pt x="66" y="498"/>
                  </a:lnTo>
                  <a:lnTo>
                    <a:pt x="72" y="486"/>
                  </a:lnTo>
                  <a:lnTo>
                    <a:pt x="78" y="480"/>
                  </a:lnTo>
                  <a:lnTo>
                    <a:pt x="78" y="468"/>
                  </a:lnTo>
                  <a:lnTo>
                    <a:pt x="84" y="462"/>
                  </a:lnTo>
                  <a:lnTo>
                    <a:pt x="90" y="450"/>
                  </a:lnTo>
                  <a:lnTo>
                    <a:pt x="96" y="444"/>
                  </a:lnTo>
                  <a:lnTo>
                    <a:pt x="102" y="432"/>
                  </a:lnTo>
                  <a:lnTo>
                    <a:pt x="102" y="420"/>
                  </a:lnTo>
                  <a:lnTo>
                    <a:pt x="108" y="414"/>
                  </a:lnTo>
                  <a:lnTo>
                    <a:pt x="114" y="402"/>
                  </a:lnTo>
                  <a:lnTo>
                    <a:pt x="120" y="396"/>
                  </a:lnTo>
                  <a:lnTo>
                    <a:pt x="126" y="384"/>
                  </a:lnTo>
                  <a:lnTo>
                    <a:pt x="132" y="378"/>
                  </a:lnTo>
                  <a:lnTo>
                    <a:pt x="132" y="366"/>
                  </a:lnTo>
                  <a:lnTo>
                    <a:pt x="138" y="354"/>
                  </a:lnTo>
                  <a:lnTo>
                    <a:pt x="144" y="348"/>
                  </a:lnTo>
                  <a:lnTo>
                    <a:pt x="150" y="336"/>
                  </a:lnTo>
                  <a:lnTo>
                    <a:pt x="156" y="330"/>
                  </a:lnTo>
                  <a:lnTo>
                    <a:pt x="156" y="318"/>
                  </a:lnTo>
                  <a:lnTo>
                    <a:pt x="162" y="312"/>
                  </a:lnTo>
                  <a:lnTo>
                    <a:pt x="168" y="300"/>
                  </a:lnTo>
                  <a:lnTo>
                    <a:pt x="174" y="288"/>
                  </a:lnTo>
                  <a:lnTo>
                    <a:pt x="180" y="282"/>
                  </a:lnTo>
                  <a:lnTo>
                    <a:pt x="180" y="270"/>
                  </a:lnTo>
                  <a:lnTo>
                    <a:pt x="186" y="264"/>
                  </a:lnTo>
                  <a:lnTo>
                    <a:pt x="192" y="252"/>
                  </a:lnTo>
                  <a:lnTo>
                    <a:pt x="198" y="246"/>
                  </a:lnTo>
                  <a:lnTo>
                    <a:pt x="204" y="234"/>
                  </a:lnTo>
                  <a:lnTo>
                    <a:pt x="204" y="228"/>
                  </a:lnTo>
                  <a:lnTo>
                    <a:pt x="210" y="216"/>
                  </a:lnTo>
                  <a:lnTo>
                    <a:pt x="216" y="204"/>
                  </a:lnTo>
                  <a:lnTo>
                    <a:pt x="222" y="198"/>
                  </a:lnTo>
                  <a:lnTo>
                    <a:pt x="228" y="186"/>
                  </a:lnTo>
                  <a:lnTo>
                    <a:pt x="234" y="180"/>
                  </a:lnTo>
                  <a:lnTo>
                    <a:pt x="234" y="168"/>
                  </a:lnTo>
                  <a:lnTo>
                    <a:pt x="240" y="162"/>
                  </a:lnTo>
                  <a:lnTo>
                    <a:pt x="246" y="150"/>
                  </a:lnTo>
                  <a:lnTo>
                    <a:pt x="252" y="138"/>
                  </a:lnTo>
                  <a:lnTo>
                    <a:pt x="258" y="132"/>
                  </a:lnTo>
                  <a:lnTo>
                    <a:pt x="258" y="120"/>
                  </a:lnTo>
                  <a:lnTo>
                    <a:pt x="264" y="114"/>
                  </a:lnTo>
                  <a:lnTo>
                    <a:pt x="270" y="102"/>
                  </a:lnTo>
                  <a:lnTo>
                    <a:pt x="276" y="96"/>
                  </a:lnTo>
                  <a:lnTo>
                    <a:pt x="282" y="84"/>
                  </a:lnTo>
                  <a:lnTo>
                    <a:pt x="282" y="72"/>
                  </a:lnTo>
                  <a:lnTo>
                    <a:pt x="288" y="66"/>
                  </a:lnTo>
                  <a:lnTo>
                    <a:pt x="294" y="54"/>
                  </a:lnTo>
                  <a:lnTo>
                    <a:pt x="300" y="48"/>
                  </a:lnTo>
                  <a:lnTo>
                    <a:pt x="306" y="36"/>
                  </a:lnTo>
                  <a:lnTo>
                    <a:pt x="306" y="30"/>
                  </a:lnTo>
                  <a:lnTo>
                    <a:pt x="312" y="18"/>
                  </a:lnTo>
                  <a:lnTo>
                    <a:pt x="318" y="12"/>
                  </a:lnTo>
                  <a:lnTo>
                    <a:pt x="324" y="0"/>
                  </a:lnTo>
                  <a:lnTo>
                    <a:pt x="330" y="1872"/>
                  </a:lnTo>
                  <a:lnTo>
                    <a:pt x="336" y="1872"/>
                  </a:lnTo>
                  <a:lnTo>
                    <a:pt x="342" y="1872"/>
                  </a:lnTo>
                  <a:lnTo>
                    <a:pt x="348" y="1872"/>
                  </a:lnTo>
                  <a:lnTo>
                    <a:pt x="354" y="1872"/>
                  </a:lnTo>
                  <a:lnTo>
                    <a:pt x="360" y="1872"/>
                  </a:lnTo>
                  <a:lnTo>
                    <a:pt x="366" y="1872"/>
                  </a:lnTo>
                  <a:lnTo>
                    <a:pt x="372" y="1872"/>
                  </a:lnTo>
                  <a:lnTo>
                    <a:pt x="378" y="1872"/>
                  </a:lnTo>
                  <a:lnTo>
                    <a:pt x="384" y="1872"/>
                  </a:lnTo>
                  <a:lnTo>
                    <a:pt x="390" y="1872"/>
                  </a:lnTo>
                  <a:lnTo>
                    <a:pt x="396" y="1872"/>
                  </a:lnTo>
                  <a:lnTo>
                    <a:pt x="402" y="1872"/>
                  </a:lnTo>
                  <a:lnTo>
                    <a:pt x="408" y="1872"/>
                  </a:lnTo>
                  <a:lnTo>
                    <a:pt x="414" y="1872"/>
                  </a:lnTo>
                  <a:lnTo>
                    <a:pt x="420" y="1872"/>
                  </a:lnTo>
                  <a:lnTo>
                    <a:pt x="426" y="1872"/>
                  </a:lnTo>
                  <a:lnTo>
                    <a:pt x="432" y="1872"/>
                  </a:lnTo>
                  <a:lnTo>
                    <a:pt x="438" y="1872"/>
                  </a:lnTo>
                  <a:lnTo>
                    <a:pt x="444" y="1872"/>
                  </a:lnTo>
                  <a:lnTo>
                    <a:pt x="450" y="1872"/>
                  </a:lnTo>
                  <a:lnTo>
                    <a:pt x="456" y="1872"/>
                  </a:lnTo>
                  <a:lnTo>
                    <a:pt x="462" y="1872"/>
                  </a:lnTo>
                  <a:lnTo>
                    <a:pt x="468" y="1872"/>
                  </a:lnTo>
                  <a:lnTo>
                    <a:pt x="474" y="1872"/>
                  </a:lnTo>
                  <a:lnTo>
                    <a:pt x="480" y="1872"/>
                  </a:lnTo>
                  <a:lnTo>
                    <a:pt x="486" y="1872"/>
                  </a:lnTo>
                  <a:lnTo>
                    <a:pt x="492" y="1872"/>
                  </a:lnTo>
                  <a:lnTo>
                    <a:pt x="498" y="1872"/>
                  </a:lnTo>
                  <a:lnTo>
                    <a:pt x="504" y="1872"/>
                  </a:lnTo>
                  <a:lnTo>
                    <a:pt x="510" y="1872"/>
                  </a:lnTo>
                  <a:lnTo>
                    <a:pt x="516" y="1872"/>
                  </a:lnTo>
                  <a:lnTo>
                    <a:pt x="522" y="1872"/>
                  </a:lnTo>
                  <a:lnTo>
                    <a:pt x="528" y="1872"/>
                  </a:lnTo>
                  <a:lnTo>
                    <a:pt x="534" y="1872"/>
                  </a:lnTo>
                  <a:lnTo>
                    <a:pt x="540" y="1872"/>
                  </a:lnTo>
                  <a:lnTo>
                    <a:pt x="546" y="1872"/>
                  </a:lnTo>
                  <a:lnTo>
                    <a:pt x="552" y="1872"/>
                  </a:lnTo>
                  <a:lnTo>
                    <a:pt x="558" y="1872"/>
                  </a:lnTo>
                  <a:lnTo>
                    <a:pt x="564" y="1872"/>
                  </a:lnTo>
                  <a:lnTo>
                    <a:pt x="570" y="1872"/>
                  </a:lnTo>
                  <a:lnTo>
                    <a:pt x="576" y="1872"/>
                  </a:lnTo>
                  <a:lnTo>
                    <a:pt x="582" y="1872"/>
                  </a:lnTo>
                  <a:lnTo>
                    <a:pt x="588" y="1872"/>
                  </a:lnTo>
                  <a:lnTo>
                    <a:pt x="594" y="1872"/>
                  </a:lnTo>
                  <a:lnTo>
                    <a:pt x="600" y="1872"/>
                  </a:lnTo>
                  <a:lnTo>
                    <a:pt x="606" y="1872"/>
                  </a:lnTo>
                  <a:lnTo>
                    <a:pt x="612" y="1872"/>
                  </a:lnTo>
                  <a:lnTo>
                    <a:pt x="618" y="1872"/>
                  </a:lnTo>
                  <a:lnTo>
                    <a:pt x="624" y="1866"/>
                  </a:lnTo>
                  <a:lnTo>
                    <a:pt x="630" y="1860"/>
                  </a:lnTo>
                  <a:lnTo>
                    <a:pt x="642" y="1848"/>
                  </a:lnTo>
                  <a:lnTo>
                    <a:pt x="636" y="1848"/>
                  </a:lnTo>
                  <a:lnTo>
                    <a:pt x="642" y="1848"/>
                  </a:lnTo>
                  <a:lnTo>
                    <a:pt x="648" y="1842"/>
                  </a:lnTo>
                  <a:lnTo>
                    <a:pt x="654" y="1836"/>
                  </a:lnTo>
                  <a:lnTo>
                    <a:pt x="660" y="1830"/>
                  </a:lnTo>
                  <a:lnTo>
                    <a:pt x="666" y="1824"/>
                  </a:lnTo>
                  <a:lnTo>
                    <a:pt x="672" y="1818"/>
                  </a:lnTo>
                  <a:lnTo>
                    <a:pt x="678" y="1812"/>
                  </a:lnTo>
                  <a:lnTo>
                    <a:pt x="684" y="180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39" name="Freeform 135"/>
            <p:cNvSpPr>
              <a:spLocks/>
            </p:cNvSpPr>
            <p:nvPr/>
          </p:nvSpPr>
          <p:spPr bwMode="auto">
            <a:xfrm>
              <a:off x="2125663" y="284162"/>
              <a:ext cx="990600" cy="2886076"/>
            </a:xfrm>
            <a:custGeom>
              <a:avLst/>
              <a:gdLst/>
              <a:ahLst/>
              <a:cxnLst>
                <a:cxn ang="0">
                  <a:pos x="6" y="1746"/>
                </a:cxn>
                <a:cxn ang="0">
                  <a:pos x="18" y="1734"/>
                </a:cxn>
                <a:cxn ang="0">
                  <a:pos x="30" y="1722"/>
                </a:cxn>
                <a:cxn ang="0">
                  <a:pos x="42" y="1704"/>
                </a:cxn>
                <a:cxn ang="0">
                  <a:pos x="54" y="1686"/>
                </a:cxn>
                <a:cxn ang="0">
                  <a:pos x="60" y="1662"/>
                </a:cxn>
                <a:cxn ang="0">
                  <a:pos x="72" y="1644"/>
                </a:cxn>
                <a:cxn ang="0">
                  <a:pos x="84" y="1626"/>
                </a:cxn>
                <a:cxn ang="0">
                  <a:pos x="90" y="1608"/>
                </a:cxn>
                <a:cxn ang="0">
                  <a:pos x="102" y="1590"/>
                </a:cxn>
                <a:cxn ang="0">
                  <a:pos x="108" y="1572"/>
                </a:cxn>
                <a:cxn ang="0">
                  <a:pos x="120" y="1554"/>
                </a:cxn>
                <a:cxn ang="0">
                  <a:pos x="132" y="1536"/>
                </a:cxn>
                <a:cxn ang="0">
                  <a:pos x="138" y="1506"/>
                </a:cxn>
                <a:cxn ang="0">
                  <a:pos x="150" y="1476"/>
                </a:cxn>
                <a:cxn ang="0">
                  <a:pos x="156" y="1446"/>
                </a:cxn>
                <a:cxn ang="0">
                  <a:pos x="168" y="1422"/>
                </a:cxn>
                <a:cxn ang="0">
                  <a:pos x="180" y="1392"/>
                </a:cxn>
                <a:cxn ang="0">
                  <a:pos x="186" y="1308"/>
                </a:cxn>
                <a:cxn ang="0">
                  <a:pos x="198" y="1224"/>
                </a:cxn>
                <a:cxn ang="0">
                  <a:pos x="210" y="1140"/>
                </a:cxn>
                <a:cxn ang="0">
                  <a:pos x="216" y="1056"/>
                </a:cxn>
                <a:cxn ang="0">
                  <a:pos x="228" y="972"/>
                </a:cxn>
                <a:cxn ang="0">
                  <a:pos x="234" y="840"/>
                </a:cxn>
                <a:cxn ang="0">
                  <a:pos x="246" y="714"/>
                </a:cxn>
                <a:cxn ang="0">
                  <a:pos x="258" y="582"/>
                </a:cxn>
                <a:cxn ang="0">
                  <a:pos x="264" y="456"/>
                </a:cxn>
                <a:cxn ang="0">
                  <a:pos x="276" y="324"/>
                </a:cxn>
                <a:cxn ang="0">
                  <a:pos x="282" y="192"/>
                </a:cxn>
                <a:cxn ang="0">
                  <a:pos x="294" y="66"/>
                </a:cxn>
                <a:cxn ang="0">
                  <a:pos x="306" y="1818"/>
                </a:cxn>
                <a:cxn ang="0">
                  <a:pos x="318" y="1818"/>
                </a:cxn>
                <a:cxn ang="0">
                  <a:pos x="330" y="1818"/>
                </a:cxn>
                <a:cxn ang="0">
                  <a:pos x="342" y="1818"/>
                </a:cxn>
                <a:cxn ang="0">
                  <a:pos x="354" y="1818"/>
                </a:cxn>
                <a:cxn ang="0">
                  <a:pos x="366" y="1818"/>
                </a:cxn>
                <a:cxn ang="0">
                  <a:pos x="378" y="1818"/>
                </a:cxn>
                <a:cxn ang="0">
                  <a:pos x="390" y="1818"/>
                </a:cxn>
                <a:cxn ang="0">
                  <a:pos x="402" y="1818"/>
                </a:cxn>
                <a:cxn ang="0">
                  <a:pos x="414" y="1818"/>
                </a:cxn>
                <a:cxn ang="0">
                  <a:pos x="426" y="1818"/>
                </a:cxn>
                <a:cxn ang="0">
                  <a:pos x="438" y="1818"/>
                </a:cxn>
                <a:cxn ang="0">
                  <a:pos x="450" y="1818"/>
                </a:cxn>
                <a:cxn ang="0">
                  <a:pos x="462" y="1818"/>
                </a:cxn>
                <a:cxn ang="0">
                  <a:pos x="474" y="1818"/>
                </a:cxn>
                <a:cxn ang="0">
                  <a:pos x="486" y="1818"/>
                </a:cxn>
                <a:cxn ang="0">
                  <a:pos x="498" y="1818"/>
                </a:cxn>
                <a:cxn ang="0">
                  <a:pos x="510" y="1818"/>
                </a:cxn>
                <a:cxn ang="0">
                  <a:pos x="522" y="1818"/>
                </a:cxn>
                <a:cxn ang="0">
                  <a:pos x="534" y="1818"/>
                </a:cxn>
                <a:cxn ang="0">
                  <a:pos x="546" y="1818"/>
                </a:cxn>
                <a:cxn ang="0">
                  <a:pos x="558" y="1818"/>
                </a:cxn>
                <a:cxn ang="0">
                  <a:pos x="570" y="1818"/>
                </a:cxn>
                <a:cxn ang="0">
                  <a:pos x="582" y="1818"/>
                </a:cxn>
                <a:cxn ang="0">
                  <a:pos x="594" y="1818"/>
                </a:cxn>
                <a:cxn ang="0">
                  <a:pos x="606" y="1818"/>
                </a:cxn>
                <a:cxn ang="0">
                  <a:pos x="618" y="1818"/>
                </a:cxn>
              </a:cxnLst>
              <a:rect l="0" t="0" r="r" b="b"/>
              <a:pathLst>
                <a:path w="624" h="1818">
                  <a:moveTo>
                    <a:pt x="0" y="1752"/>
                  </a:moveTo>
                  <a:lnTo>
                    <a:pt x="6" y="1746"/>
                  </a:lnTo>
                  <a:lnTo>
                    <a:pt x="12" y="1740"/>
                  </a:lnTo>
                  <a:lnTo>
                    <a:pt x="18" y="1734"/>
                  </a:lnTo>
                  <a:lnTo>
                    <a:pt x="24" y="1728"/>
                  </a:lnTo>
                  <a:lnTo>
                    <a:pt x="30" y="1722"/>
                  </a:lnTo>
                  <a:lnTo>
                    <a:pt x="36" y="1710"/>
                  </a:lnTo>
                  <a:lnTo>
                    <a:pt x="42" y="1704"/>
                  </a:lnTo>
                  <a:lnTo>
                    <a:pt x="48" y="1692"/>
                  </a:lnTo>
                  <a:lnTo>
                    <a:pt x="54" y="1686"/>
                  </a:lnTo>
                  <a:lnTo>
                    <a:pt x="54" y="1674"/>
                  </a:lnTo>
                  <a:lnTo>
                    <a:pt x="60" y="1662"/>
                  </a:lnTo>
                  <a:lnTo>
                    <a:pt x="66" y="1656"/>
                  </a:lnTo>
                  <a:lnTo>
                    <a:pt x="72" y="1644"/>
                  </a:lnTo>
                  <a:lnTo>
                    <a:pt x="78" y="1638"/>
                  </a:lnTo>
                  <a:lnTo>
                    <a:pt x="84" y="1626"/>
                  </a:lnTo>
                  <a:lnTo>
                    <a:pt x="84" y="1620"/>
                  </a:lnTo>
                  <a:lnTo>
                    <a:pt x="90" y="1608"/>
                  </a:lnTo>
                  <a:lnTo>
                    <a:pt x="96" y="1596"/>
                  </a:lnTo>
                  <a:lnTo>
                    <a:pt x="102" y="1590"/>
                  </a:lnTo>
                  <a:lnTo>
                    <a:pt x="108" y="1578"/>
                  </a:lnTo>
                  <a:lnTo>
                    <a:pt x="108" y="1572"/>
                  </a:lnTo>
                  <a:lnTo>
                    <a:pt x="114" y="1560"/>
                  </a:lnTo>
                  <a:lnTo>
                    <a:pt x="120" y="1554"/>
                  </a:lnTo>
                  <a:lnTo>
                    <a:pt x="126" y="1542"/>
                  </a:lnTo>
                  <a:lnTo>
                    <a:pt x="132" y="1536"/>
                  </a:lnTo>
                  <a:lnTo>
                    <a:pt x="132" y="1518"/>
                  </a:lnTo>
                  <a:lnTo>
                    <a:pt x="138" y="1506"/>
                  </a:lnTo>
                  <a:lnTo>
                    <a:pt x="144" y="1488"/>
                  </a:lnTo>
                  <a:lnTo>
                    <a:pt x="150" y="1476"/>
                  </a:lnTo>
                  <a:lnTo>
                    <a:pt x="156" y="1464"/>
                  </a:lnTo>
                  <a:lnTo>
                    <a:pt x="156" y="1446"/>
                  </a:lnTo>
                  <a:lnTo>
                    <a:pt x="162" y="1434"/>
                  </a:lnTo>
                  <a:lnTo>
                    <a:pt x="168" y="1422"/>
                  </a:lnTo>
                  <a:lnTo>
                    <a:pt x="174" y="1404"/>
                  </a:lnTo>
                  <a:lnTo>
                    <a:pt x="180" y="1392"/>
                  </a:lnTo>
                  <a:lnTo>
                    <a:pt x="180" y="1350"/>
                  </a:lnTo>
                  <a:lnTo>
                    <a:pt x="186" y="1308"/>
                  </a:lnTo>
                  <a:lnTo>
                    <a:pt x="192" y="1266"/>
                  </a:lnTo>
                  <a:lnTo>
                    <a:pt x="198" y="1224"/>
                  </a:lnTo>
                  <a:lnTo>
                    <a:pt x="204" y="1182"/>
                  </a:lnTo>
                  <a:lnTo>
                    <a:pt x="210" y="1140"/>
                  </a:lnTo>
                  <a:lnTo>
                    <a:pt x="210" y="1098"/>
                  </a:lnTo>
                  <a:lnTo>
                    <a:pt x="216" y="1056"/>
                  </a:lnTo>
                  <a:lnTo>
                    <a:pt x="222" y="1014"/>
                  </a:lnTo>
                  <a:lnTo>
                    <a:pt x="228" y="972"/>
                  </a:lnTo>
                  <a:lnTo>
                    <a:pt x="234" y="906"/>
                  </a:lnTo>
                  <a:lnTo>
                    <a:pt x="234" y="840"/>
                  </a:lnTo>
                  <a:lnTo>
                    <a:pt x="240" y="774"/>
                  </a:lnTo>
                  <a:lnTo>
                    <a:pt x="246" y="714"/>
                  </a:lnTo>
                  <a:lnTo>
                    <a:pt x="252" y="648"/>
                  </a:lnTo>
                  <a:lnTo>
                    <a:pt x="258" y="582"/>
                  </a:lnTo>
                  <a:lnTo>
                    <a:pt x="258" y="516"/>
                  </a:lnTo>
                  <a:lnTo>
                    <a:pt x="264" y="456"/>
                  </a:lnTo>
                  <a:lnTo>
                    <a:pt x="270" y="390"/>
                  </a:lnTo>
                  <a:lnTo>
                    <a:pt x="276" y="324"/>
                  </a:lnTo>
                  <a:lnTo>
                    <a:pt x="282" y="258"/>
                  </a:lnTo>
                  <a:lnTo>
                    <a:pt x="282" y="192"/>
                  </a:lnTo>
                  <a:lnTo>
                    <a:pt x="288" y="132"/>
                  </a:lnTo>
                  <a:lnTo>
                    <a:pt x="294" y="66"/>
                  </a:lnTo>
                  <a:lnTo>
                    <a:pt x="300" y="0"/>
                  </a:lnTo>
                  <a:lnTo>
                    <a:pt x="306" y="1818"/>
                  </a:lnTo>
                  <a:lnTo>
                    <a:pt x="312" y="1818"/>
                  </a:lnTo>
                  <a:lnTo>
                    <a:pt x="318" y="1818"/>
                  </a:lnTo>
                  <a:lnTo>
                    <a:pt x="324" y="1818"/>
                  </a:lnTo>
                  <a:lnTo>
                    <a:pt x="330" y="1818"/>
                  </a:lnTo>
                  <a:lnTo>
                    <a:pt x="336" y="1818"/>
                  </a:lnTo>
                  <a:lnTo>
                    <a:pt x="342" y="1818"/>
                  </a:lnTo>
                  <a:lnTo>
                    <a:pt x="348" y="1818"/>
                  </a:lnTo>
                  <a:lnTo>
                    <a:pt x="354" y="1818"/>
                  </a:lnTo>
                  <a:lnTo>
                    <a:pt x="360" y="1818"/>
                  </a:lnTo>
                  <a:lnTo>
                    <a:pt x="366" y="1818"/>
                  </a:lnTo>
                  <a:lnTo>
                    <a:pt x="372" y="1818"/>
                  </a:lnTo>
                  <a:lnTo>
                    <a:pt x="378" y="1818"/>
                  </a:lnTo>
                  <a:lnTo>
                    <a:pt x="384" y="1818"/>
                  </a:lnTo>
                  <a:lnTo>
                    <a:pt x="390" y="1818"/>
                  </a:lnTo>
                  <a:lnTo>
                    <a:pt x="396" y="1818"/>
                  </a:lnTo>
                  <a:lnTo>
                    <a:pt x="402" y="1818"/>
                  </a:lnTo>
                  <a:lnTo>
                    <a:pt x="408" y="1818"/>
                  </a:lnTo>
                  <a:lnTo>
                    <a:pt x="414" y="1818"/>
                  </a:lnTo>
                  <a:lnTo>
                    <a:pt x="420" y="1818"/>
                  </a:lnTo>
                  <a:lnTo>
                    <a:pt x="426" y="1818"/>
                  </a:lnTo>
                  <a:lnTo>
                    <a:pt x="432" y="1818"/>
                  </a:lnTo>
                  <a:lnTo>
                    <a:pt x="438" y="1818"/>
                  </a:lnTo>
                  <a:lnTo>
                    <a:pt x="444" y="1818"/>
                  </a:lnTo>
                  <a:lnTo>
                    <a:pt x="450" y="1818"/>
                  </a:lnTo>
                  <a:lnTo>
                    <a:pt x="456" y="1818"/>
                  </a:lnTo>
                  <a:lnTo>
                    <a:pt x="462" y="1818"/>
                  </a:lnTo>
                  <a:lnTo>
                    <a:pt x="468" y="1818"/>
                  </a:lnTo>
                  <a:lnTo>
                    <a:pt x="474" y="1818"/>
                  </a:lnTo>
                  <a:lnTo>
                    <a:pt x="480" y="1818"/>
                  </a:lnTo>
                  <a:lnTo>
                    <a:pt x="486" y="1818"/>
                  </a:lnTo>
                  <a:lnTo>
                    <a:pt x="492" y="1818"/>
                  </a:lnTo>
                  <a:lnTo>
                    <a:pt x="498" y="1818"/>
                  </a:lnTo>
                  <a:lnTo>
                    <a:pt x="504" y="1818"/>
                  </a:lnTo>
                  <a:lnTo>
                    <a:pt x="510" y="1818"/>
                  </a:lnTo>
                  <a:lnTo>
                    <a:pt x="516" y="1818"/>
                  </a:lnTo>
                  <a:lnTo>
                    <a:pt x="522" y="1818"/>
                  </a:lnTo>
                  <a:lnTo>
                    <a:pt x="528" y="1818"/>
                  </a:lnTo>
                  <a:lnTo>
                    <a:pt x="534" y="1818"/>
                  </a:lnTo>
                  <a:lnTo>
                    <a:pt x="540" y="1818"/>
                  </a:lnTo>
                  <a:lnTo>
                    <a:pt x="546" y="1818"/>
                  </a:lnTo>
                  <a:lnTo>
                    <a:pt x="552" y="1818"/>
                  </a:lnTo>
                  <a:lnTo>
                    <a:pt x="558" y="1818"/>
                  </a:lnTo>
                  <a:lnTo>
                    <a:pt x="564" y="1818"/>
                  </a:lnTo>
                  <a:lnTo>
                    <a:pt x="570" y="1818"/>
                  </a:lnTo>
                  <a:lnTo>
                    <a:pt x="576" y="1818"/>
                  </a:lnTo>
                  <a:lnTo>
                    <a:pt x="582" y="1818"/>
                  </a:lnTo>
                  <a:lnTo>
                    <a:pt x="588" y="1818"/>
                  </a:lnTo>
                  <a:lnTo>
                    <a:pt x="594" y="1818"/>
                  </a:lnTo>
                  <a:lnTo>
                    <a:pt x="600" y="1818"/>
                  </a:lnTo>
                  <a:lnTo>
                    <a:pt x="606" y="1818"/>
                  </a:lnTo>
                  <a:lnTo>
                    <a:pt x="612" y="1818"/>
                  </a:lnTo>
                  <a:lnTo>
                    <a:pt x="618" y="1818"/>
                  </a:lnTo>
                  <a:lnTo>
                    <a:pt x="624" y="181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0" name="Freeform 136"/>
            <p:cNvSpPr>
              <a:spLocks/>
            </p:cNvSpPr>
            <p:nvPr/>
          </p:nvSpPr>
          <p:spPr bwMode="auto">
            <a:xfrm>
              <a:off x="-1131888" y="3055938"/>
              <a:ext cx="1152525" cy="114300"/>
            </a:xfrm>
            <a:custGeom>
              <a:avLst/>
              <a:gdLst/>
              <a:ahLst/>
              <a:cxnLst>
                <a:cxn ang="0">
                  <a:pos x="12" y="72"/>
                </a:cxn>
                <a:cxn ang="0">
                  <a:pos x="30" y="72"/>
                </a:cxn>
                <a:cxn ang="0">
                  <a:pos x="48" y="72"/>
                </a:cxn>
                <a:cxn ang="0">
                  <a:pos x="66" y="72"/>
                </a:cxn>
                <a:cxn ang="0">
                  <a:pos x="84" y="72"/>
                </a:cxn>
                <a:cxn ang="0">
                  <a:pos x="96" y="72"/>
                </a:cxn>
                <a:cxn ang="0">
                  <a:pos x="114" y="72"/>
                </a:cxn>
                <a:cxn ang="0">
                  <a:pos x="132" y="72"/>
                </a:cxn>
                <a:cxn ang="0">
                  <a:pos x="150" y="6"/>
                </a:cxn>
                <a:cxn ang="0">
                  <a:pos x="162" y="72"/>
                </a:cxn>
                <a:cxn ang="0">
                  <a:pos x="180" y="72"/>
                </a:cxn>
                <a:cxn ang="0">
                  <a:pos x="198" y="72"/>
                </a:cxn>
                <a:cxn ang="0">
                  <a:pos x="216" y="72"/>
                </a:cxn>
                <a:cxn ang="0">
                  <a:pos x="234" y="72"/>
                </a:cxn>
                <a:cxn ang="0">
                  <a:pos x="252" y="72"/>
                </a:cxn>
                <a:cxn ang="0">
                  <a:pos x="270" y="72"/>
                </a:cxn>
                <a:cxn ang="0">
                  <a:pos x="288" y="12"/>
                </a:cxn>
                <a:cxn ang="0">
                  <a:pos x="306" y="72"/>
                </a:cxn>
                <a:cxn ang="0">
                  <a:pos x="324" y="72"/>
                </a:cxn>
                <a:cxn ang="0">
                  <a:pos x="342" y="72"/>
                </a:cxn>
                <a:cxn ang="0">
                  <a:pos x="360" y="72"/>
                </a:cxn>
                <a:cxn ang="0">
                  <a:pos x="378" y="72"/>
                </a:cxn>
                <a:cxn ang="0">
                  <a:pos x="396" y="72"/>
                </a:cxn>
                <a:cxn ang="0">
                  <a:pos x="414" y="72"/>
                </a:cxn>
                <a:cxn ang="0">
                  <a:pos x="432" y="72"/>
                </a:cxn>
                <a:cxn ang="0">
                  <a:pos x="444" y="72"/>
                </a:cxn>
                <a:cxn ang="0">
                  <a:pos x="462" y="72"/>
                </a:cxn>
                <a:cxn ang="0">
                  <a:pos x="480" y="72"/>
                </a:cxn>
                <a:cxn ang="0">
                  <a:pos x="492" y="72"/>
                </a:cxn>
                <a:cxn ang="0">
                  <a:pos x="510" y="72"/>
                </a:cxn>
                <a:cxn ang="0">
                  <a:pos x="528" y="72"/>
                </a:cxn>
                <a:cxn ang="0">
                  <a:pos x="540" y="72"/>
                </a:cxn>
                <a:cxn ang="0">
                  <a:pos x="558" y="72"/>
                </a:cxn>
                <a:cxn ang="0">
                  <a:pos x="576" y="72"/>
                </a:cxn>
                <a:cxn ang="0">
                  <a:pos x="594" y="72"/>
                </a:cxn>
                <a:cxn ang="0">
                  <a:pos x="612" y="72"/>
                </a:cxn>
                <a:cxn ang="0">
                  <a:pos x="630" y="6"/>
                </a:cxn>
                <a:cxn ang="0">
                  <a:pos x="642" y="72"/>
                </a:cxn>
                <a:cxn ang="0">
                  <a:pos x="660" y="72"/>
                </a:cxn>
                <a:cxn ang="0">
                  <a:pos x="678" y="72"/>
                </a:cxn>
                <a:cxn ang="0">
                  <a:pos x="696" y="72"/>
                </a:cxn>
                <a:cxn ang="0">
                  <a:pos x="714" y="72"/>
                </a:cxn>
              </a:cxnLst>
              <a:rect l="0" t="0" r="r" b="b"/>
              <a:pathLst>
                <a:path w="726" h="72">
                  <a:moveTo>
                    <a:pt x="0" y="72"/>
                  </a:moveTo>
                  <a:lnTo>
                    <a:pt x="6" y="72"/>
                  </a:lnTo>
                  <a:lnTo>
                    <a:pt x="12" y="72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8" y="72"/>
                  </a:lnTo>
                  <a:lnTo>
                    <a:pt x="54" y="72"/>
                  </a:lnTo>
                  <a:lnTo>
                    <a:pt x="60" y="72"/>
                  </a:lnTo>
                  <a:lnTo>
                    <a:pt x="66" y="72"/>
                  </a:lnTo>
                  <a:lnTo>
                    <a:pt x="72" y="72"/>
                  </a:lnTo>
                  <a:lnTo>
                    <a:pt x="78" y="72"/>
                  </a:lnTo>
                  <a:lnTo>
                    <a:pt x="84" y="72"/>
                  </a:lnTo>
                  <a:lnTo>
                    <a:pt x="90" y="72"/>
                  </a:lnTo>
                  <a:lnTo>
                    <a:pt x="96" y="6"/>
                  </a:lnTo>
                  <a:lnTo>
                    <a:pt x="96" y="72"/>
                  </a:lnTo>
                  <a:lnTo>
                    <a:pt x="102" y="72"/>
                  </a:lnTo>
                  <a:lnTo>
                    <a:pt x="108" y="72"/>
                  </a:lnTo>
                  <a:lnTo>
                    <a:pt x="114" y="72"/>
                  </a:lnTo>
                  <a:lnTo>
                    <a:pt x="120" y="72"/>
                  </a:lnTo>
                  <a:lnTo>
                    <a:pt x="126" y="72"/>
                  </a:lnTo>
                  <a:lnTo>
                    <a:pt x="132" y="72"/>
                  </a:lnTo>
                  <a:lnTo>
                    <a:pt x="138" y="72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0" y="72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92" y="6"/>
                  </a:lnTo>
                  <a:lnTo>
                    <a:pt x="198" y="72"/>
                  </a:lnTo>
                  <a:lnTo>
                    <a:pt x="204" y="72"/>
                  </a:lnTo>
                  <a:lnTo>
                    <a:pt x="210" y="72"/>
                  </a:lnTo>
                  <a:lnTo>
                    <a:pt x="216" y="72"/>
                  </a:lnTo>
                  <a:lnTo>
                    <a:pt x="222" y="72"/>
                  </a:lnTo>
                  <a:lnTo>
                    <a:pt x="228" y="72"/>
                  </a:lnTo>
                  <a:lnTo>
                    <a:pt x="234" y="72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72"/>
                  </a:lnTo>
                  <a:lnTo>
                    <a:pt x="258" y="72"/>
                  </a:lnTo>
                  <a:lnTo>
                    <a:pt x="264" y="72"/>
                  </a:lnTo>
                  <a:lnTo>
                    <a:pt x="270" y="72"/>
                  </a:lnTo>
                  <a:lnTo>
                    <a:pt x="276" y="72"/>
                  </a:lnTo>
                  <a:lnTo>
                    <a:pt x="282" y="72"/>
                  </a:lnTo>
                  <a:lnTo>
                    <a:pt x="288" y="12"/>
                  </a:lnTo>
                  <a:lnTo>
                    <a:pt x="294" y="72"/>
                  </a:lnTo>
                  <a:lnTo>
                    <a:pt x="300" y="72"/>
                  </a:lnTo>
                  <a:lnTo>
                    <a:pt x="306" y="72"/>
                  </a:lnTo>
                  <a:lnTo>
                    <a:pt x="312" y="72"/>
                  </a:lnTo>
                  <a:lnTo>
                    <a:pt x="318" y="72"/>
                  </a:lnTo>
                  <a:lnTo>
                    <a:pt x="324" y="72"/>
                  </a:lnTo>
                  <a:lnTo>
                    <a:pt x="330" y="72"/>
                  </a:lnTo>
                  <a:lnTo>
                    <a:pt x="336" y="72"/>
                  </a:lnTo>
                  <a:lnTo>
                    <a:pt x="342" y="72"/>
                  </a:lnTo>
                  <a:lnTo>
                    <a:pt x="348" y="72"/>
                  </a:lnTo>
                  <a:lnTo>
                    <a:pt x="354" y="72"/>
                  </a:lnTo>
                  <a:lnTo>
                    <a:pt x="360" y="72"/>
                  </a:lnTo>
                  <a:lnTo>
                    <a:pt x="366" y="72"/>
                  </a:lnTo>
                  <a:lnTo>
                    <a:pt x="372" y="72"/>
                  </a:lnTo>
                  <a:lnTo>
                    <a:pt x="378" y="72"/>
                  </a:lnTo>
                  <a:lnTo>
                    <a:pt x="384" y="72"/>
                  </a:lnTo>
                  <a:lnTo>
                    <a:pt x="390" y="72"/>
                  </a:lnTo>
                  <a:lnTo>
                    <a:pt x="396" y="72"/>
                  </a:lnTo>
                  <a:lnTo>
                    <a:pt x="402" y="72"/>
                  </a:lnTo>
                  <a:lnTo>
                    <a:pt x="408" y="72"/>
                  </a:lnTo>
                  <a:lnTo>
                    <a:pt x="414" y="72"/>
                  </a:lnTo>
                  <a:lnTo>
                    <a:pt x="420" y="72"/>
                  </a:lnTo>
                  <a:lnTo>
                    <a:pt x="426" y="72"/>
                  </a:lnTo>
                  <a:lnTo>
                    <a:pt x="432" y="72"/>
                  </a:lnTo>
                  <a:lnTo>
                    <a:pt x="432" y="6"/>
                  </a:lnTo>
                  <a:lnTo>
                    <a:pt x="438" y="72"/>
                  </a:lnTo>
                  <a:lnTo>
                    <a:pt x="444" y="72"/>
                  </a:lnTo>
                  <a:lnTo>
                    <a:pt x="450" y="72"/>
                  </a:lnTo>
                  <a:lnTo>
                    <a:pt x="456" y="72"/>
                  </a:lnTo>
                  <a:lnTo>
                    <a:pt x="462" y="72"/>
                  </a:lnTo>
                  <a:lnTo>
                    <a:pt x="468" y="72"/>
                  </a:lnTo>
                  <a:lnTo>
                    <a:pt x="474" y="72"/>
                  </a:lnTo>
                  <a:lnTo>
                    <a:pt x="480" y="72"/>
                  </a:lnTo>
                  <a:lnTo>
                    <a:pt x="480" y="6"/>
                  </a:lnTo>
                  <a:lnTo>
                    <a:pt x="486" y="6"/>
                  </a:lnTo>
                  <a:lnTo>
                    <a:pt x="492" y="72"/>
                  </a:lnTo>
                  <a:lnTo>
                    <a:pt x="498" y="72"/>
                  </a:lnTo>
                  <a:lnTo>
                    <a:pt x="504" y="72"/>
                  </a:lnTo>
                  <a:lnTo>
                    <a:pt x="510" y="72"/>
                  </a:lnTo>
                  <a:lnTo>
                    <a:pt x="516" y="72"/>
                  </a:lnTo>
                  <a:lnTo>
                    <a:pt x="522" y="72"/>
                  </a:lnTo>
                  <a:lnTo>
                    <a:pt x="528" y="72"/>
                  </a:lnTo>
                  <a:lnTo>
                    <a:pt x="534" y="0"/>
                  </a:lnTo>
                  <a:lnTo>
                    <a:pt x="534" y="72"/>
                  </a:lnTo>
                  <a:lnTo>
                    <a:pt x="540" y="72"/>
                  </a:lnTo>
                  <a:lnTo>
                    <a:pt x="546" y="72"/>
                  </a:lnTo>
                  <a:lnTo>
                    <a:pt x="552" y="72"/>
                  </a:lnTo>
                  <a:lnTo>
                    <a:pt x="558" y="72"/>
                  </a:lnTo>
                  <a:lnTo>
                    <a:pt x="564" y="72"/>
                  </a:lnTo>
                  <a:lnTo>
                    <a:pt x="570" y="72"/>
                  </a:lnTo>
                  <a:lnTo>
                    <a:pt x="576" y="72"/>
                  </a:lnTo>
                  <a:lnTo>
                    <a:pt x="582" y="6"/>
                  </a:lnTo>
                  <a:lnTo>
                    <a:pt x="588" y="72"/>
                  </a:lnTo>
                  <a:lnTo>
                    <a:pt x="594" y="72"/>
                  </a:lnTo>
                  <a:lnTo>
                    <a:pt x="600" y="72"/>
                  </a:lnTo>
                  <a:lnTo>
                    <a:pt x="606" y="72"/>
                  </a:lnTo>
                  <a:lnTo>
                    <a:pt x="612" y="72"/>
                  </a:lnTo>
                  <a:lnTo>
                    <a:pt x="618" y="72"/>
                  </a:lnTo>
                  <a:lnTo>
                    <a:pt x="624" y="72"/>
                  </a:lnTo>
                  <a:lnTo>
                    <a:pt x="630" y="6"/>
                  </a:lnTo>
                  <a:lnTo>
                    <a:pt x="630" y="72"/>
                  </a:lnTo>
                  <a:lnTo>
                    <a:pt x="636" y="72"/>
                  </a:lnTo>
                  <a:lnTo>
                    <a:pt x="642" y="72"/>
                  </a:lnTo>
                  <a:lnTo>
                    <a:pt x="648" y="72"/>
                  </a:lnTo>
                  <a:lnTo>
                    <a:pt x="654" y="72"/>
                  </a:lnTo>
                  <a:lnTo>
                    <a:pt x="660" y="72"/>
                  </a:lnTo>
                  <a:lnTo>
                    <a:pt x="666" y="72"/>
                  </a:lnTo>
                  <a:lnTo>
                    <a:pt x="672" y="72"/>
                  </a:lnTo>
                  <a:lnTo>
                    <a:pt x="678" y="72"/>
                  </a:lnTo>
                  <a:lnTo>
                    <a:pt x="684" y="72"/>
                  </a:lnTo>
                  <a:lnTo>
                    <a:pt x="690" y="72"/>
                  </a:lnTo>
                  <a:lnTo>
                    <a:pt x="696" y="72"/>
                  </a:lnTo>
                  <a:lnTo>
                    <a:pt x="702" y="72"/>
                  </a:lnTo>
                  <a:lnTo>
                    <a:pt x="708" y="72"/>
                  </a:lnTo>
                  <a:lnTo>
                    <a:pt x="714" y="72"/>
                  </a:lnTo>
                  <a:lnTo>
                    <a:pt x="720" y="72"/>
                  </a:lnTo>
                  <a:lnTo>
                    <a:pt x="726" y="7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1" name="Freeform 137"/>
            <p:cNvSpPr>
              <a:spLocks/>
            </p:cNvSpPr>
            <p:nvPr/>
          </p:nvSpPr>
          <p:spPr bwMode="auto">
            <a:xfrm>
              <a:off x="20637" y="3055938"/>
              <a:ext cx="1171575" cy="114300"/>
            </a:xfrm>
            <a:custGeom>
              <a:avLst/>
              <a:gdLst/>
              <a:ahLst/>
              <a:cxnLst>
                <a:cxn ang="0">
                  <a:pos x="12" y="72"/>
                </a:cxn>
                <a:cxn ang="0">
                  <a:pos x="30" y="72"/>
                </a:cxn>
                <a:cxn ang="0">
                  <a:pos x="48" y="48"/>
                </a:cxn>
                <a:cxn ang="0">
                  <a:pos x="66" y="72"/>
                </a:cxn>
                <a:cxn ang="0">
                  <a:pos x="84" y="72"/>
                </a:cxn>
                <a:cxn ang="0">
                  <a:pos x="102" y="72"/>
                </a:cxn>
                <a:cxn ang="0">
                  <a:pos x="120" y="72"/>
                </a:cxn>
                <a:cxn ang="0">
                  <a:pos x="138" y="72"/>
                </a:cxn>
                <a:cxn ang="0">
                  <a:pos x="156" y="72"/>
                </a:cxn>
                <a:cxn ang="0">
                  <a:pos x="174" y="72"/>
                </a:cxn>
                <a:cxn ang="0">
                  <a:pos x="192" y="12"/>
                </a:cxn>
                <a:cxn ang="0">
                  <a:pos x="210" y="72"/>
                </a:cxn>
                <a:cxn ang="0">
                  <a:pos x="228" y="72"/>
                </a:cxn>
                <a:cxn ang="0">
                  <a:pos x="240" y="6"/>
                </a:cxn>
                <a:cxn ang="0">
                  <a:pos x="258" y="72"/>
                </a:cxn>
                <a:cxn ang="0">
                  <a:pos x="276" y="72"/>
                </a:cxn>
                <a:cxn ang="0">
                  <a:pos x="288" y="12"/>
                </a:cxn>
                <a:cxn ang="0">
                  <a:pos x="306" y="72"/>
                </a:cxn>
                <a:cxn ang="0">
                  <a:pos x="324" y="72"/>
                </a:cxn>
                <a:cxn ang="0">
                  <a:pos x="342" y="6"/>
                </a:cxn>
                <a:cxn ang="0">
                  <a:pos x="360" y="72"/>
                </a:cxn>
                <a:cxn ang="0">
                  <a:pos x="378" y="72"/>
                </a:cxn>
                <a:cxn ang="0">
                  <a:pos x="390" y="72"/>
                </a:cxn>
                <a:cxn ang="0">
                  <a:pos x="408" y="72"/>
                </a:cxn>
                <a:cxn ang="0">
                  <a:pos x="426" y="72"/>
                </a:cxn>
                <a:cxn ang="0">
                  <a:pos x="444" y="72"/>
                </a:cxn>
                <a:cxn ang="0">
                  <a:pos x="462" y="72"/>
                </a:cxn>
                <a:cxn ang="0">
                  <a:pos x="480" y="72"/>
                </a:cxn>
                <a:cxn ang="0">
                  <a:pos x="498" y="72"/>
                </a:cxn>
                <a:cxn ang="0">
                  <a:pos x="516" y="72"/>
                </a:cxn>
                <a:cxn ang="0">
                  <a:pos x="534" y="6"/>
                </a:cxn>
                <a:cxn ang="0">
                  <a:pos x="546" y="72"/>
                </a:cxn>
                <a:cxn ang="0">
                  <a:pos x="564" y="72"/>
                </a:cxn>
                <a:cxn ang="0">
                  <a:pos x="582" y="12"/>
                </a:cxn>
                <a:cxn ang="0">
                  <a:pos x="600" y="72"/>
                </a:cxn>
                <a:cxn ang="0">
                  <a:pos x="618" y="72"/>
                </a:cxn>
                <a:cxn ang="0">
                  <a:pos x="636" y="6"/>
                </a:cxn>
                <a:cxn ang="0">
                  <a:pos x="654" y="72"/>
                </a:cxn>
                <a:cxn ang="0">
                  <a:pos x="672" y="72"/>
                </a:cxn>
                <a:cxn ang="0">
                  <a:pos x="690" y="72"/>
                </a:cxn>
                <a:cxn ang="0">
                  <a:pos x="708" y="72"/>
                </a:cxn>
                <a:cxn ang="0">
                  <a:pos x="726" y="12"/>
                </a:cxn>
              </a:cxnLst>
              <a:rect l="0" t="0" r="r" b="b"/>
              <a:pathLst>
                <a:path w="738" h="72">
                  <a:moveTo>
                    <a:pt x="0" y="72"/>
                  </a:moveTo>
                  <a:lnTo>
                    <a:pt x="6" y="72"/>
                  </a:lnTo>
                  <a:lnTo>
                    <a:pt x="12" y="72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8" y="48"/>
                  </a:lnTo>
                  <a:lnTo>
                    <a:pt x="54" y="48"/>
                  </a:lnTo>
                  <a:lnTo>
                    <a:pt x="60" y="72"/>
                  </a:lnTo>
                  <a:lnTo>
                    <a:pt x="66" y="72"/>
                  </a:lnTo>
                  <a:lnTo>
                    <a:pt x="72" y="72"/>
                  </a:lnTo>
                  <a:lnTo>
                    <a:pt x="78" y="72"/>
                  </a:lnTo>
                  <a:lnTo>
                    <a:pt x="84" y="72"/>
                  </a:lnTo>
                  <a:lnTo>
                    <a:pt x="90" y="72"/>
                  </a:lnTo>
                  <a:lnTo>
                    <a:pt x="96" y="6"/>
                  </a:lnTo>
                  <a:lnTo>
                    <a:pt x="102" y="72"/>
                  </a:lnTo>
                  <a:lnTo>
                    <a:pt x="108" y="72"/>
                  </a:lnTo>
                  <a:lnTo>
                    <a:pt x="114" y="72"/>
                  </a:lnTo>
                  <a:lnTo>
                    <a:pt x="120" y="72"/>
                  </a:lnTo>
                  <a:lnTo>
                    <a:pt x="126" y="72"/>
                  </a:lnTo>
                  <a:lnTo>
                    <a:pt x="132" y="72"/>
                  </a:lnTo>
                  <a:lnTo>
                    <a:pt x="138" y="72"/>
                  </a:lnTo>
                  <a:lnTo>
                    <a:pt x="144" y="12"/>
                  </a:lnTo>
                  <a:lnTo>
                    <a:pt x="150" y="12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92" y="12"/>
                  </a:lnTo>
                  <a:lnTo>
                    <a:pt x="198" y="72"/>
                  </a:lnTo>
                  <a:lnTo>
                    <a:pt x="204" y="72"/>
                  </a:lnTo>
                  <a:lnTo>
                    <a:pt x="210" y="72"/>
                  </a:lnTo>
                  <a:lnTo>
                    <a:pt x="216" y="72"/>
                  </a:lnTo>
                  <a:lnTo>
                    <a:pt x="222" y="72"/>
                  </a:lnTo>
                  <a:lnTo>
                    <a:pt x="228" y="72"/>
                  </a:lnTo>
                  <a:lnTo>
                    <a:pt x="234" y="72"/>
                  </a:lnTo>
                  <a:lnTo>
                    <a:pt x="240" y="72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72"/>
                  </a:lnTo>
                  <a:lnTo>
                    <a:pt x="258" y="72"/>
                  </a:lnTo>
                  <a:lnTo>
                    <a:pt x="264" y="72"/>
                  </a:lnTo>
                  <a:lnTo>
                    <a:pt x="270" y="72"/>
                  </a:lnTo>
                  <a:lnTo>
                    <a:pt x="276" y="72"/>
                  </a:lnTo>
                  <a:lnTo>
                    <a:pt x="282" y="72"/>
                  </a:lnTo>
                  <a:lnTo>
                    <a:pt x="288" y="72"/>
                  </a:lnTo>
                  <a:lnTo>
                    <a:pt x="288" y="12"/>
                  </a:lnTo>
                  <a:lnTo>
                    <a:pt x="294" y="72"/>
                  </a:lnTo>
                  <a:lnTo>
                    <a:pt x="300" y="72"/>
                  </a:lnTo>
                  <a:lnTo>
                    <a:pt x="306" y="72"/>
                  </a:lnTo>
                  <a:lnTo>
                    <a:pt x="312" y="72"/>
                  </a:lnTo>
                  <a:lnTo>
                    <a:pt x="318" y="72"/>
                  </a:lnTo>
                  <a:lnTo>
                    <a:pt x="324" y="72"/>
                  </a:lnTo>
                  <a:lnTo>
                    <a:pt x="330" y="72"/>
                  </a:lnTo>
                  <a:lnTo>
                    <a:pt x="336" y="72"/>
                  </a:lnTo>
                  <a:lnTo>
                    <a:pt x="342" y="6"/>
                  </a:lnTo>
                  <a:lnTo>
                    <a:pt x="348" y="72"/>
                  </a:lnTo>
                  <a:lnTo>
                    <a:pt x="354" y="72"/>
                  </a:lnTo>
                  <a:lnTo>
                    <a:pt x="360" y="72"/>
                  </a:lnTo>
                  <a:lnTo>
                    <a:pt x="366" y="72"/>
                  </a:lnTo>
                  <a:lnTo>
                    <a:pt x="372" y="72"/>
                  </a:lnTo>
                  <a:lnTo>
                    <a:pt x="378" y="72"/>
                  </a:lnTo>
                  <a:lnTo>
                    <a:pt x="384" y="72"/>
                  </a:lnTo>
                  <a:lnTo>
                    <a:pt x="390" y="0"/>
                  </a:lnTo>
                  <a:lnTo>
                    <a:pt x="390" y="72"/>
                  </a:lnTo>
                  <a:lnTo>
                    <a:pt x="396" y="72"/>
                  </a:lnTo>
                  <a:lnTo>
                    <a:pt x="402" y="72"/>
                  </a:lnTo>
                  <a:lnTo>
                    <a:pt x="408" y="72"/>
                  </a:lnTo>
                  <a:lnTo>
                    <a:pt x="414" y="72"/>
                  </a:lnTo>
                  <a:lnTo>
                    <a:pt x="420" y="72"/>
                  </a:lnTo>
                  <a:lnTo>
                    <a:pt x="426" y="72"/>
                  </a:lnTo>
                  <a:lnTo>
                    <a:pt x="432" y="72"/>
                  </a:lnTo>
                  <a:lnTo>
                    <a:pt x="438" y="6"/>
                  </a:lnTo>
                  <a:lnTo>
                    <a:pt x="444" y="72"/>
                  </a:lnTo>
                  <a:lnTo>
                    <a:pt x="450" y="72"/>
                  </a:lnTo>
                  <a:lnTo>
                    <a:pt x="456" y="72"/>
                  </a:lnTo>
                  <a:lnTo>
                    <a:pt x="462" y="72"/>
                  </a:lnTo>
                  <a:lnTo>
                    <a:pt x="468" y="72"/>
                  </a:lnTo>
                  <a:lnTo>
                    <a:pt x="474" y="72"/>
                  </a:lnTo>
                  <a:lnTo>
                    <a:pt x="480" y="72"/>
                  </a:lnTo>
                  <a:lnTo>
                    <a:pt x="486" y="6"/>
                  </a:lnTo>
                  <a:lnTo>
                    <a:pt x="492" y="72"/>
                  </a:lnTo>
                  <a:lnTo>
                    <a:pt x="498" y="72"/>
                  </a:lnTo>
                  <a:lnTo>
                    <a:pt x="504" y="72"/>
                  </a:lnTo>
                  <a:lnTo>
                    <a:pt x="510" y="72"/>
                  </a:lnTo>
                  <a:lnTo>
                    <a:pt x="516" y="72"/>
                  </a:lnTo>
                  <a:lnTo>
                    <a:pt x="522" y="72"/>
                  </a:lnTo>
                  <a:lnTo>
                    <a:pt x="528" y="72"/>
                  </a:lnTo>
                  <a:lnTo>
                    <a:pt x="534" y="6"/>
                  </a:lnTo>
                  <a:lnTo>
                    <a:pt x="540" y="6"/>
                  </a:lnTo>
                  <a:lnTo>
                    <a:pt x="540" y="72"/>
                  </a:lnTo>
                  <a:lnTo>
                    <a:pt x="546" y="72"/>
                  </a:lnTo>
                  <a:lnTo>
                    <a:pt x="552" y="72"/>
                  </a:lnTo>
                  <a:lnTo>
                    <a:pt x="558" y="72"/>
                  </a:lnTo>
                  <a:lnTo>
                    <a:pt x="564" y="72"/>
                  </a:lnTo>
                  <a:lnTo>
                    <a:pt x="570" y="72"/>
                  </a:lnTo>
                  <a:lnTo>
                    <a:pt x="576" y="72"/>
                  </a:lnTo>
                  <a:lnTo>
                    <a:pt x="582" y="12"/>
                  </a:lnTo>
                  <a:lnTo>
                    <a:pt x="588" y="72"/>
                  </a:lnTo>
                  <a:lnTo>
                    <a:pt x="594" y="72"/>
                  </a:lnTo>
                  <a:lnTo>
                    <a:pt x="600" y="72"/>
                  </a:lnTo>
                  <a:lnTo>
                    <a:pt x="606" y="72"/>
                  </a:lnTo>
                  <a:lnTo>
                    <a:pt x="612" y="72"/>
                  </a:lnTo>
                  <a:lnTo>
                    <a:pt x="618" y="72"/>
                  </a:lnTo>
                  <a:lnTo>
                    <a:pt x="624" y="72"/>
                  </a:lnTo>
                  <a:lnTo>
                    <a:pt x="630" y="6"/>
                  </a:lnTo>
                  <a:lnTo>
                    <a:pt x="636" y="6"/>
                  </a:lnTo>
                  <a:lnTo>
                    <a:pt x="642" y="72"/>
                  </a:lnTo>
                  <a:lnTo>
                    <a:pt x="648" y="72"/>
                  </a:lnTo>
                  <a:lnTo>
                    <a:pt x="654" y="72"/>
                  </a:lnTo>
                  <a:lnTo>
                    <a:pt x="660" y="72"/>
                  </a:lnTo>
                  <a:lnTo>
                    <a:pt x="666" y="72"/>
                  </a:lnTo>
                  <a:lnTo>
                    <a:pt x="672" y="72"/>
                  </a:lnTo>
                  <a:lnTo>
                    <a:pt x="678" y="6"/>
                  </a:lnTo>
                  <a:lnTo>
                    <a:pt x="684" y="72"/>
                  </a:lnTo>
                  <a:lnTo>
                    <a:pt x="690" y="72"/>
                  </a:lnTo>
                  <a:lnTo>
                    <a:pt x="696" y="72"/>
                  </a:lnTo>
                  <a:lnTo>
                    <a:pt x="702" y="72"/>
                  </a:lnTo>
                  <a:lnTo>
                    <a:pt x="708" y="72"/>
                  </a:lnTo>
                  <a:lnTo>
                    <a:pt x="714" y="72"/>
                  </a:lnTo>
                  <a:lnTo>
                    <a:pt x="720" y="72"/>
                  </a:lnTo>
                  <a:lnTo>
                    <a:pt x="726" y="12"/>
                  </a:lnTo>
                  <a:lnTo>
                    <a:pt x="732" y="12"/>
                  </a:lnTo>
                  <a:lnTo>
                    <a:pt x="738" y="7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2" name="Freeform 138"/>
            <p:cNvSpPr>
              <a:spLocks/>
            </p:cNvSpPr>
            <p:nvPr/>
          </p:nvSpPr>
          <p:spPr bwMode="auto">
            <a:xfrm>
              <a:off x="1192213" y="3065463"/>
              <a:ext cx="1143000" cy="104775"/>
            </a:xfrm>
            <a:custGeom>
              <a:avLst/>
              <a:gdLst/>
              <a:ahLst/>
              <a:cxnLst>
                <a:cxn ang="0">
                  <a:pos x="12" y="66"/>
                </a:cxn>
                <a:cxn ang="0">
                  <a:pos x="30" y="66"/>
                </a:cxn>
                <a:cxn ang="0">
                  <a:pos x="42" y="66"/>
                </a:cxn>
                <a:cxn ang="0">
                  <a:pos x="60" y="66"/>
                </a:cxn>
                <a:cxn ang="0">
                  <a:pos x="78" y="66"/>
                </a:cxn>
                <a:cxn ang="0">
                  <a:pos x="90" y="6"/>
                </a:cxn>
                <a:cxn ang="0">
                  <a:pos x="108" y="66"/>
                </a:cxn>
                <a:cxn ang="0">
                  <a:pos x="126" y="66"/>
                </a:cxn>
                <a:cxn ang="0">
                  <a:pos x="138" y="66"/>
                </a:cxn>
                <a:cxn ang="0">
                  <a:pos x="156" y="66"/>
                </a:cxn>
                <a:cxn ang="0">
                  <a:pos x="174" y="66"/>
                </a:cxn>
                <a:cxn ang="0">
                  <a:pos x="192" y="66"/>
                </a:cxn>
                <a:cxn ang="0">
                  <a:pos x="210" y="66"/>
                </a:cxn>
                <a:cxn ang="0">
                  <a:pos x="228" y="66"/>
                </a:cxn>
                <a:cxn ang="0">
                  <a:pos x="240" y="66"/>
                </a:cxn>
                <a:cxn ang="0">
                  <a:pos x="258" y="66"/>
                </a:cxn>
                <a:cxn ang="0">
                  <a:pos x="276" y="66"/>
                </a:cxn>
                <a:cxn ang="0">
                  <a:pos x="294" y="66"/>
                </a:cxn>
                <a:cxn ang="0">
                  <a:pos x="312" y="66"/>
                </a:cxn>
                <a:cxn ang="0">
                  <a:pos x="330" y="66"/>
                </a:cxn>
                <a:cxn ang="0">
                  <a:pos x="348" y="66"/>
                </a:cxn>
                <a:cxn ang="0">
                  <a:pos x="366" y="66"/>
                </a:cxn>
                <a:cxn ang="0">
                  <a:pos x="384" y="66"/>
                </a:cxn>
                <a:cxn ang="0">
                  <a:pos x="402" y="66"/>
                </a:cxn>
                <a:cxn ang="0">
                  <a:pos x="420" y="66"/>
                </a:cxn>
                <a:cxn ang="0">
                  <a:pos x="438" y="66"/>
                </a:cxn>
                <a:cxn ang="0">
                  <a:pos x="456" y="66"/>
                </a:cxn>
                <a:cxn ang="0">
                  <a:pos x="474" y="66"/>
                </a:cxn>
                <a:cxn ang="0">
                  <a:pos x="492" y="66"/>
                </a:cxn>
                <a:cxn ang="0">
                  <a:pos x="510" y="66"/>
                </a:cxn>
                <a:cxn ang="0">
                  <a:pos x="528" y="66"/>
                </a:cxn>
                <a:cxn ang="0">
                  <a:pos x="546" y="66"/>
                </a:cxn>
                <a:cxn ang="0">
                  <a:pos x="564" y="66"/>
                </a:cxn>
                <a:cxn ang="0">
                  <a:pos x="576" y="54"/>
                </a:cxn>
                <a:cxn ang="0">
                  <a:pos x="594" y="66"/>
                </a:cxn>
                <a:cxn ang="0">
                  <a:pos x="612" y="66"/>
                </a:cxn>
                <a:cxn ang="0">
                  <a:pos x="624" y="66"/>
                </a:cxn>
                <a:cxn ang="0">
                  <a:pos x="642" y="66"/>
                </a:cxn>
                <a:cxn ang="0">
                  <a:pos x="660" y="66"/>
                </a:cxn>
                <a:cxn ang="0">
                  <a:pos x="678" y="66"/>
                </a:cxn>
                <a:cxn ang="0">
                  <a:pos x="696" y="66"/>
                </a:cxn>
                <a:cxn ang="0">
                  <a:pos x="714" y="66"/>
                </a:cxn>
              </a:cxnLst>
              <a:rect l="0" t="0" r="r" b="b"/>
              <a:pathLst>
                <a:path w="720" h="66">
                  <a:moveTo>
                    <a:pt x="0" y="66"/>
                  </a:moveTo>
                  <a:lnTo>
                    <a:pt x="6" y="66"/>
                  </a:lnTo>
                  <a:lnTo>
                    <a:pt x="12" y="66"/>
                  </a:lnTo>
                  <a:lnTo>
                    <a:pt x="18" y="66"/>
                  </a:lnTo>
                  <a:lnTo>
                    <a:pt x="24" y="66"/>
                  </a:lnTo>
                  <a:lnTo>
                    <a:pt x="30" y="66"/>
                  </a:lnTo>
                  <a:lnTo>
                    <a:pt x="36" y="66"/>
                  </a:lnTo>
                  <a:lnTo>
                    <a:pt x="36" y="12"/>
                  </a:lnTo>
                  <a:lnTo>
                    <a:pt x="42" y="66"/>
                  </a:lnTo>
                  <a:lnTo>
                    <a:pt x="48" y="66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66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84" y="66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6"/>
                  </a:lnTo>
                  <a:lnTo>
                    <a:pt x="102" y="66"/>
                  </a:lnTo>
                  <a:lnTo>
                    <a:pt x="108" y="66"/>
                  </a:lnTo>
                  <a:lnTo>
                    <a:pt x="114" y="66"/>
                  </a:lnTo>
                  <a:lnTo>
                    <a:pt x="120" y="66"/>
                  </a:lnTo>
                  <a:lnTo>
                    <a:pt x="126" y="66"/>
                  </a:lnTo>
                  <a:lnTo>
                    <a:pt x="132" y="66"/>
                  </a:lnTo>
                  <a:lnTo>
                    <a:pt x="138" y="0"/>
                  </a:lnTo>
                  <a:lnTo>
                    <a:pt x="138" y="66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74" y="66"/>
                  </a:lnTo>
                  <a:lnTo>
                    <a:pt x="180" y="66"/>
                  </a:lnTo>
                  <a:lnTo>
                    <a:pt x="186" y="0"/>
                  </a:lnTo>
                  <a:lnTo>
                    <a:pt x="192" y="66"/>
                  </a:lnTo>
                  <a:lnTo>
                    <a:pt x="198" y="66"/>
                  </a:lnTo>
                  <a:lnTo>
                    <a:pt x="204" y="66"/>
                  </a:lnTo>
                  <a:lnTo>
                    <a:pt x="210" y="66"/>
                  </a:lnTo>
                  <a:lnTo>
                    <a:pt x="216" y="66"/>
                  </a:lnTo>
                  <a:lnTo>
                    <a:pt x="222" y="66"/>
                  </a:lnTo>
                  <a:lnTo>
                    <a:pt x="228" y="66"/>
                  </a:lnTo>
                  <a:lnTo>
                    <a:pt x="234" y="0"/>
                  </a:lnTo>
                  <a:lnTo>
                    <a:pt x="234" y="66"/>
                  </a:lnTo>
                  <a:lnTo>
                    <a:pt x="240" y="66"/>
                  </a:lnTo>
                  <a:lnTo>
                    <a:pt x="246" y="66"/>
                  </a:lnTo>
                  <a:lnTo>
                    <a:pt x="252" y="66"/>
                  </a:lnTo>
                  <a:lnTo>
                    <a:pt x="258" y="66"/>
                  </a:lnTo>
                  <a:lnTo>
                    <a:pt x="264" y="66"/>
                  </a:lnTo>
                  <a:lnTo>
                    <a:pt x="270" y="66"/>
                  </a:lnTo>
                  <a:lnTo>
                    <a:pt x="276" y="66"/>
                  </a:lnTo>
                  <a:lnTo>
                    <a:pt x="282" y="66"/>
                  </a:lnTo>
                  <a:lnTo>
                    <a:pt x="288" y="66"/>
                  </a:lnTo>
                  <a:lnTo>
                    <a:pt x="294" y="66"/>
                  </a:lnTo>
                  <a:lnTo>
                    <a:pt x="300" y="66"/>
                  </a:lnTo>
                  <a:lnTo>
                    <a:pt x="306" y="66"/>
                  </a:lnTo>
                  <a:lnTo>
                    <a:pt x="312" y="66"/>
                  </a:lnTo>
                  <a:lnTo>
                    <a:pt x="318" y="66"/>
                  </a:lnTo>
                  <a:lnTo>
                    <a:pt x="324" y="66"/>
                  </a:lnTo>
                  <a:lnTo>
                    <a:pt x="330" y="66"/>
                  </a:lnTo>
                  <a:lnTo>
                    <a:pt x="336" y="66"/>
                  </a:lnTo>
                  <a:lnTo>
                    <a:pt x="342" y="66"/>
                  </a:lnTo>
                  <a:lnTo>
                    <a:pt x="348" y="66"/>
                  </a:lnTo>
                  <a:lnTo>
                    <a:pt x="354" y="66"/>
                  </a:lnTo>
                  <a:lnTo>
                    <a:pt x="360" y="66"/>
                  </a:lnTo>
                  <a:lnTo>
                    <a:pt x="366" y="66"/>
                  </a:lnTo>
                  <a:lnTo>
                    <a:pt x="372" y="66"/>
                  </a:lnTo>
                  <a:lnTo>
                    <a:pt x="378" y="66"/>
                  </a:lnTo>
                  <a:lnTo>
                    <a:pt x="384" y="66"/>
                  </a:lnTo>
                  <a:lnTo>
                    <a:pt x="390" y="66"/>
                  </a:lnTo>
                  <a:lnTo>
                    <a:pt x="396" y="66"/>
                  </a:lnTo>
                  <a:lnTo>
                    <a:pt x="402" y="66"/>
                  </a:lnTo>
                  <a:lnTo>
                    <a:pt x="408" y="66"/>
                  </a:lnTo>
                  <a:lnTo>
                    <a:pt x="414" y="66"/>
                  </a:lnTo>
                  <a:lnTo>
                    <a:pt x="420" y="66"/>
                  </a:lnTo>
                  <a:lnTo>
                    <a:pt x="426" y="66"/>
                  </a:lnTo>
                  <a:lnTo>
                    <a:pt x="432" y="66"/>
                  </a:lnTo>
                  <a:lnTo>
                    <a:pt x="438" y="66"/>
                  </a:lnTo>
                  <a:lnTo>
                    <a:pt x="444" y="66"/>
                  </a:lnTo>
                  <a:lnTo>
                    <a:pt x="450" y="66"/>
                  </a:lnTo>
                  <a:lnTo>
                    <a:pt x="456" y="66"/>
                  </a:lnTo>
                  <a:lnTo>
                    <a:pt x="462" y="66"/>
                  </a:lnTo>
                  <a:lnTo>
                    <a:pt x="468" y="66"/>
                  </a:lnTo>
                  <a:lnTo>
                    <a:pt x="474" y="66"/>
                  </a:lnTo>
                  <a:lnTo>
                    <a:pt x="480" y="66"/>
                  </a:lnTo>
                  <a:lnTo>
                    <a:pt x="486" y="66"/>
                  </a:lnTo>
                  <a:lnTo>
                    <a:pt x="492" y="66"/>
                  </a:lnTo>
                  <a:lnTo>
                    <a:pt x="498" y="66"/>
                  </a:lnTo>
                  <a:lnTo>
                    <a:pt x="504" y="66"/>
                  </a:lnTo>
                  <a:lnTo>
                    <a:pt x="510" y="66"/>
                  </a:lnTo>
                  <a:lnTo>
                    <a:pt x="516" y="66"/>
                  </a:lnTo>
                  <a:lnTo>
                    <a:pt x="522" y="66"/>
                  </a:lnTo>
                  <a:lnTo>
                    <a:pt x="528" y="66"/>
                  </a:lnTo>
                  <a:lnTo>
                    <a:pt x="534" y="66"/>
                  </a:lnTo>
                  <a:lnTo>
                    <a:pt x="540" y="66"/>
                  </a:lnTo>
                  <a:lnTo>
                    <a:pt x="546" y="66"/>
                  </a:lnTo>
                  <a:lnTo>
                    <a:pt x="552" y="66"/>
                  </a:lnTo>
                  <a:lnTo>
                    <a:pt x="558" y="66"/>
                  </a:lnTo>
                  <a:lnTo>
                    <a:pt x="564" y="66"/>
                  </a:lnTo>
                  <a:lnTo>
                    <a:pt x="570" y="66"/>
                  </a:lnTo>
                  <a:lnTo>
                    <a:pt x="570" y="54"/>
                  </a:lnTo>
                  <a:lnTo>
                    <a:pt x="576" y="54"/>
                  </a:lnTo>
                  <a:lnTo>
                    <a:pt x="582" y="66"/>
                  </a:lnTo>
                  <a:lnTo>
                    <a:pt x="588" y="66"/>
                  </a:lnTo>
                  <a:lnTo>
                    <a:pt x="594" y="66"/>
                  </a:lnTo>
                  <a:lnTo>
                    <a:pt x="600" y="66"/>
                  </a:lnTo>
                  <a:lnTo>
                    <a:pt x="606" y="66"/>
                  </a:lnTo>
                  <a:lnTo>
                    <a:pt x="612" y="66"/>
                  </a:lnTo>
                  <a:lnTo>
                    <a:pt x="618" y="66"/>
                  </a:lnTo>
                  <a:lnTo>
                    <a:pt x="618" y="30"/>
                  </a:lnTo>
                  <a:lnTo>
                    <a:pt x="624" y="66"/>
                  </a:lnTo>
                  <a:lnTo>
                    <a:pt x="630" y="66"/>
                  </a:lnTo>
                  <a:lnTo>
                    <a:pt x="636" y="66"/>
                  </a:lnTo>
                  <a:lnTo>
                    <a:pt x="642" y="66"/>
                  </a:lnTo>
                  <a:lnTo>
                    <a:pt x="648" y="66"/>
                  </a:lnTo>
                  <a:lnTo>
                    <a:pt x="654" y="66"/>
                  </a:lnTo>
                  <a:lnTo>
                    <a:pt x="660" y="66"/>
                  </a:lnTo>
                  <a:lnTo>
                    <a:pt x="666" y="66"/>
                  </a:lnTo>
                  <a:lnTo>
                    <a:pt x="672" y="6"/>
                  </a:lnTo>
                  <a:lnTo>
                    <a:pt x="678" y="66"/>
                  </a:lnTo>
                  <a:lnTo>
                    <a:pt x="684" y="66"/>
                  </a:lnTo>
                  <a:lnTo>
                    <a:pt x="690" y="66"/>
                  </a:lnTo>
                  <a:lnTo>
                    <a:pt x="696" y="66"/>
                  </a:lnTo>
                  <a:lnTo>
                    <a:pt x="702" y="66"/>
                  </a:lnTo>
                  <a:lnTo>
                    <a:pt x="708" y="66"/>
                  </a:lnTo>
                  <a:lnTo>
                    <a:pt x="714" y="66"/>
                  </a:lnTo>
                  <a:lnTo>
                    <a:pt x="720" y="6"/>
                  </a:lnTo>
                  <a:lnTo>
                    <a:pt x="720" y="6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3" name="Freeform 139"/>
            <p:cNvSpPr>
              <a:spLocks/>
            </p:cNvSpPr>
            <p:nvPr/>
          </p:nvSpPr>
          <p:spPr bwMode="auto">
            <a:xfrm>
              <a:off x="2335213" y="3065463"/>
              <a:ext cx="781050" cy="10477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18" y="66"/>
                </a:cxn>
                <a:cxn ang="0">
                  <a:pos x="30" y="66"/>
                </a:cxn>
                <a:cxn ang="0">
                  <a:pos x="42" y="66"/>
                </a:cxn>
                <a:cxn ang="0">
                  <a:pos x="54" y="66"/>
                </a:cxn>
                <a:cxn ang="0">
                  <a:pos x="66" y="66"/>
                </a:cxn>
                <a:cxn ang="0">
                  <a:pos x="78" y="66"/>
                </a:cxn>
                <a:cxn ang="0">
                  <a:pos x="90" y="66"/>
                </a:cxn>
                <a:cxn ang="0">
                  <a:pos x="102" y="66"/>
                </a:cxn>
                <a:cxn ang="0">
                  <a:pos x="114" y="66"/>
                </a:cxn>
                <a:cxn ang="0">
                  <a:pos x="126" y="66"/>
                </a:cxn>
                <a:cxn ang="0">
                  <a:pos x="138" y="66"/>
                </a:cxn>
                <a:cxn ang="0">
                  <a:pos x="150" y="6"/>
                </a:cxn>
                <a:cxn ang="0">
                  <a:pos x="156" y="66"/>
                </a:cxn>
                <a:cxn ang="0">
                  <a:pos x="168" y="66"/>
                </a:cxn>
                <a:cxn ang="0">
                  <a:pos x="180" y="66"/>
                </a:cxn>
                <a:cxn ang="0">
                  <a:pos x="192" y="6"/>
                </a:cxn>
                <a:cxn ang="0">
                  <a:pos x="204" y="66"/>
                </a:cxn>
                <a:cxn ang="0">
                  <a:pos x="216" y="66"/>
                </a:cxn>
                <a:cxn ang="0">
                  <a:pos x="228" y="66"/>
                </a:cxn>
                <a:cxn ang="0">
                  <a:pos x="240" y="66"/>
                </a:cxn>
                <a:cxn ang="0">
                  <a:pos x="252" y="66"/>
                </a:cxn>
                <a:cxn ang="0">
                  <a:pos x="264" y="66"/>
                </a:cxn>
                <a:cxn ang="0">
                  <a:pos x="276" y="66"/>
                </a:cxn>
                <a:cxn ang="0">
                  <a:pos x="288" y="66"/>
                </a:cxn>
                <a:cxn ang="0">
                  <a:pos x="300" y="66"/>
                </a:cxn>
                <a:cxn ang="0">
                  <a:pos x="312" y="66"/>
                </a:cxn>
                <a:cxn ang="0">
                  <a:pos x="324" y="66"/>
                </a:cxn>
                <a:cxn ang="0">
                  <a:pos x="336" y="66"/>
                </a:cxn>
                <a:cxn ang="0">
                  <a:pos x="348" y="66"/>
                </a:cxn>
                <a:cxn ang="0">
                  <a:pos x="360" y="66"/>
                </a:cxn>
                <a:cxn ang="0">
                  <a:pos x="372" y="66"/>
                </a:cxn>
                <a:cxn ang="0">
                  <a:pos x="384" y="66"/>
                </a:cxn>
                <a:cxn ang="0">
                  <a:pos x="396" y="66"/>
                </a:cxn>
                <a:cxn ang="0">
                  <a:pos x="408" y="66"/>
                </a:cxn>
                <a:cxn ang="0">
                  <a:pos x="420" y="66"/>
                </a:cxn>
                <a:cxn ang="0">
                  <a:pos x="432" y="66"/>
                </a:cxn>
                <a:cxn ang="0">
                  <a:pos x="444" y="66"/>
                </a:cxn>
                <a:cxn ang="0">
                  <a:pos x="456" y="66"/>
                </a:cxn>
                <a:cxn ang="0">
                  <a:pos x="468" y="66"/>
                </a:cxn>
                <a:cxn ang="0">
                  <a:pos x="480" y="66"/>
                </a:cxn>
                <a:cxn ang="0">
                  <a:pos x="492" y="66"/>
                </a:cxn>
              </a:cxnLst>
              <a:rect l="0" t="0" r="r" b="b"/>
              <a:pathLst>
                <a:path w="492" h="66">
                  <a:moveTo>
                    <a:pt x="0" y="66"/>
                  </a:moveTo>
                  <a:lnTo>
                    <a:pt x="6" y="66"/>
                  </a:lnTo>
                  <a:lnTo>
                    <a:pt x="12" y="66"/>
                  </a:lnTo>
                  <a:lnTo>
                    <a:pt x="18" y="66"/>
                  </a:lnTo>
                  <a:lnTo>
                    <a:pt x="24" y="66"/>
                  </a:lnTo>
                  <a:lnTo>
                    <a:pt x="30" y="66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12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66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84" y="66"/>
                  </a:lnTo>
                  <a:lnTo>
                    <a:pt x="90" y="66"/>
                  </a:lnTo>
                  <a:lnTo>
                    <a:pt x="96" y="0"/>
                  </a:lnTo>
                  <a:lnTo>
                    <a:pt x="102" y="66"/>
                  </a:lnTo>
                  <a:lnTo>
                    <a:pt x="108" y="66"/>
                  </a:lnTo>
                  <a:lnTo>
                    <a:pt x="114" y="66"/>
                  </a:lnTo>
                  <a:lnTo>
                    <a:pt x="120" y="66"/>
                  </a:lnTo>
                  <a:lnTo>
                    <a:pt x="126" y="66"/>
                  </a:lnTo>
                  <a:lnTo>
                    <a:pt x="132" y="66"/>
                  </a:lnTo>
                  <a:lnTo>
                    <a:pt x="138" y="66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74" y="66"/>
                  </a:lnTo>
                  <a:lnTo>
                    <a:pt x="180" y="66"/>
                  </a:lnTo>
                  <a:lnTo>
                    <a:pt x="186" y="66"/>
                  </a:lnTo>
                  <a:lnTo>
                    <a:pt x="192" y="6"/>
                  </a:lnTo>
                  <a:lnTo>
                    <a:pt x="198" y="66"/>
                  </a:lnTo>
                  <a:lnTo>
                    <a:pt x="204" y="66"/>
                  </a:lnTo>
                  <a:lnTo>
                    <a:pt x="210" y="66"/>
                  </a:lnTo>
                  <a:lnTo>
                    <a:pt x="216" y="66"/>
                  </a:lnTo>
                  <a:lnTo>
                    <a:pt x="222" y="66"/>
                  </a:lnTo>
                  <a:lnTo>
                    <a:pt x="228" y="66"/>
                  </a:lnTo>
                  <a:lnTo>
                    <a:pt x="234" y="66"/>
                  </a:lnTo>
                  <a:lnTo>
                    <a:pt x="240" y="66"/>
                  </a:lnTo>
                  <a:lnTo>
                    <a:pt x="246" y="66"/>
                  </a:lnTo>
                  <a:lnTo>
                    <a:pt x="252" y="66"/>
                  </a:lnTo>
                  <a:lnTo>
                    <a:pt x="258" y="66"/>
                  </a:lnTo>
                  <a:lnTo>
                    <a:pt x="264" y="66"/>
                  </a:lnTo>
                  <a:lnTo>
                    <a:pt x="270" y="66"/>
                  </a:lnTo>
                  <a:lnTo>
                    <a:pt x="276" y="66"/>
                  </a:lnTo>
                  <a:lnTo>
                    <a:pt x="282" y="66"/>
                  </a:lnTo>
                  <a:lnTo>
                    <a:pt x="288" y="66"/>
                  </a:lnTo>
                  <a:lnTo>
                    <a:pt x="294" y="66"/>
                  </a:lnTo>
                  <a:lnTo>
                    <a:pt x="300" y="66"/>
                  </a:lnTo>
                  <a:lnTo>
                    <a:pt x="306" y="66"/>
                  </a:lnTo>
                  <a:lnTo>
                    <a:pt x="312" y="66"/>
                  </a:lnTo>
                  <a:lnTo>
                    <a:pt x="318" y="66"/>
                  </a:lnTo>
                  <a:lnTo>
                    <a:pt x="324" y="66"/>
                  </a:lnTo>
                  <a:lnTo>
                    <a:pt x="330" y="66"/>
                  </a:lnTo>
                  <a:lnTo>
                    <a:pt x="336" y="66"/>
                  </a:lnTo>
                  <a:lnTo>
                    <a:pt x="342" y="66"/>
                  </a:lnTo>
                  <a:lnTo>
                    <a:pt x="348" y="66"/>
                  </a:lnTo>
                  <a:lnTo>
                    <a:pt x="354" y="66"/>
                  </a:lnTo>
                  <a:lnTo>
                    <a:pt x="360" y="66"/>
                  </a:lnTo>
                  <a:lnTo>
                    <a:pt x="366" y="66"/>
                  </a:lnTo>
                  <a:lnTo>
                    <a:pt x="372" y="66"/>
                  </a:lnTo>
                  <a:lnTo>
                    <a:pt x="378" y="66"/>
                  </a:lnTo>
                  <a:lnTo>
                    <a:pt x="384" y="66"/>
                  </a:lnTo>
                  <a:lnTo>
                    <a:pt x="390" y="66"/>
                  </a:lnTo>
                  <a:lnTo>
                    <a:pt x="396" y="66"/>
                  </a:lnTo>
                  <a:lnTo>
                    <a:pt x="402" y="66"/>
                  </a:lnTo>
                  <a:lnTo>
                    <a:pt x="408" y="66"/>
                  </a:lnTo>
                  <a:lnTo>
                    <a:pt x="414" y="66"/>
                  </a:lnTo>
                  <a:lnTo>
                    <a:pt x="420" y="66"/>
                  </a:lnTo>
                  <a:lnTo>
                    <a:pt x="426" y="66"/>
                  </a:lnTo>
                  <a:lnTo>
                    <a:pt x="432" y="66"/>
                  </a:lnTo>
                  <a:lnTo>
                    <a:pt x="438" y="66"/>
                  </a:lnTo>
                  <a:lnTo>
                    <a:pt x="444" y="66"/>
                  </a:lnTo>
                  <a:lnTo>
                    <a:pt x="450" y="66"/>
                  </a:lnTo>
                  <a:lnTo>
                    <a:pt x="456" y="66"/>
                  </a:lnTo>
                  <a:lnTo>
                    <a:pt x="462" y="66"/>
                  </a:lnTo>
                  <a:lnTo>
                    <a:pt x="468" y="66"/>
                  </a:lnTo>
                  <a:lnTo>
                    <a:pt x="474" y="66"/>
                  </a:lnTo>
                  <a:lnTo>
                    <a:pt x="480" y="66"/>
                  </a:lnTo>
                  <a:lnTo>
                    <a:pt x="486" y="66"/>
                  </a:lnTo>
                  <a:lnTo>
                    <a:pt x="492" y="6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4" name="Freeform 140"/>
            <p:cNvSpPr>
              <a:spLocks/>
            </p:cNvSpPr>
            <p:nvPr/>
          </p:nvSpPr>
          <p:spPr bwMode="auto">
            <a:xfrm>
              <a:off x="-1131888" y="2655888"/>
              <a:ext cx="1171575" cy="514350"/>
            </a:xfrm>
            <a:custGeom>
              <a:avLst/>
              <a:gdLst/>
              <a:ahLst/>
              <a:cxnLst>
                <a:cxn ang="0">
                  <a:pos x="12" y="324"/>
                </a:cxn>
                <a:cxn ang="0">
                  <a:pos x="30" y="324"/>
                </a:cxn>
                <a:cxn ang="0">
                  <a:pos x="48" y="324"/>
                </a:cxn>
                <a:cxn ang="0">
                  <a:pos x="66" y="324"/>
                </a:cxn>
                <a:cxn ang="0">
                  <a:pos x="84" y="18"/>
                </a:cxn>
                <a:cxn ang="0">
                  <a:pos x="102" y="42"/>
                </a:cxn>
                <a:cxn ang="0">
                  <a:pos x="120" y="30"/>
                </a:cxn>
                <a:cxn ang="0">
                  <a:pos x="138" y="30"/>
                </a:cxn>
                <a:cxn ang="0">
                  <a:pos x="156" y="42"/>
                </a:cxn>
                <a:cxn ang="0">
                  <a:pos x="174" y="24"/>
                </a:cxn>
                <a:cxn ang="0">
                  <a:pos x="192" y="6"/>
                </a:cxn>
                <a:cxn ang="0">
                  <a:pos x="210" y="6"/>
                </a:cxn>
                <a:cxn ang="0">
                  <a:pos x="228" y="24"/>
                </a:cxn>
                <a:cxn ang="0">
                  <a:pos x="246" y="42"/>
                </a:cxn>
                <a:cxn ang="0">
                  <a:pos x="264" y="30"/>
                </a:cxn>
                <a:cxn ang="0">
                  <a:pos x="282" y="30"/>
                </a:cxn>
                <a:cxn ang="0">
                  <a:pos x="300" y="324"/>
                </a:cxn>
                <a:cxn ang="0">
                  <a:pos x="318" y="324"/>
                </a:cxn>
                <a:cxn ang="0">
                  <a:pos x="336" y="324"/>
                </a:cxn>
                <a:cxn ang="0">
                  <a:pos x="354" y="324"/>
                </a:cxn>
                <a:cxn ang="0">
                  <a:pos x="372" y="324"/>
                </a:cxn>
                <a:cxn ang="0">
                  <a:pos x="390" y="324"/>
                </a:cxn>
                <a:cxn ang="0">
                  <a:pos x="408" y="12"/>
                </a:cxn>
                <a:cxn ang="0">
                  <a:pos x="426" y="12"/>
                </a:cxn>
                <a:cxn ang="0">
                  <a:pos x="438" y="36"/>
                </a:cxn>
                <a:cxn ang="0">
                  <a:pos x="456" y="36"/>
                </a:cxn>
                <a:cxn ang="0">
                  <a:pos x="468" y="48"/>
                </a:cxn>
                <a:cxn ang="0">
                  <a:pos x="480" y="36"/>
                </a:cxn>
                <a:cxn ang="0">
                  <a:pos x="498" y="36"/>
                </a:cxn>
                <a:cxn ang="0">
                  <a:pos x="516" y="42"/>
                </a:cxn>
                <a:cxn ang="0">
                  <a:pos x="534" y="36"/>
                </a:cxn>
                <a:cxn ang="0">
                  <a:pos x="552" y="36"/>
                </a:cxn>
                <a:cxn ang="0">
                  <a:pos x="570" y="36"/>
                </a:cxn>
                <a:cxn ang="0">
                  <a:pos x="588" y="36"/>
                </a:cxn>
                <a:cxn ang="0">
                  <a:pos x="606" y="36"/>
                </a:cxn>
                <a:cxn ang="0">
                  <a:pos x="624" y="36"/>
                </a:cxn>
                <a:cxn ang="0">
                  <a:pos x="636" y="324"/>
                </a:cxn>
                <a:cxn ang="0">
                  <a:pos x="654" y="324"/>
                </a:cxn>
                <a:cxn ang="0">
                  <a:pos x="672" y="324"/>
                </a:cxn>
                <a:cxn ang="0">
                  <a:pos x="690" y="324"/>
                </a:cxn>
                <a:cxn ang="0">
                  <a:pos x="708" y="324"/>
                </a:cxn>
                <a:cxn ang="0">
                  <a:pos x="726" y="324"/>
                </a:cxn>
              </a:cxnLst>
              <a:rect l="0" t="0" r="r" b="b"/>
              <a:pathLst>
                <a:path w="738" h="324">
                  <a:moveTo>
                    <a:pt x="0" y="324"/>
                  </a:moveTo>
                  <a:lnTo>
                    <a:pt x="6" y="324"/>
                  </a:lnTo>
                  <a:lnTo>
                    <a:pt x="12" y="324"/>
                  </a:lnTo>
                  <a:lnTo>
                    <a:pt x="18" y="324"/>
                  </a:lnTo>
                  <a:lnTo>
                    <a:pt x="24" y="324"/>
                  </a:lnTo>
                  <a:lnTo>
                    <a:pt x="30" y="324"/>
                  </a:lnTo>
                  <a:lnTo>
                    <a:pt x="36" y="324"/>
                  </a:lnTo>
                  <a:lnTo>
                    <a:pt x="42" y="324"/>
                  </a:lnTo>
                  <a:lnTo>
                    <a:pt x="48" y="324"/>
                  </a:lnTo>
                  <a:lnTo>
                    <a:pt x="54" y="324"/>
                  </a:lnTo>
                  <a:lnTo>
                    <a:pt x="60" y="324"/>
                  </a:lnTo>
                  <a:lnTo>
                    <a:pt x="66" y="324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8" y="42"/>
                  </a:lnTo>
                  <a:lnTo>
                    <a:pt x="114" y="42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8" y="30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6" y="42"/>
                  </a:lnTo>
                  <a:lnTo>
                    <a:pt x="162" y="42"/>
                  </a:lnTo>
                  <a:lnTo>
                    <a:pt x="168" y="24"/>
                  </a:lnTo>
                  <a:lnTo>
                    <a:pt x="174" y="24"/>
                  </a:lnTo>
                  <a:lnTo>
                    <a:pt x="180" y="24"/>
                  </a:lnTo>
                  <a:lnTo>
                    <a:pt x="186" y="24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10" y="6"/>
                  </a:lnTo>
                  <a:lnTo>
                    <a:pt x="216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4" y="24"/>
                  </a:lnTo>
                  <a:lnTo>
                    <a:pt x="240" y="42"/>
                  </a:lnTo>
                  <a:lnTo>
                    <a:pt x="246" y="42"/>
                  </a:lnTo>
                  <a:lnTo>
                    <a:pt x="252" y="42"/>
                  </a:lnTo>
                  <a:lnTo>
                    <a:pt x="258" y="42"/>
                  </a:lnTo>
                  <a:lnTo>
                    <a:pt x="264" y="30"/>
                  </a:lnTo>
                  <a:lnTo>
                    <a:pt x="270" y="30"/>
                  </a:lnTo>
                  <a:lnTo>
                    <a:pt x="276" y="30"/>
                  </a:lnTo>
                  <a:lnTo>
                    <a:pt x="282" y="30"/>
                  </a:lnTo>
                  <a:lnTo>
                    <a:pt x="288" y="0"/>
                  </a:lnTo>
                  <a:lnTo>
                    <a:pt x="294" y="324"/>
                  </a:lnTo>
                  <a:lnTo>
                    <a:pt x="300" y="324"/>
                  </a:lnTo>
                  <a:lnTo>
                    <a:pt x="306" y="324"/>
                  </a:lnTo>
                  <a:lnTo>
                    <a:pt x="312" y="324"/>
                  </a:lnTo>
                  <a:lnTo>
                    <a:pt x="318" y="324"/>
                  </a:lnTo>
                  <a:lnTo>
                    <a:pt x="324" y="324"/>
                  </a:lnTo>
                  <a:lnTo>
                    <a:pt x="330" y="324"/>
                  </a:lnTo>
                  <a:lnTo>
                    <a:pt x="336" y="324"/>
                  </a:lnTo>
                  <a:lnTo>
                    <a:pt x="342" y="324"/>
                  </a:lnTo>
                  <a:lnTo>
                    <a:pt x="348" y="324"/>
                  </a:lnTo>
                  <a:lnTo>
                    <a:pt x="354" y="324"/>
                  </a:lnTo>
                  <a:lnTo>
                    <a:pt x="360" y="324"/>
                  </a:lnTo>
                  <a:lnTo>
                    <a:pt x="366" y="324"/>
                  </a:lnTo>
                  <a:lnTo>
                    <a:pt x="372" y="324"/>
                  </a:lnTo>
                  <a:lnTo>
                    <a:pt x="378" y="324"/>
                  </a:lnTo>
                  <a:lnTo>
                    <a:pt x="384" y="324"/>
                  </a:lnTo>
                  <a:lnTo>
                    <a:pt x="390" y="324"/>
                  </a:lnTo>
                  <a:lnTo>
                    <a:pt x="396" y="324"/>
                  </a:lnTo>
                  <a:lnTo>
                    <a:pt x="402" y="324"/>
                  </a:lnTo>
                  <a:lnTo>
                    <a:pt x="408" y="12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36"/>
                  </a:lnTo>
                  <a:lnTo>
                    <a:pt x="438" y="36"/>
                  </a:lnTo>
                  <a:lnTo>
                    <a:pt x="444" y="36"/>
                  </a:lnTo>
                  <a:lnTo>
                    <a:pt x="450" y="36"/>
                  </a:lnTo>
                  <a:lnTo>
                    <a:pt x="456" y="36"/>
                  </a:lnTo>
                  <a:lnTo>
                    <a:pt x="456" y="48"/>
                  </a:lnTo>
                  <a:lnTo>
                    <a:pt x="462" y="48"/>
                  </a:lnTo>
                  <a:lnTo>
                    <a:pt x="468" y="48"/>
                  </a:lnTo>
                  <a:lnTo>
                    <a:pt x="474" y="48"/>
                  </a:lnTo>
                  <a:lnTo>
                    <a:pt x="480" y="48"/>
                  </a:lnTo>
                  <a:lnTo>
                    <a:pt x="480" y="36"/>
                  </a:lnTo>
                  <a:lnTo>
                    <a:pt x="486" y="36"/>
                  </a:lnTo>
                  <a:lnTo>
                    <a:pt x="492" y="36"/>
                  </a:lnTo>
                  <a:lnTo>
                    <a:pt x="498" y="36"/>
                  </a:lnTo>
                  <a:lnTo>
                    <a:pt x="504" y="42"/>
                  </a:lnTo>
                  <a:lnTo>
                    <a:pt x="510" y="42"/>
                  </a:lnTo>
                  <a:lnTo>
                    <a:pt x="516" y="42"/>
                  </a:lnTo>
                  <a:lnTo>
                    <a:pt x="522" y="42"/>
                  </a:lnTo>
                  <a:lnTo>
                    <a:pt x="528" y="42"/>
                  </a:lnTo>
                  <a:lnTo>
                    <a:pt x="534" y="36"/>
                  </a:lnTo>
                  <a:lnTo>
                    <a:pt x="540" y="36"/>
                  </a:lnTo>
                  <a:lnTo>
                    <a:pt x="546" y="36"/>
                  </a:lnTo>
                  <a:lnTo>
                    <a:pt x="552" y="36"/>
                  </a:lnTo>
                  <a:lnTo>
                    <a:pt x="558" y="36"/>
                  </a:lnTo>
                  <a:lnTo>
                    <a:pt x="564" y="36"/>
                  </a:lnTo>
                  <a:lnTo>
                    <a:pt x="570" y="36"/>
                  </a:lnTo>
                  <a:lnTo>
                    <a:pt x="576" y="36"/>
                  </a:lnTo>
                  <a:lnTo>
                    <a:pt x="582" y="36"/>
                  </a:lnTo>
                  <a:lnTo>
                    <a:pt x="588" y="36"/>
                  </a:lnTo>
                  <a:lnTo>
                    <a:pt x="594" y="36"/>
                  </a:lnTo>
                  <a:lnTo>
                    <a:pt x="600" y="36"/>
                  </a:lnTo>
                  <a:lnTo>
                    <a:pt x="606" y="36"/>
                  </a:lnTo>
                  <a:lnTo>
                    <a:pt x="612" y="36"/>
                  </a:lnTo>
                  <a:lnTo>
                    <a:pt x="618" y="36"/>
                  </a:lnTo>
                  <a:lnTo>
                    <a:pt x="624" y="36"/>
                  </a:lnTo>
                  <a:lnTo>
                    <a:pt x="630" y="36"/>
                  </a:lnTo>
                  <a:lnTo>
                    <a:pt x="630" y="324"/>
                  </a:lnTo>
                  <a:lnTo>
                    <a:pt x="636" y="324"/>
                  </a:lnTo>
                  <a:lnTo>
                    <a:pt x="642" y="324"/>
                  </a:lnTo>
                  <a:lnTo>
                    <a:pt x="648" y="324"/>
                  </a:lnTo>
                  <a:lnTo>
                    <a:pt x="654" y="324"/>
                  </a:lnTo>
                  <a:lnTo>
                    <a:pt x="660" y="324"/>
                  </a:lnTo>
                  <a:lnTo>
                    <a:pt x="666" y="324"/>
                  </a:lnTo>
                  <a:lnTo>
                    <a:pt x="672" y="324"/>
                  </a:lnTo>
                  <a:lnTo>
                    <a:pt x="678" y="324"/>
                  </a:lnTo>
                  <a:lnTo>
                    <a:pt x="684" y="324"/>
                  </a:lnTo>
                  <a:lnTo>
                    <a:pt x="690" y="324"/>
                  </a:lnTo>
                  <a:lnTo>
                    <a:pt x="696" y="324"/>
                  </a:lnTo>
                  <a:lnTo>
                    <a:pt x="702" y="324"/>
                  </a:lnTo>
                  <a:lnTo>
                    <a:pt x="708" y="324"/>
                  </a:lnTo>
                  <a:lnTo>
                    <a:pt x="714" y="324"/>
                  </a:lnTo>
                  <a:lnTo>
                    <a:pt x="720" y="324"/>
                  </a:lnTo>
                  <a:lnTo>
                    <a:pt x="726" y="324"/>
                  </a:lnTo>
                  <a:lnTo>
                    <a:pt x="732" y="324"/>
                  </a:lnTo>
                  <a:lnTo>
                    <a:pt x="738" y="324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5" name="Freeform 141"/>
            <p:cNvSpPr>
              <a:spLocks/>
            </p:cNvSpPr>
            <p:nvPr/>
          </p:nvSpPr>
          <p:spPr bwMode="auto">
            <a:xfrm>
              <a:off x="39687" y="2665413"/>
              <a:ext cx="1190625" cy="504825"/>
            </a:xfrm>
            <a:custGeom>
              <a:avLst/>
              <a:gdLst/>
              <a:ahLst/>
              <a:cxnLst>
                <a:cxn ang="0">
                  <a:pos x="12" y="300"/>
                </a:cxn>
                <a:cxn ang="0">
                  <a:pos x="30" y="300"/>
                </a:cxn>
                <a:cxn ang="0">
                  <a:pos x="48" y="252"/>
                </a:cxn>
                <a:cxn ang="0">
                  <a:pos x="66" y="192"/>
                </a:cxn>
                <a:cxn ang="0">
                  <a:pos x="84" y="126"/>
                </a:cxn>
                <a:cxn ang="0">
                  <a:pos x="102" y="126"/>
                </a:cxn>
                <a:cxn ang="0">
                  <a:pos x="120" y="90"/>
                </a:cxn>
                <a:cxn ang="0">
                  <a:pos x="138" y="48"/>
                </a:cxn>
                <a:cxn ang="0">
                  <a:pos x="156" y="42"/>
                </a:cxn>
                <a:cxn ang="0">
                  <a:pos x="174" y="42"/>
                </a:cxn>
                <a:cxn ang="0">
                  <a:pos x="192" y="42"/>
                </a:cxn>
                <a:cxn ang="0">
                  <a:pos x="210" y="36"/>
                </a:cxn>
                <a:cxn ang="0">
                  <a:pos x="228" y="36"/>
                </a:cxn>
                <a:cxn ang="0">
                  <a:pos x="240" y="54"/>
                </a:cxn>
                <a:cxn ang="0">
                  <a:pos x="258" y="54"/>
                </a:cxn>
                <a:cxn ang="0">
                  <a:pos x="276" y="54"/>
                </a:cxn>
                <a:cxn ang="0">
                  <a:pos x="288" y="24"/>
                </a:cxn>
                <a:cxn ang="0">
                  <a:pos x="306" y="24"/>
                </a:cxn>
                <a:cxn ang="0">
                  <a:pos x="324" y="24"/>
                </a:cxn>
                <a:cxn ang="0">
                  <a:pos x="342" y="12"/>
                </a:cxn>
                <a:cxn ang="0">
                  <a:pos x="360" y="18"/>
                </a:cxn>
                <a:cxn ang="0">
                  <a:pos x="378" y="24"/>
                </a:cxn>
                <a:cxn ang="0">
                  <a:pos x="396" y="24"/>
                </a:cxn>
                <a:cxn ang="0">
                  <a:pos x="414" y="18"/>
                </a:cxn>
                <a:cxn ang="0">
                  <a:pos x="432" y="42"/>
                </a:cxn>
                <a:cxn ang="0">
                  <a:pos x="450" y="42"/>
                </a:cxn>
                <a:cxn ang="0">
                  <a:pos x="468" y="42"/>
                </a:cxn>
                <a:cxn ang="0">
                  <a:pos x="486" y="24"/>
                </a:cxn>
                <a:cxn ang="0">
                  <a:pos x="504" y="12"/>
                </a:cxn>
                <a:cxn ang="0">
                  <a:pos x="522" y="42"/>
                </a:cxn>
                <a:cxn ang="0">
                  <a:pos x="540" y="42"/>
                </a:cxn>
                <a:cxn ang="0">
                  <a:pos x="558" y="24"/>
                </a:cxn>
                <a:cxn ang="0">
                  <a:pos x="576" y="0"/>
                </a:cxn>
                <a:cxn ang="0">
                  <a:pos x="594" y="12"/>
                </a:cxn>
                <a:cxn ang="0">
                  <a:pos x="612" y="12"/>
                </a:cxn>
                <a:cxn ang="0">
                  <a:pos x="630" y="30"/>
                </a:cxn>
                <a:cxn ang="0">
                  <a:pos x="648" y="18"/>
                </a:cxn>
                <a:cxn ang="0">
                  <a:pos x="666" y="54"/>
                </a:cxn>
                <a:cxn ang="0">
                  <a:pos x="684" y="54"/>
                </a:cxn>
                <a:cxn ang="0">
                  <a:pos x="702" y="12"/>
                </a:cxn>
                <a:cxn ang="0">
                  <a:pos x="720" y="18"/>
                </a:cxn>
                <a:cxn ang="0">
                  <a:pos x="738" y="12"/>
                </a:cxn>
              </a:cxnLst>
              <a:rect l="0" t="0" r="r" b="b"/>
              <a:pathLst>
                <a:path w="750" h="318">
                  <a:moveTo>
                    <a:pt x="0" y="318"/>
                  </a:moveTo>
                  <a:lnTo>
                    <a:pt x="6" y="318"/>
                  </a:lnTo>
                  <a:lnTo>
                    <a:pt x="12" y="300"/>
                  </a:lnTo>
                  <a:lnTo>
                    <a:pt x="18" y="300"/>
                  </a:lnTo>
                  <a:lnTo>
                    <a:pt x="24" y="300"/>
                  </a:lnTo>
                  <a:lnTo>
                    <a:pt x="30" y="300"/>
                  </a:lnTo>
                  <a:lnTo>
                    <a:pt x="36" y="252"/>
                  </a:lnTo>
                  <a:lnTo>
                    <a:pt x="42" y="252"/>
                  </a:lnTo>
                  <a:lnTo>
                    <a:pt x="48" y="252"/>
                  </a:lnTo>
                  <a:lnTo>
                    <a:pt x="54" y="25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2" y="192"/>
                  </a:lnTo>
                  <a:lnTo>
                    <a:pt x="78" y="192"/>
                  </a:lnTo>
                  <a:lnTo>
                    <a:pt x="84" y="126"/>
                  </a:lnTo>
                  <a:lnTo>
                    <a:pt x="90" y="126"/>
                  </a:lnTo>
                  <a:lnTo>
                    <a:pt x="96" y="126"/>
                  </a:lnTo>
                  <a:lnTo>
                    <a:pt x="102" y="126"/>
                  </a:lnTo>
                  <a:lnTo>
                    <a:pt x="108" y="90"/>
                  </a:lnTo>
                  <a:lnTo>
                    <a:pt x="114" y="90"/>
                  </a:lnTo>
                  <a:lnTo>
                    <a:pt x="120" y="90"/>
                  </a:lnTo>
                  <a:lnTo>
                    <a:pt x="126" y="90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6" y="42"/>
                  </a:lnTo>
                  <a:lnTo>
                    <a:pt x="162" y="42"/>
                  </a:lnTo>
                  <a:lnTo>
                    <a:pt x="168" y="42"/>
                  </a:lnTo>
                  <a:lnTo>
                    <a:pt x="174" y="42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92" y="42"/>
                  </a:lnTo>
                  <a:lnTo>
                    <a:pt x="198" y="42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28" y="54"/>
                  </a:lnTo>
                  <a:lnTo>
                    <a:pt x="234" y="54"/>
                  </a:lnTo>
                  <a:lnTo>
                    <a:pt x="240" y="54"/>
                  </a:lnTo>
                  <a:lnTo>
                    <a:pt x="246" y="54"/>
                  </a:lnTo>
                  <a:lnTo>
                    <a:pt x="252" y="54"/>
                  </a:lnTo>
                  <a:lnTo>
                    <a:pt x="258" y="54"/>
                  </a:lnTo>
                  <a:lnTo>
                    <a:pt x="264" y="54"/>
                  </a:lnTo>
                  <a:lnTo>
                    <a:pt x="270" y="54"/>
                  </a:lnTo>
                  <a:lnTo>
                    <a:pt x="276" y="54"/>
                  </a:lnTo>
                  <a:lnTo>
                    <a:pt x="276" y="24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6" y="24"/>
                  </a:lnTo>
                  <a:lnTo>
                    <a:pt x="312" y="24"/>
                  </a:lnTo>
                  <a:lnTo>
                    <a:pt x="318" y="24"/>
                  </a:lnTo>
                  <a:lnTo>
                    <a:pt x="324" y="24"/>
                  </a:lnTo>
                  <a:lnTo>
                    <a:pt x="330" y="12"/>
                  </a:lnTo>
                  <a:lnTo>
                    <a:pt x="336" y="12"/>
                  </a:lnTo>
                  <a:lnTo>
                    <a:pt x="342" y="12"/>
                  </a:lnTo>
                  <a:lnTo>
                    <a:pt x="348" y="12"/>
                  </a:lnTo>
                  <a:lnTo>
                    <a:pt x="354" y="18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72" y="18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402" y="18"/>
                  </a:lnTo>
                  <a:lnTo>
                    <a:pt x="408" y="18"/>
                  </a:lnTo>
                  <a:lnTo>
                    <a:pt x="414" y="18"/>
                  </a:lnTo>
                  <a:lnTo>
                    <a:pt x="420" y="18"/>
                  </a:lnTo>
                  <a:lnTo>
                    <a:pt x="426" y="42"/>
                  </a:lnTo>
                  <a:lnTo>
                    <a:pt x="432" y="42"/>
                  </a:lnTo>
                  <a:lnTo>
                    <a:pt x="438" y="42"/>
                  </a:lnTo>
                  <a:lnTo>
                    <a:pt x="444" y="42"/>
                  </a:lnTo>
                  <a:lnTo>
                    <a:pt x="450" y="42"/>
                  </a:lnTo>
                  <a:lnTo>
                    <a:pt x="456" y="42"/>
                  </a:lnTo>
                  <a:lnTo>
                    <a:pt x="462" y="42"/>
                  </a:lnTo>
                  <a:lnTo>
                    <a:pt x="468" y="42"/>
                  </a:lnTo>
                  <a:lnTo>
                    <a:pt x="474" y="24"/>
                  </a:lnTo>
                  <a:lnTo>
                    <a:pt x="480" y="24"/>
                  </a:lnTo>
                  <a:lnTo>
                    <a:pt x="486" y="24"/>
                  </a:lnTo>
                  <a:lnTo>
                    <a:pt x="492" y="24"/>
                  </a:lnTo>
                  <a:lnTo>
                    <a:pt x="498" y="12"/>
                  </a:lnTo>
                  <a:lnTo>
                    <a:pt x="504" y="12"/>
                  </a:lnTo>
                  <a:lnTo>
                    <a:pt x="510" y="12"/>
                  </a:lnTo>
                  <a:lnTo>
                    <a:pt x="516" y="12"/>
                  </a:lnTo>
                  <a:lnTo>
                    <a:pt x="522" y="42"/>
                  </a:lnTo>
                  <a:lnTo>
                    <a:pt x="528" y="42"/>
                  </a:lnTo>
                  <a:lnTo>
                    <a:pt x="534" y="42"/>
                  </a:lnTo>
                  <a:lnTo>
                    <a:pt x="540" y="42"/>
                  </a:lnTo>
                  <a:lnTo>
                    <a:pt x="546" y="24"/>
                  </a:lnTo>
                  <a:lnTo>
                    <a:pt x="552" y="24"/>
                  </a:lnTo>
                  <a:lnTo>
                    <a:pt x="558" y="24"/>
                  </a:lnTo>
                  <a:lnTo>
                    <a:pt x="564" y="24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12"/>
                  </a:lnTo>
                  <a:lnTo>
                    <a:pt x="600" y="12"/>
                  </a:lnTo>
                  <a:lnTo>
                    <a:pt x="606" y="12"/>
                  </a:lnTo>
                  <a:lnTo>
                    <a:pt x="612" y="12"/>
                  </a:lnTo>
                  <a:lnTo>
                    <a:pt x="618" y="30"/>
                  </a:lnTo>
                  <a:lnTo>
                    <a:pt x="624" y="30"/>
                  </a:lnTo>
                  <a:lnTo>
                    <a:pt x="630" y="30"/>
                  </a:lnTo>
                  <a:lnTo>
                    <a:pt x="636" y="30"/>
                  </a:lnTo>
                  <a:lnTo>
                    <a:pt x="642" y="18"/>
                  </a:lnTo>
                  <a:lnTo>
                    <a:pt x="648" y="18"/>
                  </a:lnTo>
                  <a:lnTo>
                    <a:pt x="654" y="18"/>
                  </a:lnTo>
                  <a:lnTo>
                    <a:pt x="660" y="18"/>
                  </a:lnTo>
                  <a:lnTo>
                    <a:pt x="666" y="54"/>
                  </a:lnTo>
                  <a:lnTo>
                    <a:pt x="672" y="54"/>
                  </a:lnTo>
                  <a:lnTo>
                    <a:pt x="678" y="54"/>
                  </a:lnTo>
                  <a:lnTo>
                    <a:pt x="684" y="54"/>
                  </a:lnTo>
                  <a:lnTo>
                    <a:pt x="690" y="12"/>
                  </a:lnTo>
                  <a:lnTo>
                    <a:pt x="696" y="12"/>
                  </a:lnTo>
                  <a:lnTo>
                    <a:pt x="702" y="12"/>
                  </a:lnTo>
                  <a:lnTo>
                    <a:pt x="708" y="12"/>
                  </a:lnTo>
                  <a:lnTo>
                    <a:pt x="714" y="18"/>
                  </a:lnTo>
                  <a:lnTo>
                    <a:pt x="720" y="18"/>
                  </a:lnTo>
                  <a:lnTo>
                    <a:pt x="726" y="18"/>
                  </a:lnTo>
                  <a:lnTo>
                    <a:pt x="732" y="18"/>
                  </a:lnTo>
                  <a:lnTo>
                    <a:pt x="738" y="12"/>
                  </a:lnTo>
                  <a:lnTo>
                    <a:pt x="744" y="12"/>
                  </a:lnTo>
                  <a:lnTo>
                    <a:pt x="750" y="12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6" name="Freeform 142"/>
            <p:cNvSpPr>
              <a:spLocks/>
            </p:cNvSpPr>
            <p:nvPr/>
          </p:nvSpPr>
          <p:spPr bwMode="auto">
            <a:xfrm>
              <a:off x="1230313" y="2665413"/>
              <a:ext cx="1133475" cy="504825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24" y="24"/>
                </a:cxn>
                <a:cxn ang="0">
                  <a:pos x="36" y="36"/>
                </a:cxn>
                <a:cxn ang="0">
                  <a:pos x="54" y="36"/>
                </a:cxn>
                <a:cxn ang="0">
                  <a:pos x="72" y="36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48"/>
                </a:cxn>
                <a:cxn ang="0">
                  <a:pos x="138" y="36"/>
                </a:cxn>
                <a:cxn ang="0">
                  <a:pos x="156" y="36"/>
                </a:cxn>
                <a:cxn ang="0">
                  <a:pos x="174" y="30"/>
                </a:cxn>
                <a:cxn ang="0">
                  <a:pos x="192" y="0"/>
                </a:cxn>
                <a:cxn ang="0">
                  <a:pos x="210" y="24"/>
                </a:cxn>
                <a:cxn ang="0">
                  <a:pos x="222" y="318"/>
                </a:cxn>
                <a:cxn ang="0">
                  <a:pos x="240" y="318"/>
                </a:cxn>
                <a:cxn ang="0">
                  <a:pos x="258" y="318"/>
                </a:cxn>
                <a:cxn ang="0">
                  <a:pos x="276" y="318"/>
                </a:cxn>
                <a:cxn ang="0">
                  <a:pos x="294" y="318"/>
                </a:cxn>
                <a:cxn ang="0">
                  <a:pos x="312" y="318"/>
                </a:cxn>
                <a:cxn ang="0">
                  <a:pos x="330" y="318"/>
                </a:cxn>
                <a:cxn ang="0">
                  <a:pos x="348" y="318"/>
                </a:cxn>
                <a:cxn ang="0">
                  <a:pos x="366" y="318"/>
                </a:cxn>
                <a:cxn ang="0">
                  <a:pos x="384" y="318"/>
                </a:cxn>
                <a:cxn ang="0">
                  <a:pos x="402" y="318"/>
                </a:cxn>
                <a:cxn ang="0">
                  <a:pos x="420" y="318"/>
                </a:cxn>
                <a:cxn ang="0">
                  <a:pos x="438" y="318"/>
                </a:cxn>
                <a:cxn ang="0">
                  <a:pos x="456" y="318"/>
                </a:cxn>
                <a:cxn ang="0">
                  <a:pos x="474" y="318"/>
                </a:cxn>
                <a:cxn ang="0">
                  <a:pos x="492" y="318"/>
                </a:cxn>
                <a:cxn ang="0">
                  <a:pos x="510" y="318"/>
                </a:cxn>
                <a:cxn ang="0">
                  <a:pos x="528" y="318"/>
                </a:cxn>
                <a:cxn ang="0">
                  <a:pos x="546" y="318"/>
                </a:cxn>
                <a:cxn ang="0">
                  <a:pos x="558" y="288"/>
                </a:cxn>
                <a:cxn ang="0">
                  <a:pos x="570" y="258"/>
                </a:cxn>
                <a:cxn ang="0">
                  <a:pos x="588" y="258"/>
                </a:cxn>
                <a:cxn ang="0">
                  <a:pos x="600" y="234"/>
                </a:cxn>
                <a:cxn ang="0">
                  <a:pos x="618" y="234"/>
                </a:cxn>
                <a:cxn ang="0">
                  <a:pos x="630" y="204"/>
                </a:cxn>
                <a:cxn ang="0">
                  <a:pos x="648" y="126"/>
                </a:cxn>
                <a:cxn ang="0">
                  <a:pos x="666" y="126"/>
                </a:cxn>
                <a:cxn ang="0">
                  <a:pos x="684" y="90"/>
                </a:cxn>
                <a:cxn ang="0">
                  <a:pos x="702" y="48"/>
                </a:cxn>
              </a:cxnLst>
              <a:rect l="0" t="0" r="r" b="b"/>
              <a:pathLst>
                <a:path w="714" h="318">
                  <a:moveTo>
                    <a:pt x="0" y="12"/>
                  </a:moveTo>
                  <a:lnTo>
                    <a:pt x="6" y="12"/>
                  </a:lnTo>
                  <a:lnTo>
                    <a:pt x="12" y="12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6" y="24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8" y="36"/>
                  </a:lnTo>
                  <a:lnTo>
                    <a:pt x="54" y="36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84" y="36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8" y="36"/>
                  </a:lnTo>
                  <a:lnTo>
                    <a:pt x="144" y="36"/>
                  </a:lnTo>
                  <a:lnTo>
                    <a:pt x="150" y="36"/>
                  </a:lnTo>
                  <a:lnTo>
                    <a:pt x="156" y="36"/>
                  </a:lnTo>
                  <a:lnTo>
                    <a:pt x="162" y="30"/>
                  </a:lnTo>
                  <a:lnTo>
                    <a:pt x="168" y="30"/>
                  </a:lnTo>
                  <a:lnTo>
                    <a:pt x="174" y="30"/>
                  </a:lnTo>
                  <a:lnTo>
                    <a:pt x="180" y="3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24"/>
                  </a:lnTo>
                  <a:lnTo>
                    <a:pt x="210" y="318"/>
                  </a:lnTo>
                  <a:lnTo>
                    <a:pt x="216" y="318"/>
                  </a:lnTo>
                  <a:lnTo>
                    <a:pt x="222" y="318"/>
                  </a:lnTo>
                  <a:lnTo>
                    <a:pt x="228" y="318"/>
                  </a:lnTo>
                  <a:lnTo>
                    <a:pt x="234" y="318"/>
                  </a:lnTo>
                  <a:lnTo>
                    <a:pt x="240" y="318"/>
                  </a:lnTo>
                  <a:lnTo>
                    <a:pt x="246" y="318"/>
                  </a:lnTo>
                  <a:lnTo>
                    <a:pt x="252" y="318"/>
                  </a:lnTo>
                  <a:lnTo>
                    <a:pt x="258" y="318"/>
                  </a:lnTo>
                  <a:lnTo>
                    <a:pt x="264" y="318"/>
                  </a:lnTo>
                  <a:lnTo>
                    <a:pt x="270" y="318"/>
                  </a:lnTo>
                  <a:lnTo>
                    <a:pt x="276" y="318"/>
                  </a:lnTo>
                  <a:lnTo>
                    <a:pt x="282" y="318"/>
                  </a:lnTo>
                  <a:lnTo>
                    <a:pt x="288" y="318"/>
                  </a:lnTo>
                  <a:lnTo>
                    <a:pt x="294" y="318"/>
                  </a:lnTo>
                  <a:lnTo>
                    <a:pt x="300" y="318"/>
                  </a:lnTo>
                  <a:lnTo>
                    <a:pt x="306" y="318"/>
                  </a:lnTo>
                  <a:lnTo>
                    <a:pt x="312" y="318"/>
                  </a:lnTo>
                  <a:lnTo>
                    <a:pt x="318" y="318"/>
                  </a:lnTo>
                  <a:lnTo>
                    <a:pt x="324" y="318"/>
                  </a:lnTo>
                  <a:lnTo>
                    <a:pt x="330" y="318"/>
                  </a:lnTo>
                  <a:lnTo>
                    <a:pt x="336" y="318"/>
                  </a:lnTo>
                  <a:lnTo>
                    <a:pt x="342" y="318"/>
                  </a:lnTo>
                  <a:lnTo>
                    <a:pt x="348" y="318"/>
                  </a:lnTo>
                  <a:lnTo>
                    <a:pt x="354" y="318"/>
                  </a:lnTo>
                  <a:lnTo>
                    <a:pt x="360" y="318"/>
                  </a:lnTo>
                  <a:lnTo>
                    <a:pt x="366" y="318"/>
                  </a:lnTo>
                  <a:lnTo>
                    <a:pt x="372" y="318"/>
                  </a:lnTo>
                  <a:lnTo>
                    <a:pt x="378" y="318"/>
                  </a:lnTo>
                  <a:lnTo>
                    <a:pt x="384" y="318"/>
                  </a:lnTo>
                  <a:lnTo>
                    <a:pt x="390" y="318"/>
                  </a:lnTo>
                  <a:lnTo>
                    <a:pt x="396" y="318"/>
                  </a:lnTo>
                  <a:lnTo>
                    <a:pt x="402" y="318"/>
                  </a:lnTo>
                  <a:lnTo>
                    <a:pt x="408" y="318"/>
                  </a:lnTo>
                  <a:lnTo>
                    <a:pt x="414" y="318"/>
                  </a:lnTo>
                  <a:lnTo>
                    <a:pt x="420" y="318"/>
                  </a:lnTo>
                  <a:lnTo>
                    <a:pt x="426" y="318"/>
                  </a:lnTo>
                  <a:lnTo>
                    <a:pt x="432" y="318"/>
                  </a:lnTo>
                  <a:lnTo>
                    <a:pt x="438" y="318"/>
                  </a:lnTo>
                  <a:lnTo>
                    <a:pt x="444" y="318"/>
                  </a:lnTo>
                  <a:lnTo>
                    <a:pt x="450" y="318"/>
                  </a:lnTo>
                  <a:lnTo>
                    <a:pt x="456" y="318"/>
                  </a:lnTo>
                  <a:lnTo>
                    <a:pt x="462" y="318"/>
                  </a:lnTo>
                  <a:lnTo>
                    <a:pt x="468" y="318"/>
                  </a:lnTo>
                  <a:lnTo>
                    <a:pt x="474" y="318"/>
                  </a:lnTo>
                  <a:lnTo>
                    <a:pt x="480" y="318"/>
                  </a:lnTo>
                  <a:lnTo>
                    <a:pt x="486" y="318"/>
                  </a:lnTo>
                  <a:lnTo>
                    <a:pt x="492" y="318"/>
                  </a:lnTo>
                  <a:lnTo>
                    <a:pt x="498" y="318"/>
                  </a:lnTo>
                  <a:lnTo>
                    <a:pt x="504" y="318"/>
                  </a:lnTo>
                  <a:lnTo>
                    <a:pt x="510" y="318"/>
                  </a:lnTo>
                  <a:lnTo>
                    <a:pt x="516" y="318"/>
                  </a:lnTo>
                  <a:lnTo>
                    <a:pt x="522" y="318"/>
                  </a:lnTo>
                  <a:lnTo>
                    <a:pt x="528" y="318"/>
                  </a:lnTo>
                  <a:lnTo>
                    <a:pt x="534" y="318"/>
                  </a:lnTo>
                  <a:lnTo>
                    <a:pt x="540" y="318"/>
                  </a:lnTo>
                  <a:lnTo>
                    <a:pt x="546" y="318"/>
                  </a:lnTo>
                  <a:lnTo>
                    <a:pt x="546" y="288"/>
                  </a:lnTo>
                  <a:lnTo>
                    <a:pt x="552" y="288"/>
                  </a:lnTo>
                  <a:lnTo>
                    <a:pt x="558" y="288"/>
                  </a:lnTo>
                  <a:lnTo>
                    <a:pt x="564" y="288"/>
                  </a:lnTo>
                  <a:lnTo>
                    <a:pt x="570" y="288"/>
                  </a:lnTo>
                  <a:lnTo>
                    <a:pt x="570" y="258"/>
                  </a:lnTo>
                  <a:lnTo>
                    <a:pt x="576" y="258"/>
                  </a:lnTo>
                  <a:lnTo>
                    <a:pt x="582" y="258"/>
                  </a:lnTo>
                  <a:lnTo>
                    <a:pt x="588" y="258"/>
                  </a:lnTo>
                  <a:lnTo>
                    <a:pt x="594" y="258"/>
                  </a:lnTo>
                  <a:lnTo>
                    <a:pt x="594" y="234"/>
                  </a:lnTo>
                  <a:lnTo>
                    <a:pt x="600" y="234"/>
                  </a:lnTo>
                  <a:lnTo>
                    <a:pt x="606" y="234"/>
                  </a:lnTo>
                  <a:lnTo>
                    <a:pt x="612" y="234"/>
                  </a:lnTo>
                  <a:lnTo>
                    <a:pt x="618" y="234"/>
                  </a:lnTo>
                  <a:lnTo>
                    <a:pt x="618" y="204"/>
                  </a:lnTo>
                  <a:lnTo>
                    <a:pt x="624" y="204"/>
                  </a:lnTo>
                  <a:lnTo>
                    <a:pt x="630" y="204"/>
                  </a:lnTo>
                  <a:lnTo>
                    <a:pt x="636" y="204"/>
                  </a:lnTo>
                  <a:lnTo>
                    <a:pt x="642" y="204"/>
                  </a:lnTo>
                  <a:lnTo>
                    <a:pt x="648" y="126"/>
                  </a:lnTo>
                  <a:lnTo>
                    <a:pt x="654" y="126"/>
                  </a:lnTo>
                  <a:lnTo>
                    <a:pt x="660" y="126"/>
                  </a:lnTo>
                  <a:lnTo>
                    <a:pt x="666" y="126"/>
                  </a:lnTo>
                  <a:lnTo>
                    <a:pt x="672" y="90"/>
                  </a:lnTo>
                  <a:lnTo>
                    <a:pt x="678" y="90"/>
                  </a:lnTo>
                  <a:lnTo>
                    <a:pt x="684" y="90"/>
                  </a:lnTo>
                  <a:lnTo>
                    <a:pt x="690" y="90"/>
                  </a:lnTo>
                  <a:lnTo>
                    <a:pt x="696" y="48"/>
                  </a:lnTo>
                  <a:lnTo>
                    <a:pt x="702" y="48"/>
                  </a:lnTo>
                  <a:lnTo>
                    <a:pt x="708" y="48"/>
                  </a:lnTo>
                  <a:lnTo>
                    <a:pt x="714" y="48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7" name="Freeform 143"/>
            <p:cNvSpPr>
              <a:spLocks/>
            </p:cNvSpPr>
            <p:nvPr/>
          </p:nvSpPr>
          <p:spPr bwMode="auto">
            <a:xfrm>
              <a:off x="2363788" y="2684463"/>
              <a:ext cx="752475" cy="485775"/>
            </a:xfrm>
            <a:custGeom>
              <a:avLst/>
              <a:gdLst/>
              <a:ahLst/>
              <a:cxnLst>
                <a:cxn ang="0">
                  <a:pos x="6" y="36"/>
                </a:cxn>
                <a:cxn ang="0">
                  <a:pos x="18" y="36"/>
                </a:cxn>
                <a:cxn ang="0">
                  <a:pos x="30" y="42"/>
                </a:cxn>
                <a:cxn ang="0">
                  <a:pos x="42" y="42"/>
                </a:cxn>
                <a:cxn ang="0">
                  <a:pos x="54" y="24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8"/>
                </a:cxn>
                <a:cxn ang="0">
                  <a:pos x="102" y="36"/>
                </a:cxn>
                <a:cxn ang="0">
                  <a:pos x="114" y="36"/>
                </a:cxn>
                <a:cxn ang="0">
                  <a:pos x="126" y="0"/>
                </a:cxn>
                <a:cxn ang="0">
                  <a:pos x="138" y="0"/>
                </a:cxn>
                <a:cxn ang="0">
                  <a:pos x="150" y="0"/>
                </a:cxn>
                <a:cxn ang="0">
                  <a:pos x="162" y="306"/>
                </a:cxn>
                <a:cxn ang="0">
                  <a:pos x="174" y="42"/>
                </a:cxn>
                <a:cxn ang="0">
                  <a:pos x="186" y="306"/>
                </a:cxn>
                <a:cxn ang="0">
                  <a:pos x="198" y="306"/>
                </a:cxn>
                <a:cxn ang="0">
                  <a:pos x="210" y="306"/>
                </a:cxn>
                <a:cxn ang="0">
                  <a:pos x="222" y="306"/>
                </a:cxn>
                <a:cxn ang="0">
                  <a:pos x="234" y="306"/>
                </a:cxn>
                <a:cxn ang="0">
                  <a:pos x="246" y="306"/>
                </a:cxn>
                <a:cxn ang="0">
                  <a:pos x="258" y="306"/>
                </a:cxn>
                <a:cxn ang="0">
                  <a:pos x="270" y="306"/>
                </a:cxn>
                <a:cxn ang="0">
                  <a:pos x="282" y="306"/>
                </a:cxn>
                <a:cxn ang="0">
                  <a:pos x="294" y="306"/>
                </a:cxn>
                <a:cxn ang="0">
                  <a:pos x="306" y="306"/>
                </a:cxn>
                <a:cxn ang="0">
                  <a:pos x="318" y="306"/>
                </a:cxn>
                <a:cxn ang="0">
                  <a:pos x="330" y="306"/>
                </a:cxn>
                <a:cxn ang="0">
                  <a:pos x="342" y="306"/>
                </a:cxn>
                <a:cxn ang="0">
                  <a:pos x="354" y="306"/>
                </a:cxn>
                <a:cxn ang="0">
                  <a:pos x="366" y="306"/>
                </a:cxn>
                <a:cxn ang="0">
                  <a:pos x="378" y="306"/>
                </a:cxn>
                <a:cxn ang="0">
                  <a:pos x="390" y="306"/>
                </a:cxn>
                <a:cxn ang="0">
                  <a:pos x="402" y="306"/>
                </a:cxn>
                <a:cxn ang="0">
                  <a:pos x="414" y="306"/>
                </a:cxn>
                <a:cxn ang="0">
                  <a:pos x="426" y="306"/>
                </a:cxn>
                <a:cxn ang="0">
                  <a:pos x="438" y="306"/>
                </a:cxn>
                <a:cxn ang="0">
                  <a:pos x="450" y="306"/>
                </a:cxn>
                <a:cxn ang="0">
                  <a:pos x="462" y="306"/>
                </a:cxn>
                <a:cxn ang="0">
                  <a:pos x="474" y="306"/>
                </a:cxn>
              </a:cxnLst>
              <a:rect l="0" t="0" r="r" b="b"/>
              <a:pathLst>
                <a:path w="474" h="306">
                  <a:moveTo>
                    <a:pt x="0" y="36"/>
                  </a:moveTo>
                  <a:lnTo>
                    <a:pt x="6" y="36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30" y="42"/>
                  </a:lnTo>
                  <a:lnTo>
                    <a:pt x="36" y="42"/>
                  </a:lnTo>
                  <a:lnTo>
                    <a:pt x="42" y="42"/>
                  </a:lnTo>
                  <a:lnTo>
                    <a:pt x="48" y="42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6" y="24"/>
                  </a:lnTo>
                  <a:lnTo>
                    <a:pt x="72" y="24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36"/>
                  </a:lnTo>
                  <a:lnTo>
                    <a:pt x="108" y="36"/>
                  </a:lnTo>
                  <a:lnTo>
                    <a:pt x="114" y="36"/>
                  </a:lnTo>
                  <a:lnTo>
                    <a:pt x="120" y="36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306"/>
                  </a:lnTo>
                  <a:lnTo>
                    <a:pt x="162" y="306"/>
                  </a:lnTo>
                  <a:lnTo>
                    <a:pt x="168" y="306"/>
                  </a:lnTo>
                  <a:lnTo>
                    <a:pt x="174" y="42"/>
                  </a:lnTo>
                  <a:lnTo>
                    <a:pt x="180" y="306"/>
                  </a:lnTo>
                  <a:lnTo>
                    <a:pt x="186" y="306"/>
                  </a:lnTo>
                  <a:lnTo>
                    <a:pt x="192" y="306"/>
                  </a:lnTo>
                  <a:lnTo>
                    <a:pt x="198" y="306"/>
                  </a:lnTo>
                  <a:lnTo>
                    <a:pt x="204" y="306"/>
                  </a:lnTo>
                  <a:lnTo>
                    <a:pt x="210" y="306"/>
                  </a:lnTo>
                  <a:lnTo>
                    <a:pt x="216" y="306"/>
                  </a:lnTo>
                  <a:lnTo>
                    <a:pt x="222" y="306"/>
                  </a:lnTo>
                  <a:lnTo>
                    <a:pt x="228" y="306"/>
                  </a:lnTo>
                  <a:lnTo>
                    <a:pt x="234" y="306"/>
                  </a:lnTo>
                  <a:lnTo>
                    <a:pt x="240" y="306"/>
                  </a:lnTo>
                  <a:lnTo>
                    <a:pt x="246" y="306"/>
                  </a:lnTo>
                  <a:lnTo>
                    <a:pt x="252" y="306"/>
                  </a:lnTo>
                  <a:lnTo>
                    <a:pt x="258" y="306"/>
                  </a:lnTo>
                  <a:lnTo>
                    <a:pt x="264" y="306"/>
                  </a:lnTo>
                  <a:lnTo>
                    <a:pt x="270" y="306"/>
                  </a:lnTo>
                  <a:lnTo>
                    <a:pt x="276" y="306"/>
                  </a:lnTo>
                  <a:lnTo>
                    <a:pt x="282" y="306"/>
                  </a:lnTo>
                  <a:lnTo>
                    <a:pt x="288" y="306"/>
                  </a:lnTo>
                  <a:lnTo>
                    <a:pt x="294" y="306"/>
                  </a:lnTo>
                  <a:lnTo>
                    <a:pt x="300" y="306"/>
                  </a:lnTo>
                  <a:lnTo>
                    <a:pt x="306" y="306"/>
                  </a:lnTo>
                  <a:lnTo>
                    <a:pt x="312" y="306"/>
                  </a:lnTo>
                  <a:lnTo>
                    <a:pt x="318" y="306"/>
                  </a:lnTo>
                  <a:lnTo>
                    <a:pt x="324" y="306"/>
                  </a:lnTo>
                  <a:lnTo>
                    <a:pt x="330" y="306"/>
                  </a:lnTo>
                  <a:lnTo>
                    <a:pt x="336" y="306"/>
                  </a:lnTo>
                  <a:lnTo>
                    <a:pt x="342" y="306"/>
                  </a:lnTo>
                  <a:lnTo>
                    <a:pt x="348" y="306"/>
                  </a:lnTo>
                  <a:lnTo>
                    <a:pt x="354" y="306"/>
                  </a:lnTo>
                  <a:lnTo>
                    <a:pt x="360" y="306"/>
                  </a:lnTo>
                  <a:lnTo>
                    <a:pt x="366" y="306"/>
                  </a:lnTo>
                  <a:lnTo>
                    <a:pt x="372" y="306"/>
                  </a:lnTo>
                  <a:lnTo>
                    <a:pt x="378" y="306"/>
                  </a:lnTo>
                  <a:lnTo>
                    <a:pt x="384" y="306"/>
                  </a:lnTo>
                  <a:lnTo>
                    <a:pt x="390" y="306"/>
                  </a:lnTo>
                  <a:lnTo>
                    <a:pt x="396" y="306"/>
                  </a:lnTo>
                  <a:lnTo>
                    <a:pt x="402" y="306"/>
                  </a:lnTo>
                  <a:lnTo>
                    <a:pt x="408" y="306"/>
                  </a:lnTo>
                  <a:lnTo>
                    <a:pt x="414" y="306"/>
                  </a:lnTo>
                  <a:lnTo>
                    <a:pt x="420" y="306"/>
                  </a:lnTo>
                  <a:lnTo>
                    <a:pt x="426" y="306"/>
                  </a:lnTo>
                  <a:lnTo>
                    <a:pt x="432" y="306"/>
                  </a:lnTo>
                  <a:lnTo>
                    <a:pt x="438" y="306"/>
                  </a:lnTo>
                  <a:lnTo>
                    <a:pt x="444" y="306"/>
                  </a:lnTo>
                  <a:lnTo>
                    <a:pt x="450" y="306"/>
                  </a:lnTo>
                  <a:lnTo>
                    <a:pt x="456" y="306"/>
                  </a:lnTo>
                  <a:lnTo>
                    <a:pt x="462" y="306"/>
                  </a:lnTo>
                  <a:lnTo>
                    <a:pt x="468" y="306"/>
                  </a:lnTo>
                  <a:lnTo>
                    <a:pt x="474" y="306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8" name="Freeform 144"/>
            <p:cNvSpPr>
              <a:spLocks/>
            </p:cNvSpPr>
            <p:nvPr/>
          </p:nvSpPr>
          <p:spPr bwMode="auto">
            <a:xfrm>
              <a:off x="-1131888" y="2189163"/>
              <a:ext cx="1123950" cy="981075"/>
            </a:xfrm>
            <a:custGeom>
              <a:avLst/>
              <a:gdLst/>
              <a:ahLst/>
              <a:cxnLst>
                <a:cxn ang="0">
                  <a:pos x="12" y="618"/>
                </a:cxn>
                <a:cxn ang="0">
                  <a:pos x="30" y="618"/>
                </a:cxn>
                <a:cxn ang="0">
                  <a:pos x="48" y="618"/>
                </a:cxn>
                <a:cxn ang="0">
                  <a:pos x="66" y="84"/>
                </a:cxn>
                <a:cxn ang="0">
                  <a:pos x="84" y="54"/>
                </a:cxn>
                <a:cxn ang="0">
                  <a:pos x="96" y="42"/>
                </a:cxn>
                <a:cxn ang="0">
                  <a:pos x="114" y="30"/>
                </a:cxn>
                <a:cxn ang="0">
                  <a:pos x="126" y="78"/>
                </a:cxn>
                <a:cxn ang="0">
                  <a:pos x="144" y="54"/>
                </a:cxn>
                <a:cxn ang="0">
                  <a:pos x="162" y="30"/>
                </a:cxn>
                <a:cxn ang="0">
                  <a:pos x="180" y="114"/>
                </a:cxn>
                <a:cxn ang="0">
                  <a:pos x="198" y="72"/>
                </a:cxn>
                <a:cxn ang="0">
                  <a:pos x="210" y="12"/>
                </a:cxn>
                <a:cxn ang="0">
                  <a:pos x="228" y="48"/>
                </a:cxn>
                <a:cxn ang="0">
                  <a:pos x="240" y="36"/>
                </a:cxn>
                <a:cxn ang="0">
                  <a:pos x="258" y="42"/>
                </a:cxn>
                <a:cxn ang="0">
                  <a:pos x="276" y="60"/>
                </a:cxn>
                <a:cxn ang="0">
                  <a:pos x="294" y="618"/>
                </a:cxn>
                <a:cxn ang="0">
                  <a:pos x="312" y="618"/>
                </a:cxn>
                <a:cxn ang="0">
                  <a:pos x="330" y="618"/>
                </a:cxn>
                <a:cxn ang="0">
                  <a:pos x="348" y="618"/>
                </a:cxn>
                <a:cxn ang="0">
                  <a:pos x="366" y="618"/>
                </a:cxn>
                <a:cxn ang="0">
                  <a:pos x="384" y="618"/>
                </a:cxn>
                <a:cxn ang="0">
                  <a:pos x="402" y="30"/>
                </a:cxn>
                <a:cxn ang="0">
                  <a:pos x="414" y="42"/>
                </a:cxn>
                <a:cxn ang="0">
                  <a:pos x="432" y="60"/>
                </a:cxn>
                <a:cxn ang="0">
                  <a:pos x="444" y="102"/>
                </a:cxn>
                <a:cxn ang="0">
                  <a:pos x="462" y="54"/>
                </a:cxn>
                <a:cxn ang="0">
                  <a:pos x="480" y="24"/>
                </a:cxn>
                <a:cxn ang="0">
                  <a:pos x="498" y="42"/>
                </a:cxn>
                <a:cxn ang="0">
                  <a:pos x="510" y="102"/>
                </a:cxn>
                <a:cxn ang="0">
                  <a:pos x="528" y="60"/>
                </a:cxn>
                <a:cxn ang="0">
                  <a:pos x="540" y="72"/>
                </a:cxn>
                <a:cxn ang="0">
                  <a:pos x="558" y="66"/>
                </a:cxn>
                <a:cxn ang="0">
                  <a:pos x="576" y="12"/>
                </a:cxn>
                <a:cxn ang="0">
                  <a:pos x="594" y="96"/>
                </a:cxn>
                <a:cxn ang="0">
                  <a:pos x="606" y="66"/>
                </a:cxn>
                <a:cxn ang="0">
                  <a:pos x="624" y="72"/>
                </a:cxn>
                <a:cxn ang="0">
                  <a:pos x="642" y="618"/>
                </a:cxn>
                <a:cxn ang="0">
                  <a:pos x="660" y="618"/>
                </a:cxn>
                <a:cxn ang="0">
                  <a:pos x="678" y="618"/>
                </a:cxn>
                <a:cxn ang="0">
                  <a:pos x="696" y="618"/>
                </a:cxn>
              </a:cxnLst>
              <a:rect l="0" t="0" r="r" b="b"/>
              <a:pathLst>
                <a:path w="708" h="618">
                  <a:moveTo>
                    <a:pt x="0" y="618"/>
                  </a:moveTo>
                  <a:lnTo>
                    <a:pt x="6" y="618"/>
                  </a:lnTo>
                  <a:lnTo>
                    <a:pt x="12" y="618"/>
                  </a:lnTo>
                  <a:lnTo>
                    <a:pt x="18" y="618"/>
                  </a:lnTo>
                  <a:lnTo>
                    <a:pt x="24" y="618"/>
                  </a:lnTo>
                  <a:lnTo>
                    <a:pt x="30" y="618"/>
                  </a:lnTo>
                  <a:lnTo>
                    <a:pt x="36" y="618"/>
                  </a:lnTo>
                  <a:lnTo>
                    <a:pt x="42" y="618"/>
                  </a:lnTo>
                  <a:lnTo>
                    <a:pt x="48" y="618"/>
                  </a:lnTo>
                  <a:lnTo>
                    <a:pt x="54" y="84"/>
                  </a:lnTo>
                  <a:lnTo>
                    <a:pt x="60" y="84"/>
                  </a:lnTo>
                  <a:lnTo>
                    <a:pt x="66" y="84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54"/>
                  </a:lnTo>
                  <a:lnTo>
                    <a:pt x="90" y="54"/>
                  </a:lnTo>
                  <a:lnTo>
                    <a:pt x="96" y="54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26" y="78"/>
                  </a:lnTo>
                  <a:lnTo>
                    <a:pt x="132" y="78"/>
                  </a:lnTo>
                  <a:lnTo>
                    <a:pt x="138" y="78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6" y="30"/>
                  </a:lnTo>
                  <a:lnTo>
                    <a:pt x="162" y="30"/>
                  </a:lnTo>
                  <a:lnTo>
                    <a:pt x="168" y="30"/>
                  </a:lnTo>
                  <a:lnTo>
                    <a:pt x="174" y="114"/>
                  </a:lnTo>
                  <a:lnTo>
                    <a:pt x="180" y="114"/>
                  </a:lnTo>
                  <a:lnTo>
                    <a:pt x="186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198" y="12"/>
                  </a:lnTo>
                  <a:lnTo>
                    <a:pt x="204" y="12"/>
                  </a:lnTo>
                  <a:lnTo>
                    <a:pt x="210" y="12"/>
                  </a:lnTo>
                  <a:lnTo>
                    <a:pt x="216" y="48"/>
                  </a:lnTo>
                  <a:lnTo>
                    <a:pt x="222" y="48"/>
                  </a:lnTo>
                  <a:lnTo>
                    <a:pt x="228" y="48"/>
                  </a:lnTo>
                  <a:lnTo>
                    <a:pt x="228" y="36"/>
                  </a:lnTo>
                  <a:lnTo>
                    <a:pt x="234" y="36"/>
                  </a:lnTo>
                  <a:lnTo>
                    <a:pt x="240" y="36"/>
                  </a:lnTo>
                  <a:lnTo>
                    <a:pt x="246" y="48"/>
                  </a:lnTo>
                  <a:lnTo>
                    <a:pt x="252" y="48"/>
                  </a:lnTo>
                  <a:lnTo>
                    <a:pt x="258" y="42"/>
                  </a:lnTo>
                  <a:lnTo>
                    <a:pt x="264" y="42"/>
                  </a:lnTo>
                  <a:lnTo>
                    <a:pt x="270" y="42"/>
                  </a:lnTo>
                  <a:lnTo>
                    <a:pt x="276" y="60"/>
                  </a:lnTo>
                  <a:lnTo>
                    <a:pt x="282" y="60"/>
                  </a:lnTo>
                  <a:lnTo>
                    <a:pt x="288" y="42"/>
                  </a:lnTo>
                  <a:lnTo>
                    <a:pt x="294" y="618"/>
                  </a:lnTo>
                  <a:lnTo>
                    <a:pt x="300" y="618"/>
                  </a:lnTo>
                  <a:lnTo>
                    <a:pt x="306" y="618"/>
                  </a:lnTo>
                  <a:lnTo>
                    <a:pt x="312" y="618"/>
                  </a:lnTo>
                  <a:lnTo>
                    <a:pt x="318" y="618"/>
                  </a:lnTo>
                  <a:lnTo>
                    <a:pt x="324" y="618"/>
                  </a:lnTo>
                  <a:lnTo>
                    <a:pt x="330" y="618"/>
                  </a:lnTo>
                  <a:lnTo>
                    <a:pt x="336" y="618"/>
                  </a:lnTo>
                  <a:lnTo>
                    <a:pt x="342" y="618"/>
                  </a:lnTo>
                  <a:lnTo>
                    <a:pt x="348" y="618"/>
                  </a:lnTo>
                  <a:lnTo>
                    <a:pt x="354" y="618"/>
                  </a:lnTo>
                  <a:lnTo>
                    <a:pt x="360" y="618"/>
                  </a:lnTo>
                  <a:lnTo>
                    <a:pt x="366" y="618"/>
                  </a:lnTo>
                  <a:lnTo>
                    <a:pt x="372" y="618"/>
                  </a:lnTo>
                  <a:lnTo>
                    <a:pt x="378" y="618"/>
                  </a:lnTo>
                  <a:lnTo>
                    <a:pt x="384" y="618"/>
                  </a:lnTo>
                  <a:lnTo>
                    <a:pt x="390" y="30"/>
                  </a:lnTo>
                  <a:lnTo>
                    <a:pt x="396" y="30"/>
                  </a:lnTo>
                  <a:lnTo>
                    <a:pt x="402" y="30"/>
                  </a:lnTo>
                  <a:lnTo>
                    <a:pt x="402" y="42"/>
                  </a:lnTo>
                  <a:lnTo>
                    <a:pt x="408" y="42"/>
                  </a:lnTo>
                  <a:lnTo>
                    <a:pt x="414" y="42"/>
                  </a:lnTo>
                  <a:lnTo>
                    <a:pt x="420" y="60"/>
                  </a:lnTo>
                  <a:lnTo>
                    <a:pt x="426" y="60"/>
                  </a:lnTo>
                  <a:lnTo>
                    <a:pt x="432" y="60"/>
                  </a:lnTo>
                  <a:lnTo>
                    <a:pt x="432" y="102"/>
                  </a:lnTo>
                  <a:lnTo>
                    <a:pt x="438" y="102"/>
                  </a:lnTo>
                  <a:lnTo>
                    <a:pt x="444" y="102"/>
                  </a:lnTo>
                  <a:lnTo>
                    <a:pt x="450" y="84"/>
                  </a:lnTo>
                  <a:lnTo>
                    <a:pt x="456" y="84"/>
                  </a:lnTo>
                  <a:lnTo>
                    <a:pt x="462" y="54"/>
                  </a:lnTo>
                  <a:lnTo>
                    <a:pt x="468" y="54"/>
                  </a:lnTo>
                  <a:lnTo>
                    <a:pt x="474" y="54"/>
                  </a:lnTo>
                  <a:lnTo>
                    <a:pt x="480" y="24"/>
                  </a:lnTo>
                  <a:lnTo>
                    <a:pt x="486" y="24"/>
                  </a:lnTo>
                  <a:lnTo>
                    <a:pt x="492" y="42"/>
                  </a:lnTo>
                  <a:lnTo>
                    <a:pt x="498" y="42"/>
                  </a:lnTo>
                  <a:lnTo>
                    <a:pt x="504" y="42"/>
                  </a:lnTo>
                  <a:lnTo>
                    <a:pt x="504" y="102"/>
                  </a:lnTo>
                  <a:lnTo>
                    <a:pt x="510" y="102"/>
                  </a:lnTo>
                  <a:lnTo>
                    <a:pt x="516" y="102"/>
                  </a:lnTo>
                  <a:lnTo>
                    <a:pt x="522" y="60"/>
                  </a:lnTo>
                  <a:lnTo>
                    <a:pt x="528" y="60"/>
                  </a:lnTo>
                  <a:lnTo>
                    <a:pt x="534" y="60"/>
                  </a:lnTo>
                  <a:lnTo>
                    <a:pt x="534" y="72"/>
                  </a:lnTo>
                  <a:lnTo>
                    <a:pt x="540" y="72"/>
                  </a:lnTo>
                  <a:lnTo>
                    <a:pt x="546" y="72"/>
                  </a:lnTo>
                  <a:lnTo>
                    <a:pt x="552" y="66"/>
                  </a:lnTo>
                  <a:lnTo>
                    <a:pt x="558" y="66"/>
                  </a:lnTo>
                  <a:lnTo>
                    <a:pt x="564" y="12"/>
                  </a:lnTo>
                  <a:lnTo>
                    <a:pt x="570" y="12"/>
                  </a:lnTo>
                  <a:lnTo>
                    <a:pt x="576" y="12"/>
                  </a:lnTo>
                  <a:lnTo>
                    <a:pt x="582" y="36"/>
                  </a:lnTo>
                  <a:lnTo>
                    <a:pt x="588" y="36"/>
                  </a:lnTo>
                  <a:lnTo>
                    <a:pt x="594" y="96"/>
                  </a:lnTo>
                  <a:lnTo>
                    <a:pt x="600" y="96"/>
                  </a:lnTo>
                  <a:lnTo>
                    <a:pt x="606" y="96"/>
                  </a:lnTo>
                  <a:lnTo>
                    <a:pt x="606" y="66"/>
                  </a:lnTo>
                  <a:lnTo>
                    <a:pt x="612" y="66"/>
                  </a:lnTo>
                  <a:lnTo>
                    <a:pt x="618" y="66"/>
                  </a:lnTo>
                  <a:lnTo>
                    <a:pt x="624" y="72"/>
                  </a:lnTo>
                  <a:lnTo>
                    <a:pt x="630" y="618"/>
                  </a:lnTo>
                  <a:lnTo>
                    <a:pt x="636" y="54"/>
                  </a:lnTo>
                  <a:lnTo>
                    <a:pt x="642" y="618"/>
                  </a:lnTo>
                  <a:lnTo>
                    <a:pt x="648" y="618"/>
                  </a:lnTo>
                  <a:lnTo>
                    <a:pt x="654" y="618"/>
                  </a:lnTo>
                  <a:lnTo>
                    <a:pt x="660" y="618"/>
                  </a:lnTo>
                  <a:lnTo>
                    <a:pt x="666" y="618"/>
                  </a:lnTo>
                  <a:lnTo>
                    <a:pt x="672" y="618"/>
                  </a:lnTo>
                  <a:lnTo>
                    <a:pt x="678" y="618"/>
                  </a:lnTo>
                  <a:lnTo>
                    <a:pt x="684" y="618"/>
                  </a:lnTo>
                  <a:lnTo>
                    <a:pt x="690" y="618"/>
                  </a:lnTo>
                  <a:lnTo>
                    <a:pt x="696" y="618"/>
                  </a:lnTo>
                  <a:lnTo>
                    <a:pt x="702" y="618"/>
                  </a:lnTo>
                  <a:lnTo>
                    <a:pt x="708" y="618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9" name="Freeform 145"/>
            <p:cNvSpPr>
              <a:spLocks/>
            </p:cNvSpPr>
            <p:nvPr/>
          </p:nvSpPr>
          <p:spPr bwMode="auto">
            <a:xfrm>
              <a:off x="-7938" y="2132013"/>
              <a:ext cx="1152525" cy="1038225"/>
            </a:xfrm>
            <a:custGeom>
              <a:avLst/>
              <a:gdLst/>
              <a:ahLst/>
              <a:cxnLst>
                <a:cxn ang="0">
                  <a:pos x="12" y="654"/>
                </a:cxn>
                <a:cxn ang="0">
                  <a:pos x="30" y="654"/>
                </a:cxn>
                <a:cxn ang="0">
                  <a:pos x="48" y="612"/>
                </a:cxn>
                <a:cxn ang="0">
                  <a:pos x="66" y="570"/>
                </a:cxn>
                <a:cxn ang="0">
                  <a:pos x="84" y="540"/>
                </a:cxn>
                <a:cxn ang="0">
                  <a:pos x="102" y="516"/>
                </a:cxn>
                <a:cxn ang="0">
                  <a:pos x="114" y="474"/>
                </a:cxn>
                <a:cxn ang="0">
                  <a:pos x="132" y="372"/>
                </a:cxn>
                <a:cxn ang="0">
                  <a:pos x="150" y="342"/>
                </a:cxn>
                <a:cxn ang="0">
                  <a:pos x="168" y="312"/>
                </a:cxn>
                <a:cxn ang="0">
                  <a:pos x="186" y="294"/>
                </a:cxn>
                <a:cxn ang="0">
                  <a:pos x="204" y="258"/>
                </a:cxn>
                <a:cxn ang="0">
                  <a:pos x="216" y="234"/>
                </a:cxn>
                <a:cxn ang="0">
                  <a:pos x="234" y="180"/>
                </a:cxn>
                <a:cxn ang="0">
                  <a:pos x="252" y="210"/>
                </a:cxn>
                <a:cxn ang="0">
                  <a:pos x="270" y="198"/>
                </a:cxn>
                <a:cxn ang="0">
                  <a:pos x="288" y="174"/>
                </a:cxn>
                <a:cxn ang="0">
                  <a:pos x="306" y="174"/>
                </a:cxn>
                <a:cxn ang="0">
                  <a:pos x="318" y="162"/>
                </a:cxn>
                <a:cxn ang="0">
                  <a:pos x="336" y="138"/>
                </a:cxn>
                <a:cxn ang="0">
                  <a:pos x="354" y="126"/>
                </a:cxn>
                <a:cxn ang="0">
                  <a:pos x="372" y="108"/>
                </a:cxn>
                <a:cxn ang="0">
                  <a:pos x="390" y="132"/>
                </a:cxn>
                <a:cxn ang="0">
                  <a:pos x="408" y="102"/>
                </a:cxn>
                <a:cxn ang="0">
                  <a:pos x="426" y="120"/>
                </a:cxn>
                <a:cxn ang="0">
                  <a:pos x="444" y="114"/>
                </a:cxn>
                <a:cxn ang="0">
                  <a:pos x="462" y="102"/>
                </a:cxn>
                <a:cxn ang="0">
                  <a:pos x="480" y="78"/>
                </a:cxn>
                <a:cxn ang="0">
                  <a:pos x="498" y="72"/>
                </a:cxn>
                <a:cxn ang="0">
                  <a:pos x="510" y="0"/>
                </a:cxn>
                <a:cxn ang="0">
                  <a:pos x="528" y="42"/>
                </a:cxn>
                <a:cxn ang="0">
                  <a:pos x="546" y="96"/>
                </a:cxn>
                <a:cxn ang="0">
                  <a:pos x="564" y="54"/>
                </a:cxn>
                <a:cxn ang="0">
                  <a:pos x="582" y="72"/>
                </a:cxn>
                <a:cxn ang="0">
                  <a:pos x="600" y="102"/>
                </a:cxn>
                <a:cxn ang="0">
                  <a:pos x="612" y="84"/>
                </a:cxn>
                <a:cxn ang="0">
                  <a:pos x="630" y="66"/>
                </a:cxn>
                <a:cxn ang="0">
                  <a:pos x="648" y="90"/>
                </a:cxn>
                <a:cxn ang="0">
                  <a:pos x="666" y="96"/>
                </a:cxn>
                <a:cxn ang="0">
                  <a:pos x="684" y="156"/>
                </a:cxn>
                <a:cxn ang="0">
                  <a:pos x="702" y="90"/>
                </a:cxn>
                <a:cxn ang="0">
                  <a:pos x="714" y="66"/>
                </a:cxn>
              </a:cxnLst>
              <a:rect l="0" t="0" r="r" b="b"/>
              <a:pathLst>
                <a:path w="726" h="654">
                  <a:moveTo>
                    <a:pt x="0" y="654"/>
                  </a:moveTo>
                  <a:lnTo>
                    <a:pt x="6" y="654"/>
                  </a:lnTo>
                  <a:lnTo>
                    <a:pt x="12" y="654"/>
                  </a:lnTo>
                  <a:lnTo>
                    <a:pt x="18" y="654"/>
                  </a:lnTo>
                  <a:lnTo>
                    <a:pt x="24" y="654"/>
                  </a:lnTo>
                  <a:lnTo>
                    <a:pt x="30" y="654"/>
                  </a:lnTo>
                  <a:lnTo>
                    <a:pt x="36" y="654"/>
                  </a:lnTo>
                  <a:lnTo>
                    <a:pt x="42" y="654"/>
                  </a:lnTo>
                  <a:lnTo>
                    <a:pt x="48" y="612"/>
                  </a:lnTo>
                  <a:lnTo>
                    <a:pt x="54" y="612"/>
                  </a:lnTo>
                  <a:lnTo>
                    <a:pt x="60" y="570"/>
                  </a:lnTo>
                  <a:lnTo>
                    <a:pt x="66" y="570"/>
                  </a:lnTo>
                  <a:lnTo>
                    <a:pt x="72" y="570"/>
                  </a:lnTo>
                  <a:lnTo>
                    <a:pt x="78" y="540"/>
                  </a:lnTo>
                  <a:lnTo>
                    <a:pt x="84" y="540"/>
                  </a:lnTo>
                  <a:lnTo>
                    <a:pt x="90" y="516"/>
                  </a:lnTo>
                  <a:lnTo>
                    <a:pt x="96" y="516"/>
                  </a:lnTo>
                  <a:lnTo>
                    <a:pt x="102" y="516"/>
                  </a:lnTo>
                  <a:lnTo>
                    <a:pt x="102" y="474"/>
                  </a:lnTo>
                  <a:lnTo>
                    <a:pt x="108" y="474"/>
                  </a:lnTo>
                  <a:lnTo>
                    <a:pt x="114" y="474"/>
                  </a:lnTo>
                  <a:lnTo>
                    <a:pt x="120" y="432"/>
                  </a:lnTo>
                  <a:lnTo>
                    <a:pt x="126" y="432"/>
                  </a:lnTo>
                  <a:lnTo>
                    <a:pt x="132" y="372"/>
                  </a:lnTo>
                  <a:lnTo>
                    <a:pt x="138" y="372"/>
                  </a:lnTo>
                  <a:lnTo>
                    <a:pt x="144" y="372"/>
                  </a:lnTo>
                  <a:lnTo>
                    <a:pt x="150" y="342"/>
                  </a:lnTo>
                  <a:lnTo>
                    <a:pt x="156" y="342"/>
                  </a:lnTo>
                  <a:lnTo>
                    <a:pt x="162" y="312"/>
                  </a:lnTo>
                  <a:lnTo>
                    <a:pt x="168" y="312"/>
                  </a:lnTo>
                  <a:lnTo>
                    <a:pt x="174" y="312"/>
                  </a:lnTo>
                  <a:lnTo>
                    <a:pt x="180" y="294"/>
                  </a:lnTo>
                  <a:lnTo>
                    <a:pt x="186" y="294"/>
                  </a:lnTo>
                  <a:lnTo>
                    <a:pt x="192" y="258"/>
                  </a:lnTo>
                  <a:lnTo>
                    <a:pt x="198" y="258"/>
                  </a:lnTo>
                  <a:lnTo>
                    <a:pt x="204" y="258"/>
                  </a:lnTo>
                  <a:lnTo>
                    <a:pt x="204" y="234"/>
                  </a:lnTo>
                  <a:lnTo>
                    <a:pt x="210" y="234"/>
                  </a:lnTo>
                  <a:lnTo>
                    <a:pt x="216" y="234"/>
                  </a:lnTo>
                  <a:lnTo>
                    <a:pt x="222" y="216"/>
                  </a:lnTo>
                  <a:lnTo>
                    <a:pt x="228" y="216"/>
                  </a:lnTo>
                  <a:lnTo>
                    <a:pt x="234" y="180"/>
                  </a:lnTo>
                  <a:lnTo>
                    <a:pt x="240" y="180"/>
                  </a:lnTo>
                  <a:lnTo>
                    <a:pt x="246" y="180"/>
                  </a:lnTo>
                  <a:lnTo>
                    <a:pt x="252" y="210"/>
                  </a:lnTo>
                  <a:lnTo>
                    <a:pt x="258" y="210"/>
                  </a:lnTo>
                  <a:lnTo>
                    <a:pt x="264" y="198"/>
                  </a:lnTo>
                  <a:lnTo>
                    <a:pt x="270" y="198"/>
                  </a:lnTo>
                  <a:lnTo>
                    <a:pt x="276" y="198"/>
                  </a:lnTo>
                  <a:lnTo>
                    <a:pt x="282" y="174"/>
                  </a:lnTo>
                  <a:lnTo>
                    <a:pt x="288" y="174"/>
                  </a:lnTo>
                  <a:lnTo>
                    <a:pt x="294" y="174"/>
                  </a:lnTo>
                  <a:lnTo>
                    <a:pt x="300" y="174"/>
                  </a:lnTo>
                  <a:lnTo>
                    <a:pt x="306" y="174"/>
                  </a:lnTo>
                  <a:lnTo>
                    <a:pt x="306" y="162"/>
                  </a:lnTo>
                  <a:lnTo>
                    <a:pt x="312" y="162"/>
                  </a:lnTo>
                  <a:lnTo>
                    <a:pt x="318" y="162"/>
                  </a:lnTo>
                  <a:lnTo>
                    <a:pt x="324" y="156"/>
                  </a:lnTo>
                  <a:lnTo>
                    <a:pt x="330" y="156"/>
                  </a:lnTo>
                  <a:lnTo>
                    <a:pt x="336" y="138"/>
                  </a:lnTo>
                  <a:lnTo>
                    <a:pt x="342" y="138"/>
                  </a:lnTo>
                  <a:lnTo>
                    <a:pt x="348" y="138"/>
                  </a:lnTo>
                  <a:lnTo>
                    <a:pt x="354" y="126"/>
                  </a:lnTo>
                  <a:lnTo>
                    <a:pt x="360" y="126"/>
                  </a:lnTo>
                  <a:lnTo>
                    <a:pt x="366" y="108"/>
                  </a:lnTo>
                  <a:lnTo>
                    <a:pt x="372" y="108"/>
                  </a:lnTo>
                  <a:lnTo>
                    <a:pt x="378" y="108"/>
                  </a:lnTo>
                  <a:lnTo>
                    <a:pt x="384" y="132"/>
                  </a:lnTo>
                  <a:lnTo>
                    <a:pt x="390" y="132"/>
                  </a:lnTo>
                  <a:lnTo>
                    <a:pt x="396" y="96"/>
                  </a:lnTo>
                  <a:lnTo>
                    <a:pt x="402" y="96"/>
                  </a:lnTo>
                  <a:lnTo>
                    <a:pt x="408" y="102"/>
                  </a:lnTo>
                  <a:lnTo>
                    <a:pt x="414" y="102"/>
                  </a:lnTo>
                  <a:lnTo>
                    <a:pt x="420" y="102"/>
                  </a:lnTo>
                  <a:lnTo>
                    <a:pt x="426" y="120"/>
                  </a:lnTo>
                  <a:lnTo>
                    <a:pt x="432" y="120"/>
                  </a:lnTo>
                  <a:lnTo>
                    <a:pt x="438" y="114"/>
                  </a:lnTo>
                  <a:lnTo>
                    <a:pt x="444" y="114"/>
                  </a:lnTo>
                  <a:lnTo>
                    <a:pt x="450" y="114"/>
                  </a:lnTo>
                  <a:lnTo>
                    <a:pt x="456" y="102"/>
                  </a:lnTo>
                  <a:lnTo>
                    <a:pt x="462" y="102"/>
                  </a:lnTo>
                  <a:lnTo>
                    <a:pt x="468" y="78"/>
                  </a:lnTo>
                  <a:lnTo>
                    <a:pt x="474" y="78"/>
                  </a:lnTo>
                  <a:lnTo>
                    <a:pt x="480" y="78"/>
                  </a:lnTo>
                  <a:lnTo>
                    <a:pt x="486" y="42"/>
                  </a:lnTo>
                  <a:lnTo>
                    <a:pt x="492" y="42"/>
                  </a:lnTo>
                  <a:lnTo>
                    <a:pt x="498" y="72"/>
                  </a:lnTo>
                  <a:lnTo>
                    <a:pt x="504" y="72"/>
                  </a:lnTo>
                  <a:lnTo>
                    <a:pt x="510" y="72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42"/>
                  </a:lnTo>
                  <a:lnTo>
                    <a:pt x="534" y="42"/>
                  </a:lnTo>
                  <a:lnTo>
                    <a:pt x="540" y="96"/>
                  </a:lnTo>
                  <a:lnTo>
                    <a:pt x="546" y="96"/>
                  </a:lnTo>
                  <a:lnTo>
                    <a:pt x="552" y="96"/>
                  </a:lnTo>
                  <a:lnTo>
                    <a:pt x="558" y="54"/>
                  </a:lnTo>
                  <a:lnTo>
                    <a:pt x="564" y="54"/>
                  </a:lnTo>
                  <a:lnTo>
                    <a:pt x="570" y="72"/>
                  </a:lnTo>
                  <a:lnTo>
                    <a:pt x="576" y="72"/>
                  </a:lnTo>
                  <a:lnTo>
                    <a:pt x="582" y="72"/>
                  </a:lnTo>
                  <a:lnTo>
                    <a:pt x="588" y="78"/>
                  </a:lnTo>
                  <a:lnTo>
                    <a:pt x="594" y="78"/>
                  </a:lnTo>
                  <a:lnTo>
                    <a:pt x="600" y="102"/>
                  </a:lnTo>
                  <a:lnTo>
                    <a:pt x="606" y="102"/>
                  </a:lnTo>
                  <a:lnTo>
                    <a:pt x="612" y="102"/>
                  </a:lnTo>
                  <a:lnTo>
                    <a:pt x="612" y="84"/>
                  </a:lnTo>
                  <a:lnTo>
                    <a:pt x="618" y="84"/>
                  </a:lnTo>
                  <a:lnTo>
                    <a:pt x="624" y="84"/>
                  </a:lnTo>
                  <a:lnTo>
                    <a:pt x="630" y="66"/>
                  </a:lnTo>
                  <a:lnTo>
                    <a:pt x="636" y="66"/>
                  </a:lnTo>
                  <a:lnTo>
                    <a:pt x="642" y="90"/>
                  </a:lnTo>
                  <a:lnTo>
                    <a:pt x="648" y="90"/>
                  </a:lnTo>
                  <a:lnTo>
                    <a:pt x="654" y="90"/>
                  </a:lnTo>
                  <a:lnTo>
                    <a:pt x="660" y="96"/>
                  </a:lnTo>
                  <a:lnTo>
                    <a:pt x="666" y="96"/>
                  </a:lnTo>
                  <a:lnTo>
                    <a:pt x="672" y="156"/>
                  </a:lnTo>
                  <a:lnTo>
                    <a:pt x="678" y="156"/>
                  </a:lnTo>
                  <a:lnTo>
                    <a:pt x="684" y="156"/>
                  </a:lnTo>
                  <a:lnTo>
                    <a:pt x="690" y="60"/>
                  </a:lnTo>
                  <a:lnTo>
                    <a:pt x="696" y="60"/>
                  </a:lnTo>
                  <a:lnTo>
                    <a:pt x="702" y="90"/>
                  </a:lnTo>
                  <a:lnTo>
                    <a:pt x="708" y="90"/>
                  </a:lnTo>
                  <a:lnTo>
                    <a:pt x="714" y="90"/>
                  </a:lnTo>
                  <a:lnTo>
                    <a:pt x="714" y="66"/>
                  </a:lnTo>
                  <a:lnTo>
                    <a:pt x="720" y="66"/>
                  </a:lnTo>
                  <a:lnTo>
                    <a:pt x="726" y="66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0" name="Freeform 146"/>
            <p:cNvSpPr>
              <a:spLocks/>
            </p:cNvSpPr>
            <p:nvPr/>
          </p:nvSpPr>
          <p:spPr bwMode="auto">
            <a:xfrm>
              <a:off x="1144588" y="2208213"/>
              <a:ext cx="1162050" cy="962025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30" y="24"/>
                </a:cxn>
                <a:cxn ang="0">
                  <a:pos x="48" y="48"/>
                </a:cxn>
                <a:cxn ang="0">
                  <a:pos x="66" y="48"/>
                </a:cxn>
                <a:cxn ang="0">
                  <a:pos x="84" y="0"/>
                </a:cxn>
                <a:cxn ang="0">
                  <a:pos x="102" y="6"/>
                </a:cxn>
                <a:cxn ang="0">
                  <a:pos x="120" y="42"/>
                </a:cxn>
                <a:cxn ang="0">
                  <a:pos x="138" y="66"/>
                </a:cxn>
                <a:cxn ang="0">
                  <a:pos x="156" y="48"/>
                </a:cxn>
                <a:cxn ang="0">
                  <a:pos x="174" y="78"/>
                </a:cxn>
                <a:cxn ang="0">
                  <a:pos x="192" y="66"/>
                </a:cxn>
                <a:cxn ang="0">
                  <a:pos x="204" y="12"/>
                </a:cxn>
                <a:cxn ang="0">
                  <a:pos x="222" y="30"/>
                </a:cxn>
                <a:cxn ang="0">
                  <a:pos x="240" y="36"/>
                </a:cxn>
                <a:cxn ang="0">
                  <a:pos x="258" y="30"/>
                </a:cxn>
                <a:cxn ang="0">
                  <a:pos x="270" y="606"/>
                </a:cxn>
                <a:cxn ang="0">
                  <a:pos x="288" y="606"/>
                </a:cxn>
                <a:cxn ang="0">
                  <a:pos x="306" y="606"/>
                </a:cxn>
                <a:cxn ang="0">
                  <a:pos x="324" y="606"/>
                </a:cxn>
                <a:cxn ang="0">
                  <a:pos x="342" y="606"/>
                </a:cxn>
                <a:cxn ang="0">
                  <a:pos x="360" y="606"/>
                </a:cxn>
                <a:cxn ang="0">
                  <a:pos x="378" y="606"/>
                </a:cxn>
                <a:cxn ang="0">
                  <a:pos x="396" y="606"/>
                </a:cxn>
                <a:cxn ang="0">
                  <a:pos x="414" y="606"/>
                </a:cxn>
                <a:cxn ang="0">
                  <a:pos x="432" y="606"/>
                </a:cxn>
                <a:cxn ang="0">
                  <a:pos x="450" y="606"/>
                </a:cxn>
                <a:cxn ang="0">
                  <a:pos x="468" y="606"/>
                </a:cxn>
                <a:cxn ang="0">
                  <a:pos x="486" y="606"/>
                </a:cxn>
                <a:cxn ang="0">
                  <a:pos x="504" y="606"/>
                </a:cxn>
                <a:cxn ang="0">
                  <a:pos x="522" y="606"/>
                </a:cxn>
                <a:cxn ang="0">
                  <a:pos x="540" y="606"/>
                </a:cxn>
                <a:cxn ang="0">
                  <a:pos x="558" y="606"/>
                </a:cxn>
                <a:cxn ang="0">
                  <a:pos x="576" y="606"/>
                </a:cxn>
                <a:cxn ang="0">
                  <a:pos x="594" y="588"/>
                </a:cxn>
                <a:cxn ang="0">
                  <a:pos x="606" y="570"/>
                </a:cxn>
                <a:cxn ang="0">
                  <a:pos x="624" y="558"/>
                </a:cxn>
                <a:cxn ang="0">
                  <a:pos x="642" y="534"/>
                </a:cxn>
                <a:cxn ang="0">
                  <a:pos x="660" y="492"/>
                </a:cxn>
                <a:cxn ang="0">
                  <a:pos x="672" y="462"/>
                </a:cxn>
                <a:cxn ang="0">
                  <a:pos x="690" y="432"/>
                </a:cxn>
                <a:cxn ang="0">
                  <a:pos x="702" y="390"/>
                </a:cxn>
                <a:cxn ang="0">
                  <a:pos x="720" y="336"/>
                </a:cxn>
              </a:cxnLst>
              <a:rect l="0" t="0" r="r" b="b"/>
              <a:pathLst>
                <a:path w="732" h="606">
                  <a:moveTo>
                    <a:pt x="0" y="18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8" y="48"/>
                  </a:lnTo>
                  <a:lnTo>
                    <a:pt x="54" y="48"/>
                  </a:lnTo>
                  <a:lnTo>
                    <a:pt x="60" y="48"/>
                  </a:lnTo>
                  <a:lnTo>
                    <a:pt x="66" y="48"/>
                  </a:lnTo>
                  <a:lnTo>
                    <a:pt x="72" y="48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30"/>
                  </a:lnTo>
                  <a:lnTo>
                    <a:pt x="114" y="30"/>
                  </a:lnTo>
                  <a:lnTo>
                    <a:pt x="120" y="42"/>
                  </a:lnTo>
                  <a:lnTo>
                    <a:pt x="126" y="42"/>
                  </a:lnTo>
                  <a:lnTo>
                    <a:pt x="132" y="42"/>
                  </a:lnTo>
                  <a:lnTo>
                    <a:pt x="138" y="66"/>
                  </a:lnTo>
                  <a:lnTo>
                    <a:pt x="144" y="66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80" y="66"/>
                  </a:lnTo>
                  <a:lnTo>
                    <a:pt x="186" y="66"/>
                  </a:lnTo>
                  <a:lnTo>
                    <a:pt x="192" y="66"/>
                  </a:lnTo>
                  <a:lnTo>
                    <a:pt x="192" y="12"/>
                  </a:lnTo>
                  <a:lnTo>
                    <a:pt x="198" y="12"/>
                  </a:lnTo>
                  <a:lnTo>
                    <a:pt x="204" y="12"/>
                  </a:lnTo>
                  <a:lnTo>
                    <a:pt x="210" y="48"/>
                  </a:lnTo>
                  <a:lnTo>
                    <a:pt x="216" y="48"/>
                  </a:lnTo>
                  <a:lnTo>
                    <a:pt x="222" y="30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40" y="36"/>
                  </a:lnTo>
                  <a:lnTo>
                    <a:pt x="246" y="36"/>
                  </a:lnTo>
                  <a:lnTo>
                    <a:pt x="252" y="30"/>
                  </a:lnTo>
                  <a:lnTo>
                    <a:pt x="258" y="30"/>
                  </a:lnTo>
                  <a:lnTo>
                    <a:pt x="264" y="606"/>
                  </a:lnTo>
                  <a:lnTo>
                    <a:pt x="264" y="6"/>
                  </a:lnTo>
                  <a:lnTo>
                    <a:pt x="270" y="606"/>
                  </a:lnTo>
                  <a:lnTo>
                    <a:pt x="276" y="606"/>
                  </a:lnTo>
                  <a:lnTo>
                    <a:pt x="282" y="606"/>
                  </a:lnTo>
                  <a:lnTo>
                    <a:pt x="288" y="606"/>
                  </a:lnTo>
                  <a:lnTo>
                    <a:pt x="294" y="606"/>
                  </a:lnTo>
                  <a:lnTo>
                    <a:pt x="300" y="606"/>
                  </a:lnTo>
                  <a:lnTo>
                    <a:pt x="306" y="606"/>
                  </a:lnTo>
                  <a:lnTo>
                    <a:pt x="312" y="606"/>
                  </a:lnTo>
                  <a:lnTo>
                    <a:pt x="318" y="606"/>
                  </a:lnTo>
                  <a:lnTo>
                    <a:pt x="324" y="606"/>
                  </a:lnTo>
                  <a:lnTo>
                    <a:pt x="330" y="606"/>
                  </a:lnTo>
                  <a:lnTo>
                    <a:pt x="336" y="606"/>
                  </a:lnTo>
                  <a:lnTo>
                    <a:pt x="342" y="606"/>
                  </a:lnTo>
                  <a:lnTo>
                    <a:pt x="348" y="606"/>
                  </a:lnTo>
                  <a:lnTo>
                    <a:pt x="354" y="606"/>
                  </a:lnTo>
                  <a:lnTo>
                    <a:pt x="360" y="606"/>
                  </a:lnTo>
                  <a:lnTo>
                    <a:pt x="366" y="606"/>
                  </a:lnTo>
                  <a:lnTo>
                    <a:pt x="372" y="606"/>
                  </a:lnTo>
                  <a:lnTo>
                    <a:pt x="378" y="606"/>
                  </a:lnTo>
                  <a:lnTo>
                    <a:pt x="384" y="606"/>
                  </a:lnTo>
                  <a:lnTo>
                    <a:pt x="390" y="606"/>
                  </a:lnTo>
                  <a:lnTo>
                    <a:pt x="396" y="606"/>
                  </a:lnTo>
                  <a:lnTo>
                    <a:pt x="402" y="606"/>
                  </a:lnTo>
                  <a:lnTo>
                    <a:pt x="408" y="606"/>
                  </a:lnTo>
                  <a:lnTo>
                    <a:pt x="414" y="606"/>
                  </a:lnTo>
                  <a:lnTo>
                    <a:pt x="420" y="606"/>
                  </a:lnTo>
                  <a:lnTo>
                    <a:pt x="426" y="606"/>
                  </a:lnTo>
                  <a:lnTo>
                    <a:pt x="432" y="606"/>
                  </a:lnTo>
                  <a:lnTo>
                    <a:pt x="438" y="606"/>
                  </a:lnTo>
                  <a:lnTo>
                    <a:pt x="444" y="606"/>
                  </a:lnTo>
                  <a:lnTo>
                    <a:pt x="450" y="606"/>
                  </a:lnTo>
                  <a:lnTo>
                    <a:pt x="456" y="606"/>
                  </a:lnTo>
                  <a:lnTo>
                    <a:pt x="462" y="606"/>
                  </a:lnTo>
                  <a:lnTo>
                    <a:pt x="468" y="606"/>
                  </a:lnTo>
                  <a:lnTo>
                    <a:pt x="474" y="606"/>
                  </a:lnTo>
                  <a:lnTo>
                    <a:pt x="480" y="606"/>
                  </a:lnTo>
                  <a:lnTo>
                    <a:pt x="486" y="606"/>
                  </a:lnTo>
                  <a:lnTo>
                    <a:pt x="492" y="606"/>
                  </a:lnTo>
                  <a:lnTo>
                    <a:pt x="498" y="606"/>
                  </a:lnTo>
                  <a:lnTo>
                    <a:pt x="504" y="606"/>
                  </a:lnTo>
                  <a:lnTo>
                    <a:pt x="510" y="606"/>
                  </a:lnTo>
                  <a:lnTo>
                    <a:pt x="516" y="606"/>
                  </a:lnTo>
                  <a:lnTo>
                    <a:pt x="522" y="606"/>
                  </a:lnTo>
                  <a:lnTo>
                    <a:pt x="528" y="606"/>
                  </a:lnTo>
                  <a:lnTo>
                    <a:pt x="534" y="606"/>
                  </a:lnTo>
                  <a:lnTo>
                    <a:pt x="540" y="606"/>
                  </a:lnTo>
                  <a:lnTo>
                    <a:pt x="546" y="606"/>
                  </a:lnTo>
                  <a:lnTo>
                    <a:pt x="552" y="606"/>
                  </a:lnTo>
                  <a:lnTo>
                    <a:pt x="558" y="606"/>
                  </a:lnTo>
                  <a:lnTo>
                    <a:pt x="564" y="606"/>
                  </a:lnTo>
                  <a:lnTo>
                    <a:pt x="570" y="606"/>
                  </a:lnTo>
                  <a:lnTo>
                    <a:pt x="576" y="606"/>
                  </a:lnTo>
                  <a:lnTo>
                    <a:pt x="582" y="606"/>
                  </a:lnTo>
                  <a:lnTo>
                    <a:pt x="588" y="588"/>
                  </a:lnTo>
                  <a:lnTo>
                    <a:pt x="594" y="588"/>
                  </a:lnTo>
                  <a:lnTo>
                    <a:pt x="600" y="588"/>
                  </a:lnTo>
                  <a:lnTo>
                    <a:pt x="600" y="570"/>
                  </a:lnTo>
                  <a:lnTo>
                    <a:pt x="606" y="570"/>
                  </a:lnTo>
                  <a:lnTo>
                    <a:pt x="612" y="570"/>
                  </a:lnTo>
                  <a:lnTo>
                    <a:pt x="618" y="558"/>
                  </a:lnTo>
                  <a:lnTo>
                    <a:pt x="624" y="558"/>
                  </a:lnTo>
                  <a:lnTo>
                    <a:pt x="630" y="534"/>
                  </a:lnTo>
                  <a:lnTo>
                    <a:pt x="636" y="534"/>
                  </a:lnTo>
                  <a:lnTo>
                    <a:pt x="642" y="534"/>
                  </a:lnTo>
                  <a:lnTo>
                    <a:pt x="648" y="516"/>
                  </a:lnTo>
                  <a:lnTo>
                    <a:pt x="654" y="516"/>
                  </a:lnTo>
                  <a:lnTo>
                    <a:pt x="660" y="492"/>
                  </a:lnTo>
                  <a:lnTo>
                    <a:pt x="666" y="492"/>
                  </a:lnTo>
                  <a:lnTo>
                    <a:pt x="672" y="492"/>
                  </a:lnTo>
                  <a:lnTo>
                    <a:pt x="672" y="462"/>
                  </a:lnTo>
                  <a:lnTo>
                    <a:pt x="678" y="462"/>
                  </a:lnTo>
                  <a:lnTo>
                    <a:pt x="684" y="462"/>
                  </a:lnTo>
                  <a:lnTo>
                    <a:pt x="690" y="432"/>
                  </a:lnTo>
                  <a:lnTo>
                    <a:pt x="696" y="432"/>
                  </a:lnTo>
                  <a:lnTo>
                    <a:pt x="702" y="432"/>
                  </a:lnTo>
                  <a:lnTo>
                    <a:pt x="702" y="390"/>
                  </a:lnTo>
                  <a:lnTo>
                    <a:pt x="708" y="390"/>
                  </a:lnTo>
                  <a:lnTo>
                    <a:pt x="714" y="390"/>
                  </a:lnTo>
                  <a:lnTo>
                    <a:pt x="720" y="336"/>
                  </a:lnTo>
                  <a:lnTo>
                    <a:pt x="726" y="336"/>
                  </a:lnTo>
                  <a:lnTo>
                    <a:pt x="732" y="294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1" name="Freeform 147"/>
            <p:cNvSpPr>
              <a:spLocks/>
            </p:cNvSpPr>
            <p:nvPr/>
          </p:nvSpPr>
          <p:spPr bwMode="auto">
            <a:xfrm>
              <a:off x="2306638" y="2217738"/>
              <a:ext cx="809625" cy="952500"/>
            </a:xfrm>
            <a:custGeom>
              <a:avLst/>
              <a:gdLst/>
              <a:ahLst/>
              <a:cxnLst>
                <a:cxn ang="0">
                  <a:pos x="6" y="288"/>
                </a:cxn>
                <a:cxn ang="0">
                  <a:pos x="18" y="264"/>
                </a:cxn>
                <a:cxn ang="0">
                  <a:pos x="30" y="228"/>
                </a:cxn>
                <a:cxn ang="0">
                  <a:pos x="42" y="228"/>
                </a:cxn>
                <a:cxn ang="0">
                  <a:pos x="48" y="186"/>
                </a:cxn>
                <a:cxn ang="0">
                  <a:pos x="60" y="150"/>
                </a:cxn>
                <a:cxn ang="0">
                  <a:pos x="72" y="114"/>
                </a:cxn>
                <a:cxn ang="0">
                  <a:pos x="84" y="114"/>
                </a:cxn>
                <a:cxn ang="0">
                  <a:pos x="96" y="108"/>
                </a:cxn>
                <a:cxn ang="0">
                  <a:pos x="108" y="48"/>
                </a:cxn>
                <a:cxn ang="0">
                  <a:pos x="120" y="84"/>
                </a:cxn>
                <a:cxn ang="0">
                  <a:pos x="132" y="18"/>
                </a:cxn>
                <a:cxn ang="0">
                  <a:pos x="144" y="18"/>
                </a:cxn>
                <a:cxn ang="0">
                  <a:pos x="150" y="60"/>
                </a:cxn>
                <a:cxn ang="0">
                  <a:pos x="162" y="18"/>
                </a:cxn>
                <a:cxn ang="0">
                  <a:pos x="174" y="0"/>
                </a:cxn>
                <a:cxn ang="0">
                  <a:pos x="186" y="0"/>
                </a:cxn>
                <a:cxn ang="0">
                  <a:pos x="198" y="600"/>
                </a:cxn>
                <a:cxn ang="0">
                  <a:pos x="210" y="600"/>
                </a:cxn>
                <a:cxn ang="0">
                  <a:pos x="222" y="600"/>
                </a:cxn>
                <a:cxn ang="0">
                  <a:pos x="234" y="600"/>
                </a:cxn>
                <a:cxn ang="0">
                  <a:pos x="246" y="600"/>
                </a:cxn>
                <a:cxn ang="0">
                  <a:pos x="258" y="600"/>
                </a:cxn>
                <a:cxn ang="0">
                  <a:pos x="270" y="600"/>
                </a:cxn>
                <a:cxn ang="0">
                  <a:pos x="282" y="600"/>
                </a:cxn>
                <a:cxn ang="0">
                  <a:pos x="294" y="600"/>
                </a:cxn>
                <a:cxn ang="0">
                  <a:pos x="306" y="600"/>
                </a:cxn>
                <a:cxn ang="0">
                  <a:pos x="318" y="600"/>
                </a:cxn>
                <a:cxn ang="0">
                  <a:pos x="330" y="600"/>
                </a:cxn>
                <a:cxn ang="0">
                  <a:pos x="342" y="600"/>
                </a:cxn>
                <a:cxn ang="0">
                  <a:pos x="354" y="600"/>
                </a:cxn>
                <a:cxn ang="0">
                  <a:pos x="366" y="600"/>
                </a:cxn>
                <a:cxn ang="0">
                  <a:pos x="378" y="600"/>
                </a:cxn>
                <a:cxn ang="0">
                  <a:pos x="390" y="600"/>
                </a:cxn>
                <a:cxn ang="0">
                  <a:pos x="402" y="600"/>
                </a:cxn>
                <a:cxn ang="0">
                  <a:pos x="414" y="600"/>
                </a:cxn>
                <a:cxn ang="0">
                  <a:pos x="426" y="600"/>
                </a:cxn>
                <a:cxn ang="0">
                  <a:pos x="438" y="600"/>
                </a:cxn>
                <a:cxn ang="0">
                  <a:pos x="450" y="600"/>
                </a:cxn>
                <a:cxn ang="0">
                  <a:pos x="462" y="600"/>
                </a:cxn>
                <a:cxn ang="0">
                  <a:pos x="474" y="600"/>
                </a:cxn>
                <a:cxn ang="0">
                  <a:pos x="486" y="600"/>
                </a:cxn>
                <a:cxn ang="0">
                  <a:pos x="498" y="600"/>
                </a:cxn>
                <a:cxn ang="0">
                  <a:pos x="510" y="600"/>
                </a:cxn>
              </a:cxnLst>
              <a:rect l="0" t="0" r="r" b="b"/>
              <a:pathLst>
                <a:path w="510" h="600">
                  <a:moveTo>
                    <a:pt x="0" y="288"/>
                  </a:moveTo>
                  <a:lnTo>
                    <a:pt x="6" y="288"/>
                  </a:lnTo>
                  <a:lnTo>
                    <a:pt x="12" y="288"/>
                  </a:lnTo>
                  <a:lnTo>
                    <a:pt x="18" y="264"/>
                  </a:lnTo>
                  <a:lnTo>
                    <a:pt x="24" y="264"/>
                  </a:lnTo>
                  <a:lnTo>
                    <a:pt x="30" y="228"/>
                  </a:lnTo>
                  <a:lnTo>
                    <a:pt x="36" y="228"/>
                  </a:lnTo>
                  <a:lnTo>
                    <a:pt x="42" y="228"/>
                  </a:lnTo>
                  <a:lnTo>
                    <a:pt x="42" y="186"/>
                  </a:lnTo>
                  <a:lnTo>
                    <a:pt x="48" y="186"/>
                  </a:lnTo>
                  <a:lnTo>
                    <a:pt x="54" y="186"/>
                  </a:lnTo>
                  <a:lnTo>
                    <a:pt x="60" y="150"/>
                  </a:lnTo>
                  <a:lnTo>
                    <a:pt x="66" y="150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4" y="114"/>
                  </a:lnTo>
                  <a:lnTo>
                    <a:pt x="90" y="108"/>
                  </a:lnTo>
                  <a:lnTo>
                    <a:pt x="96" y="10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14" y="48"/>
                  </a:lnTo>
                  <a:lnTo>
                    <a:pt x="120" y="84"/>
                  </a:lnTo>
                  <a:lnTo>
                    <a:pt x="126" y="84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44" y="60"/>
                  </a:lnTo>
                  <a:lnTo>
                    <a:pt x="150" y="60"/>
                  </a:lnTo>
                  <a:lnTo>
                    <a:pt x="156" y="60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42"/>
                  </a:lnTo>
                  <a:lnTo>
                    <a:pt x="198" y="600"/>
                  </a:lnTo>
                  <a:lnTo>
                    <a:pt x="204" y="600"/>
                  </a:lnTo>
                  <a:lnTo>
                    <a:pt x="210" y="600"/>
                  </a:lnTo>
                  <a:lnTo>
                    <a:pt x="216" y="600"/>
                  </a:lnTo>
                  <a:lnTo>
                    <a:pt x="222" y="600"/>
                  </a:lnTo>
                  <a:lnTo>
                    <a:pt x="228" y="600"/>
                  </a:lnTo>
                  <a:lnTo>
                    <a:pt x="234" y="600"/>
                  </a:lnTo>
                  <a:lnTo>
                    <a:pt x="240" y="600"/>
                  </a:lnTo>
                  <a:lnTo>
                    <a:pt x="246" y="600"/>
                  </a:lnTo>
                  <a:lnTo>
                    <a:pt x="252" y="600"/>
                  </a:lnTo>
                  <a:lnTo>
                    <a:pt x="258" y="600"/>
                  </a:lnTo>
                  <a:lnTo>
                    <a:pt x="264" y="600"/>
                  </a:lnTo>
                  <a:lnTo>
                    <a:pt x="270" y="600"/>
                  </a:lnTo>
                  <a:lnTo>
                    <a:pt x="276" y="600"/>
                  </a:lnTo>
                  <a:lnTo>
                    <a:pt x="282" y="600"/>
                  </a:lnTo>
                  <a:lnTo>
                    <a:pt x="288" y="600"/>
                  </a:lnTo>
                  <a:lnTo>
                    <a:pt x="294" y="600"/>
                  </a:lnTo>
                  <a:lnTo>
                    <a:pt x="300" y="600"/>
                  </a:lnTo>
                  <a:lnTo>
                    <a:pt x="306" y="600"/>
                  </a:lnTo>
                  <a:lnTo>
                    <a:pt x="312" y="600"/>
                  </a:lnTo>
                  <a:lnTo>
                    <a:pt x="318" y="600"/>
                  </a:lnTo>
                  <a:lnTo>
                    <a:pt x="324" y="600"/>
                  </a:lnTo>
                  <a:lnTo>
                    <a:pt x="330" y="600"/>
                  </a:lnTo>
                  <a:lnTo>
                    <a:pt x="336" y="600"/>
                  </a:lnTo>
                  <a:lnTo>
                    <a:pt x="342" y="600"/>
                  </a:lnTo>
                  <a:lnTo>
                    <a:pt x="348" y="600"/>
                  </a:lnTo>
                  <a:lnTo>
                    <a:pt x="354" y="600"/>
                  </a:lnTo>
                  <a:lnTo>
                    <a:pt x="360" y="600"/>
                  </a:lnTo>
                  <a:lnTo>
                    <a:pt x="366" y="600"/>
                  </a:lnTo>
                  <a:lnTo>
                    <a:pt x="372" y="600"/>
                  </a:lnTo>
                  <a:lnTo>
                    <a:pt x="378" y="600"/>
                  </a:lnTo>
                  <a:lnTo>
                    <a:pt x="384" y="600"/>
                  </a:lnTo>
                  <a:lnTo>
                    <a:pt x="390" y="600"/>
                  </a:lnTo>
                  <a:lnTo>
                    <a:pt x="396" y="600"/>
                  </a:lnTo>
                  <a:lnTo>
                    <a:pt x="402" y="600"/>
                  </a:lnTo>
                  <a:lnTo>
                    <a:pt x="408" y="600"/>
                  </a:lnTo>
                  <a:lnTo>
                    <a:pt x="414" y="600"/>
                  </a:lnTo>
                  <a:lnTo>
                    <a:pt x="420" y="600"/>
                  </a:lnTo>
                  <a:lnTo>
                    <a:pt x="426" y="600"/>
                  </a:lnTo>
                  <a:lnTo>
                    <a:pt x="432" y="600"/>
                  </a:lnTo>
                  <a:lnTo>
                    <a:pt x="438" y="600"/>
                  </a:lnTo>
                  <a:lnTo>
                    <a:pt x="444" y="600"/>
                  </a:lnTo>
                  <a:lnTo>
                    <a:pt x="450" y="600"/>
                  </a:lnTo>
                  <a:lnTo>
                    <a:pt x="456" y="600"/>
                  </a:lnTo>
                  <a:lnTo>
                    <a:pt x="462" y="600"/>
                  </a:lnTo>
                  <a:lnTo>
                    <a:pt x="468" y="600"/>
                  </a:lnTo>
                  <a:lnTo>
                    <a:pt x="474" y="600"/>
                  </a:lnTo>
                  <a:lnTo>
                    <a:pt x="480" y="600"/>
                  </a:lnTo>
                  <a:lnTo>
                    <a:pt x="486" y="600"/>
                  </a:lnTo>
                  <a:lnTo>
                    <a:pt x="492" y="600"/>
                  </a:lnTo>
                  <a:lnTo>
                    <a:pt x="498" y="600"/>
                  </a:lnTo>
                  <a:lnTo>
                    <a:pt x="504" y="600"/>
                  </a:lnTo>
                  <a:lnTo>
                    <a:pt x="510" y="60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2" name="Freeform 148"/>
            <p:cNvSpPr>
              <a:spLocks/>
            </p:cNvSpPr>
            <p:nvPr/>
          </p:nvSpPr>
          <p:spPr bwMode="auto">
            <a:xfrm>
              <a:off x="-1131888" y="1817688"/>
              <a:ext cx="1114425" cy="1352550"/>
            </a:xfrm>
            <a:custGeom>
              <a:avLst/>
              <a:gdLst/>
              <a:ahLst/>
              <a:cxnLst>
                <a:cxn ang="0">
                  <a:pos x="12" y="852"/>
                </a:cxn>
                <a:cxn ang="0">
                  <a:pos x="30" y="852"/>
                </a:cxn>
                <a:cxn ang="0">
                  <a:pos x="48" y="852"/>
                </a:cxn>
                <a:cxn ang="0">
                  <a:pos x="66" y="96"/>
                </a:cxn>
                <a:cxn ang="0">
                  <a:pos x="78" y="72"/>
                </a:cxn>
                <a:cxn ang="0">
                  <a:pos x="96" y="96"/>
                </a:cxn>
                <a:cxn ang="0">
                  <a:pos x="114" y="84"/>
                </a:cxn>
                <a:cxn ang="0">
                  <a:pos x="132" y="78"/>
                </a:cxn>
                <a:cxn ang="0">
                  <a:pos x="150" y="114"/>
                </a:cxn>
                <a:cxn ang="0">
                  <a:pos x="162" y="132"/>
                </a:cxn>
                <a:cxn ang="0">
                  <a:pos x="180" y="90"/>
                </a:cxn>
                <a:cxn ang="0">
                  <a:pos x="198" y="114"/>
                </a:cxn>
                <a:cxn ang="0">
                  <a:pos x="210" y="72"/>
                </a:cxn>
                <a:cxn ang="0">
                  <a:pos x="228" y="90"/>
                </a:cxn>
                <a:cxn ang="0">
                  <a:pos x="240" y="114"/>
                </a:cxn>
                <a:cxn ang="0">
                  <a:pos x="258" y="54"/>
                </a:cxn>
                <a:cxn ang="0">
                  <a:pos x="276" y="96"/>
                </a:cxn>
                <a:cxn ang="0">
                  <a:pos x="288" y="42"/>
                </a:cxn>
                <a:cxn ang="0">
                  <a:pos x="306" y="852"/>
                </a:cxn>
                <a:cxn ang="0">
                  <a:pos x="324" y="852"/>
                </a:cxn>
                <a:cxn ang="0">
                  <a:pos x="342" y="852"/>
                </a:cxn>
                <a:cxn ang="0">
                  <a:pos x="360" y="852"/>
                </a:cxn>
                <a:cxn ang="0">
                  <a:pos x="378" y="852"/>
                </a:cxn>
                <a:cxn ang="0">
                  <a:pos x="396" y="6"/>
                </a:cxn>
                <a:cxn ang="0">
                  <a:pos x="408" y="60"/>
                </a:cxn>
                <a:cxn ang="0">
                  <a:pos x="426" y="84"/>
                </a:cxn>
                <a:cxn ang="0">
                  <a:pos x="438" y="120"/>
                </a:cxn>
                <a:cxn ang="0">
                  <a:pos x="456" y="90"/>
                </a:cxn>
                <a:cxn ang="0">
                  <a:pos x="474" y="30"/>
                </a:cxn>
                <a:cxn ang="0">
                  <a:pos x="492" y="12"/>
                </a:cxn>
                <a:cxn ang="0">
                  <a:pos x="510" y="54"/>
                </a:cxn>
                <a:cxn ang="0">
                  <a:pos x="528" y="162"/>
                </a:cxn>
                <a:cxn ang="0">
                  <a:pos x="546" y="84"/>
                </a:cxn>
                <a:cxn ang="0">
                  <a:pos x="558" y="24"/>
                </a:cxn>
                <a:cxn ang="0">
                  <a:pos x="576" y="42"/>
                </a:cxn>
                <a:cxn ang="0">
                  <a:pos x="594" y="36"/>
                </a:cxn>
                <a:cxn ang="0">
                  <a:pos x="606" y="18"/>
                </a:cxn>
                <a:cxn ang="0">
                  <a:pos x="624" y="42"/>
                </a:cxn>
                <a:cxn ang="0">
                  <a:pos x="636" y="852"/>
                </a:cxn>
                <a:cxn ang="0">
                  <a:pos x="654" y="852"/>
                </a:cxn>
                <a:cxn ang="0">
                  <a:pos x="672" y="852"/>
                </a:cxn>
                <a:cxn ang="0">
                  <a:pos x="690" y="852"/>
                </a:cxn>
              </a:cxnLst>
              <a:rect l="0" t="0" r="r" b="b"/>
              <a:pathLst>
                <a:path w="702" h="852">
                  <a:moveTo>
                    <a:pt x="0" y="852"/>
                  </a:moveTo>
                  <a:lnTo>
                    <a:pt x="6" y="852"/>
                  </a:lnTo>
                  <a:lnTo>
                    <a:pt x="12" y="852"/>
                  </a:lnTo>
                  <a:lnTo>
                    <a:pt x="18" y="852"/>
                  </a:lnTo>
                  <a:lnTo>
                    <a:pt x="24" y="852"/>
                  </a:lnTo>
                  <a:lnTo>
                    <a:pt x="30" y="852"/>
                  </a:lnTo>
                  <a:lnTo>
                    <a:pt x="36" y="852"/>
                  </a:lnTo>
                  <a:lnTo>
                    <a:pt x="42" y="852"/>
                  </a:lnTo>
                  <a:lnTo>
                    <a:pt x="48" y="852"/>
                  </a:lnTo>
                  <a:lnTo>
                    <a:pt x="54" y="102"/>
                  </a:lnTo>
                  <a:lnTo>
                    <a:pt x="60" y="102"/>
                  </a:lnTo>
                  <a:lnTo>
                    <a:pt x="66" y="96"/>
                  </a:lnTo>
                  <a:lnTo>
                    <a:pt x="72" y="96"/>
                  </a:lnTo>
                  <a:lnTo>
                    <a:pt x="72" y="72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90" y="90"/>
                  </a:lnTo>
                  <a:lnTo>
                    <a:pt x="96" y="96"/>
                  </a:lnTo>
                  <a:lnTo>
                    <a:pt x="102" y="114"/>
                  </a:lnTo>
                  <a:lnTo>
                    <a:pt x="108" y="114"/>
                  </a:lnTo>
                  <a:lnTo>
                    <a:pt x="114" y="84"/>
                  </a:lnTo>
                  <a:lnTo>
                    <a:pt x="120" y="84"/>
                  </a:lnTo>
                  <a:lnTo>
                    <a:pt x="126" y="96"/>
                  </a:lnTo>
                  <a:lnTo>
                    <a:pt x="132" y="78"/>
                  </a:lnTo>
                  <a:lnTo>
                    <a:pt x="138" y="78"/>
                  </a:lnTo>
                  <a:lnTo>
                    <a:pt x="144" y="114"/>
                  </a:lnTo>
                  <a:lnTo>
                    <a:pt x="150" y="114"/>
                  </a:lnTo>
                  <a:lnTo>
                    <a:pt x="150" y="90"/>
                  </a:lnTo>
                  <a:lnTo>
                    <a:pt x="156" y="90"/>
                  </a:lnTo>
                  <a:lnTo>
                    <a:pt x="162" y="132"/>
                  </a:lnTo>
                  <a:lnTo>
                    <a:pt x="168" y="132"/>
                  </a:lnTo>
                  <a:lnTo>
                    <a:pt x="174" y="108"/>
                  </a:lnTo>
                  <a:lnTo>
                    <a:pt x="180" y="90"/>
                  </a:lnTo>
                  <a:lnTo>
                    <a:pt x="186" y="90"/>
                  </a:lnTo>
                  <a:lnTo>
                    <a:pt x="192" y="114"/>
                  </a:lnTo>
                  <a:lnTo>
                    <a:pt x="198" y="114"/>
                  </a:lnTo>
                  <a:lnTo>
                    <a:pt x="198" y="42"/>
                  </a:lnTo>
                  <a:lnTo>
                    <a:pt x="204" y="42"/>
                  </a:lnTo>
                  <a:lnTo>
                    <a:pt x="210" y="72"/>
                  </a:lnTo>
                  <a:lnTo>
                    <a:pt x="216" y="72"/>
                  </a:lnTo>
                  <a:lnTo>
                    <a:pt x="222" y="90"/>
                  </a:lnTo>
                  <a:lnTo>
                    <a:pt x="228" y="90"/>
                  </a:lnTo>
                  <a:lnTo>
                    <a:pt x="228" y="162"/>
                  </a:lnTo>
                  <a:lnTo>
                    <a:pt x="234" y="162"/>
                  </a:lnTo>
                  <a:lnTo>
                    <a:pt x="240" y="114"/>
                  </a:lnTo>
                  <a:lnTo>
                    <a:pt x="246" y="114"/>
                  </a:lnTo>
                  <a:lnTo>
                    <a:pt x="252" y="108"/>
                  </a:lnTo>
                  <a:lnTo>
                    <a:pt x="258" y="54"/>
                  </a:lnTo>
                  <a:lnTo>
                    <a:pt x="264" y="54"/>
                  </a:lnTo>
                  <a:lnTo>
                    <a:pt x="270" y="96"/>
                  </a:lnTo>
                  <a:lnTo>
                    <a:pt x="276" y="96"/>
                  </a:lnTo>
                  <a:lnTo>
                    <a:pt x="276" y="36"/>
                  </a:lnTo>
                  <a:lnTo>
                    <a:pt x="282" y="36"/>
                  </a:lnTo>
                  <a:lnTo>
                    <a:pt x="288" y="42"/>
                  </a:lnTo>
                  <a:lnTo>
                    <a:pt x="294" y="852"/>
                  </a:lnTo>
                  <a:lnTo>
                    <a:pt x="300" y="852"/>
                  </a:lnTo>
                  <a:lnTo>
                    <a:pt x="306" y="852"/>
                  </a:lnTo>
                  <a:lnTo>
                    <a:pt x="312" y="852"/>
                  </a:lnTo>
                  <a:lnTo>
                    <a:pt x="318" y="852"/>
                  </a:lnTo>
                  <a:lnTo>
                    <a:pt x="324" y="852"/>
                  </a:lnTo>
                  <a:lnTo>
                    <a:pt x="330" y="852"/>
                  </a:lnTo>
                  <a:lnTo>
                    <a:pt x="336" y="852"/>
                  </a:lnTo>
                  <a:lnTo>
                    <a:pt x="342" y="852"/>
                  </a:lnTo>
                  <a:lnTo>
                    <a:pt x="348" y="852"/>
                  </a:lnTo>
                  <a:lnTo>
                    <a:pt x="354" y="852"/>
                  </a:lnTo>
                  <a:lnTo>
                    <a:pt x="360" y="852"/>
                  </a:lnTo>
                  <a:lnTo>
                    <a:pt x="366" y="852"/>
                  </a:lnTo>
                  <a:lnTo>
                    <a:pt x="372" y="852"/>
                  </a:lnTo>
                  <a:lnTo>
                    <a:pt x="378" y="852"/>
                  </a:lnTo>
                  <a:lnTo>
                    <a:pt x="384" y="852"/>
                  </a:lnTo>
                  <a:lnTo>
                    <a:pt x="390" y="852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2" y="60"/>
                  </a:lnTo>
                  <a:lnTo>
                    <a:pt x="408" y="60"/>
                  </a:lnTo>
                  <a:lnTo>
                    <a:pt x="414" y="42"/>
                  </a:lnTo>
                  <a:lnTo>
                    <a:pt x="420" y="42"/>
                  </a:lnTo>
                  <a:lnTo>
                    <a:pt x="426" y="84"/>
                  </a:lnTo>
                  <a:lnTo>
                    <a:pt x="432" y="84"/>
                  </a:lnTo>
                  <a:lnTo>
                    <a:pt x="432" y="120"/>
                  </a:lnTo>
                  <a:lnTo>
                    <a:pt x="438" y="120"/>
                  </a:lnTo>
                  <a:lnTo>
                    <a:pt x="444" y="150"/>
                  </a:lnTo>
                  <a:lnTo>
                    <a:pt x="450" y="150"/>
                  </a:lnTo>
                  <a:lnTo>
                    <a:pt x="456" y="90"/>
                  </a:lnTo>
                  <a:lnTo>
                    <a:pt x="462" y="78"/>
                  </a:lnTo>
                  <a:lnTo>
                    <a:pt x="468" y="78"/>
                  </a:lnTo>
                  <a:lnTo>
                    <a:pt x="474" y="30"/>
                  </a:lnTo>
                  <a:lnTo>
                    <a:pt x="480" y="36"/>
                  </a:lnTo>
                  <a:lnTo>
                    <a:pt x="486" y="36"/>
                  </a:lnTo>
                  <a:lnTo>
                    <a:pt x="492" y="12"/>
                  </a:lnTo>
                  <a:lnTo>
                    <a:pt x="498" y="12"/>
                  </a:lnTo>
                  <a:lnTo>
                    <a:pt x="504" y="30"/>
                  </a:lnTo>
                  <a:lnTo>
                    <a:pt x="510" y="54"/>
                  </a:lnTo>
                  <a:lnTo>
                    <a:pt x="516" y="54"/>
                  </a:lnTo>
                  <a:lnTo>
                    <a:pt x="522" y="162"/>
                  </a:lnTo>
                  <a:lnTo>
                    <a:pt x="528" y="162"/>
                  </a:lnTo>
                  <a:lnTo>
                    <a:pt x="534" y="96"/>
                  </a:lnTo>
                  <a:lnTo>
                    <a:pt x="540" y="84"/>
                  </a:lnTo>
                  <a:lnTo>
                    <a:pt x="546" y="84"/>
                  </a:lnTo>
                  <a:lnTo>
                    <a:pt x="552" y="66"/>
                  </a:lnTo>
                  <a:lnTo>
                    <a:pt x="558" y="66"/>
                  </a:lnTo>
                  <a:lnTo>
                    <a:pt x="558" y="24"/>
                  </a:lnTo>
                  <a:lnTo>
                    <a:pt x="564" y="24"/>
                  </a:lnTo>
                  <a:lnTo>
                    <a:pt x="570" y="42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88" y="36"/>
                  </a:lnTo>
                  <a:lnTo>
                    <a:pt x="594" y="36"/>
                  </a:lnTo>
                  <a:lnTo>
                    <a:pt x="600" y="60"/>
                  </a:lnTo>
                  <a:lnTo>
                    <a:pt x="606" y="60"/>
                  </a:lnTo>
                  <a:lnTo>
                    <a:pt x="606" y="18"/>
                  </a:lnTo>
                  <a:lnTo>
                    <a:pt x="612" y="18"/>
                  </a:lnTo>
                  <a:lnTo>
                    <a:pt x="618" y="42"/>
                  </a:lnTo>
                  <a:lnTo>
                    <a:pt x="624" y="42"/>
                  </a:lnTo>
                  <a:lnTo>
                    <a:pt x="630" y="0"/>
                  </a:lnTo>
                  <a:lnTo>
                    <a:pt x="630" y="852"/>
                  </a:lnTo>
                  <a:lnTo>
                    <a:pt x="636" y="852"/>
                  </a:lnTo>
                  <a:lnTo>
                    <a:pt x="642" y="852"/>
                  </a:lnTo>
                  <a:lnTo>
                    <a:pt x="648" y="852"/>
                  </a:lnTo>
                  <a:lnTo>
                    <a:pt x="654" y="852"/>
                  </a:lnTo>
                  <a:lnTo>
                    <a:pt x="660" y="852"/>
                  </a:lnTo>
                  <a:lnTo>
                    <a:pt x="666" y="852"/>
                  </a:lnTo>
                  <a:lnTo>
                    <a:pt x="672" y="852"/>
                  </a:lnTo>
                  <a:lnTo>
                    <a:pt x="678" y="852"/>
                  </a:lnTo>
                  <a:lnTo>
                    <a:pt x="684" y="852"/>
                  </a:lnTo>
                  <a:lnTo>
                    <a:pt x="690" y="852"/>
                  </a:lnTo>
                  <a:lnTo>
                    <a:pt x="696" y="852"/>
                  </a:lnTo>
                  <a:lnTo>
                    <a:pt x="702" y="852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3" name="Freeform 149"/>
            <p:cNvSpPr>
              <a:spLocks/>
            </p:cNvSpPr>
            <p:nvPr/>
          </p:nvSpPr>
          <p:spPr bwMode="auto">
            <a:xfrm>
              <a:off x="-17463" y="1855788"/>
              <a:ext cx="1133475" cy="1314450"/>
            </a:xfrm>
            <a:custGeom>
              <a:avLst/>
              <a:gdLst/>
              <a:ahLst/>
              <a:cxnLst>
                <a:cxn ang="0">
                  <a:pos x="12" y="828"/>
                </a:cxn>
                <a:cxn ang="0">
                  <a:pos x="30" y="828"/>
                </a:cxn>
                <a:cxn ang="0">
                  <a:pos x="48" y="828"/>
                </a:cxn>
                <a:cxn ang="0">
                  <a:pos x="60" y="762"/>
                </a:cxn>
                <a:cxn ang="0">
                  <a:pos x="78" y="756"/>
                </a:cxn>
                <a:cxn ang="0">
                  <a:pos x="96" y="708"/>
                </a:cxn>
                <a:cxn ang="0">
                  <a:pos x="114" y="666"/>
                </a:cxn>
                <a:cxn ang="0">
                  <a:pos x="132" y="630"/>
                </a:cxn>
                <a:cxn ang="0">
                  <a:pos x="150" y="594"/>
                </a:cxn>
                <a:cxn ang="0">
                  <a:pos x="168" y="546"/>
                </a:cxn>
                <a:cxn ang="0">
                  <a:pos x="186" y="540"/>
                </a:cxn>
                <a:cxn ang="0">
                  <a:pos x="198" y="426"/>
                </a:cxn>
                <a:cxn ang="0">
                  <a:pos x="216" y="420"/>
                </a:cxn>
                <a:cxn ang="0">
                  <a:pos x="234" y="402"/>
                </a:cxn>
                <a:cxn ang="0">
                  <a:pos x="246" y="360"/>
                </a:cxn>
                <a:cxn ang="0">
                  <a:pos x="264" y="360"/>
                </a:cxn>
                <a:cxn ang="0">
                  <a:pos x="276" y="330"/>
                </a:cxn>
                <a:cxn ang="0">
                  <a:pos x="294" y="264"/>
                </a:cxn>
                <a:cxn ang="0">
                  <a:pos x="312" y="234"/>
                </a:cxn>
                <a:cxn ang="0">
                  <a:pos x="330" y="252"/>
                </a:cxn>
                <a:cxn ang="0">
                  <a:pos x="348" y="246"/>
                </a:cxn>
                <a:cxn ang="0">
                  <a:pos x="366" y="234"/>
                </a:cxn>
                <a:cxn ang="0">
                  <a:pos x="384" y="204"/>
                </a:cxn>
                <a:cxn ang="0">
                  <a:pos x="396" y="180"/>
                </a:cxn>
                <a:cxn ang="0">
                  <a:pos x="414" y="138"/>
                </a:cxn>
                <a:cxn ang="0">
                  <a:pos x="432" y="186"/>
                </a:cxn>
                <a:cxn ang="0">
                  <a:pos x="444" y="162"/>
                </a:cxn>
                <a:cxn ang="0">
                  <a:pos x="462" y="126"/>
                </a:cxn>
                <a:cxn ang="0">
                  <a:pos x="480" y="90"/>
                </a:cxn>
                <a:cxn ang="0">
                  <a:pos x="498" y="114"/>
                </a:cxn>
                <a:cxn ang="0">
                  <a:pos x="516" y="78"/>
                </a:cxn>
                <a:cxn ang="0">
                  <a:pos x="534" y="72"/>
                </a:cxn>
                <a:cxn ang="0">
                  <a:pos x="552" y="54"/>
                </a:cxn>
                <a:cxn ang="0">
                  <a:pos x="564" y="72"/>
                </a:cxn>
                <a:cxn ang="0">
                  <a:pos x="582" y="72"/>
                </a:cxn>
                <a:cxn ang="0">
                  <a:pos x="594" y="12"/>
                </a:cxn>
                <a:cxn ang="0">
                  <a:pos x="612" y="0"/>
                </a:cxn>
                <a:cxn ang="0">
                  <a:pos x="630" y="36"/>
                </a:cxn>
                <a:cxn ang="0">
                  <a:pos x="648" y="36"/>
                </a:cxn>
                <a:cxn ang="0">
                  <a:pos x="666" y="48"/>
                </a:cxn>
                <a:cxn ang="0">
                  <a:pos x="684" y="48"/>
                </a:cxn>
                <a:cxn ang="0">
                  <a:pos x="702" y="36"/>
                </a:cxn>
              </a:cxnLst>
              <a:rect l="0" t="0" r="r" b="b"/>
              <a:pathLst>
                <a:path w="714" h="828">
                  <a:moveTo>
                    <a:pt x="0" y="828"/>
                  </a:moveTo>
                  <a:lnTo>
                    <a:pt x="6" y="828"/>
                  </a:lnTo>
                  <a:lnTo>
                    <a:pt x="12" y="828"/>
                  </a:lnTo>
                  <a:lnTo>
                    <a:pt x="18" y="828"/>
                  </a:lnTo>
                  <a:lnTo>
                    <a:pt x="24" y="828"/>
                  </a:lnTo>
                  <a:lnTo>
                    <a:pt x="30" y="828"/>
                  </a:lnTo>
                  <a:lnTo>
                    <a:pt x="36" y="828"/>
                  </a:lnTo>
                  <a:lnTo>
                    <a:pt x="42" y="828"/>
                  </a:lnTo>
                  <a:lnTo>
                    <a:pt x="48" y="828"/>
                  </a:lnTo>
                  <a:lnTo>
                    <a:pt x="54" y="792"/>
                  </a:lnTo>
                  <a:lnTo>
                    <a:pt x="60" y="792"/>
                  </a:lnTo>
                  <a:lnTo>
                    <a:pt x="60" y="762"/>
                  </a:lnTo>
                  <a:lnTo>
                    <a:pt x="66" y="762"/>
                  </a:lnTo>
                  <a:lnTo>
                    <a:pt x="72" y="756"/>
                  </a:lnTo>
                  <a:lnTo>
                    <a:pt x="78" y="756"/>
                  </a:lnTo>
                  <a:lnTo>
                    <a:pt x="84" y="720"/>
                  </a:lnTo>
                  <a:lnTo>
                    <a:pt x="90" y="708"/>
                  </a:lnTo>
                  <a:lnTo>
                    <a:pt x="96" y="708"/>
                  </a:lnTo>
                  <a:lnTo>
                    <a:pt x="102" y="672"/>
                  </a:lnTo>
                  <a:lnTo>
                    <a:pt x="108" y="666"/>
                  </a:lnTo>
                  <a:lnTo>
                    <a:pt x="114" y="666"/>
                  </a:lnTo>
                  <a:lnTo>
                    <a:pt x="120" y="654"/>
                  </a:lnTo>
                  <a:lnTo>
                    <a:pt x="126" y="654"/>
                  </a:lnTo>
                  <a:lnTo>
                    <a:pt x="132" y="630"/>
                  </a:lnTo>
                  <a:lnTo>
                    <a:pt x="138" y="624"/>
                  </a:lnTo>
                  <a:lnTo>
                    <a:pt x="144" y="624"/>
                  </a:lnTo>
                  <a:lnTo>
                    <a:pt x="150" y="594"/>
                  </a:lnTo>
                  <a:lnTo>
                    <a:pt x="156" y="594"/>
                  </a:lnTo>
                  <a:lnTo>
                    <a:pt x="162" y="564"/>
                  </a:lnTo>
                  <a:lnTo>
                    <a:pt x="168" y="546"/>
                  </a:lnTo>
                  <a:lnTo>
                    <a:pt x="174" y="546"/>
                  </a:lnTo>
                  <a:lnTo>
                    <a:pt x="180" y="540"/>
                  </a:lnTo>
                  <a:lnTo>
                    <a:pt x="186" y="540"/>
                  </a:lnTo>
                  <a:lnTo>
                    <a:pt x="186" y="498"/>
                  </a:lnTo>
                  <a:lnTo>
                    <a:pt x="192" y="498"/>
                  </a:lnTo>
                  <a:lnTo>
                    <a:pt x="198" y="426"/>
                  </a:lnTo>
                  <a:lnTo>
                    <a:pt x="204" y="426"/>
                  </a:lnTo>
                  <a:lnTo>
                    <a:pt x="210" y="414"/>
                  </a:lnTo>
                  <a:lnTo>
                    <a:pt x="216" y="420"/>
                  </a:lnTo>
                  <a:lnTo>
                    <a:pt x="222" y="420"/>
                  </a:lnTo>
                  <a:lnTo>
                    <a:pt x="228" y="402"/>
                  </a:lnTo>
                  <a:lnTo>
                    <a:pt x="234" y="402"/>
                  </a:lnTo>
                  <a:lnTo>
                    <a:pt x="234" y="372"/>
                  </a:lnTo>
                  <a:lnTo>
                    <a:pt x="240" y="372"/>
                  </a:lnTo>
                  <a:lnTo>
                    <a:pt x="246" y="360"/>
                  </a:lnTo>
                  <a:lnTo>
                    <a:pt x="252" y="360"/>
                  </a:lnTo>
                  <a:lnTo>
                    <a:pt x="258" y="360"/>
                  </a:lnTo>
                  <a:lnTo>
                    <a:pt x="264" y="360"/>
                  </a:lnTo>
                  <a:lnTo>
                    <a:pt x="264" y="342"/>
                  </a:lnTo>
                  <a:lnTo>
                    <a:pt x="270" y="342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258"/>
                  </a:lnTo>
                  <a:lnTo>
                    <a:pt x="294" y="264"/>
                  </a:lnTo>
                  <a:lnTo>
                    <a:pt x="300" y="264"/>
                  </a:lnTo>
                  <a:lnTo>
                    <a:pt x="306" y="228"/>
                  </a:lnTo>
                  <a:lnTo>
                    <a:pt x="312" y="234"/>
                  </a:lnTo>
                  <a:lnTo>
                    <a:pt x="318" y="234"/>
                  </a:lnTo>
                  <a:lnTo>
                    <a:pt x="324" y="252"/>
                  </a:lnTo>
                  <a:lnTo>
                    <a:pt x="330" y="252"/>
                  </a:lnTo>
                  <a:lnTo>
                    <a:pt x="336" y="234"/>
                  </a:lnTo>
                  <a:lnTo>
                    <a:pt x="342" y="246"/>
                  </a:lnTo>
                  <a:lnTo>
                    <a:pt x="348" y="246"/>
                  </a:lnTo>
                  <a:lnTo>
                    <a:pt x="354" y="234"/>
                  </a:lnTo>
                  <a:lnTo>
                    <a:pt x="360" y="234"/>
                  </a:lnTo>
                  <a:lnTo>
                    <a:pt x="366" y="234"/>
                  </a:lnTo>
                  <a:lnTo>
                    <a:pt x="372" y="204"/>
                  </a:lnTo>
                  <a:lnTo>
                    <a:pt x="378" y="204"/>
                  </a:lnTo>
                  <a:lnTo>
                    <a:pt x="384" y="204"/>
                  </a:lnTo>
                  <a:lnTo>
                    <a:pt x="390" y="204"/>
                  </a:lnTo>
                  <a:lnTo>
                    <a:pt x="390" y="180"/>
                  </a:lnTo>
                  <a:lnTo>
                    <a:pt x="396" y="180"/>
                  </a:lnTo>
                  <a:lnTo>
                    <a:pt x="402" y="132"/>
                  </a:lnTo>
                  <a:lnTo>
                    <a:pt x="408" y="132"/>
                  </a:lnTo>
                  <a:lnTo>
                    <a:pt x="414" y="138"/>
                  </a:lnTo>
                  <a:lnTo>
                    <a:pt x="420" y="168"/>
                  </a:lnTo>
                  <a:lnTo>
                    <a:pt x="426" y="168"/>
                  </a:lnTo>
                  <a:lnTo>
                    <a:pt x="432" y="186"/>
                  </a:lnTo>
                  <a:lnTo>
                    <a:pt x="438" y="186"/>
                  </a:lnTo>
                  <a:lnTo>
                    <a:pt x="438" y="162"/>
                  </a:lnTo>
                  <a:lnTo>
                    <a:pt x="444" y="162"/>
                  </a:lnTo>
                  <a:lnTo>
                    <a:pt x="450" y="138"/>
                  </a:lnTo>
                  <a:lnTo>
                    <a:pt x="456" y="138"/>
                  </a:lnTo>
                  <a:lnTo>
                    <a:pt x="462" y="126"/>
                  </a:lnTo>
                  <a:lnTo>
                    <a:pt x="468" y="78"/>
                  </a:lnTo>
                  <a:lnTo>
                    <a:pt x="474" y="78"/>
                  </a:lnTo>
                  <a:lnTo>
                    <a:pt x="480" y="90"/>
                  </a:lnTo>
                  <a:lnTo>
                    <a:pt x="486" y="90"/>
                  </a:lnTo>
                  <a:lnTo>
                    <a:pt x="492" y="120"/>
                  </a:lnTo>
                  <a:lnTo>
                    <a:pt x="498" y="114"/>
                  </a:lnTo>
                  <a:lnTo>
                    <a:pt x="504" y="114"/>
                  </a:lnTo>
                  <a:lnTo>
                    <a:pt x="510" y="84"/>
                  </a:lnTo>
                  <a:lnTo>
                    <a:pt x="516" y="78"/>
                  </a:lnTo>
                  <a:lnTo>
                    <a:pt x="522" y="78"/>
                  </a:lnTo>
                  <a:lnTo>
                    <a:pt x="528" y="72"/>
                  </a:lnTo>
                  <a:lnTo>
                    <a:pt x="534" y="72"/>
                  </a:lnTo>
                  <a:lnTo>
                    <a:pt x="540" y="42"/>
                  </a:lnTo>
                  <a:lnTo>
                    <a:pt x="546" y="54"/>
                  </a:lnTo>
                  <a:lnTo>
                    <a:pt x="552" y="54"/>
                  </a:lnTo>
                  <a:lnTo>
                    <a:pt x="558" y="54"/>
                  </a:lnTo>
                  <a:lnTo>
                    <a:pt x="564" y="54"/>
                  </a:lnTo>
                  <a:lnTo>
                    <a:pt x="564" y="72"/>
                  </a:lnTo>
                  <a:lnTo>
                    <a:pt x="570" y="72"/>
                  </a:lnTo>
                  <a:lnTo>
                    <a:pt x="576" y="72"/>
                  </a:lnTo>
                  <a:lnTo>
                    <a:pt x="582" y="72"/>
                  </a:lnTo>
                  <a:lnTo>
                    <a:pt x="588" y="42"/>
                  </a:lnTo>
                  <a:lnTo>
                    <a:pt x="594" y="42"/>
                  </a:lnTo>
                  <a:lnTo>
                    <a:pt x="594" y="12"/>
                  </a:lnTo>
                  <a:lnTo>
                    <a:pt x="600" y="12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42"/>
                  </a:lnTo>
                  <a:lnTo>
                    <a:pt x="624" y="36"/>
                  </a:lnTo>
                  <a:lnTo>
                    <a:pt x="630" y="36"/>
                  </a:lnTo>
                  <a:lnTo>
                    <a:pt x="636" y="36"/>
                  </a:lnTo>
                  <a:lnTo>
                    <a:pt x="642" y="36"/>
                  </a:lnTo>
                  <a:lnTo>
                    <a:pt x="648" y="36"/>
                  </a:lnTo>
                  <a:lnTo>
                    <a:pt x="654" y="18"/>
                  </a:lnTo>
                  <a:lnTo>
                    <a:pt x="660" y="18"/>
                  </a:lnTo>
                  <a:lnTo>
                    <a:pt x="666" y="48"/>
                  </a:lnTo>
                  <a:lnTo>
                    <a:pt x="672" y="36"/>
                  </a:lnTo>
                  <a:lnTo>
                    <a:pt x="678" y="36"/>
                  </a:lnTo>
                  <a:lnTo>
                    <a:pt x="684" y="48"/>
                  </a:lnTo>
                  <a:lnTo>
                    <a:pt x="690" y="48"/>
                  </a:lnTo>
                  <a:lnTo>
                    <a:pt x="696" y="24"/>
                  </a:lnTo>
                  <a:lnTo>
                    <a:pt x="702" y="36"/>
                  </a:lnTo>
                  <a:lnTo>
                    <a:pt x="708" y="36"/>
                  </a:lnTo>
                  <a:lnTo>
                    <a:pt x="714" y="48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4" name="Freeform 150"/>
            <p:cNvSpPr>
              <a:spLocks/>
            </p:cNvSpPr>
            <p:nvPr/>
          </p:nvSpPr>
          <p:spPr bwMode="auto">
            <a:xfrm>
              <a:off x="1116013" y="1798638"/>
              <a:ext cx="1133475" cy="13716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4" y="102"/>
                </a:cxn>
                <a:cxn ang="0">
                  <a:pos x="42" y="84"/>
                </a:cxn>
                <a:cxn ang="0">
                  <a:pos x="54" y="66"/>
                </a:cxn>
                <a:cxn ang="0">
                  <a:pos x="72" y="168"/>
                </a:cxn>
                <a:cxn ang="0">
                  <a:pos x="84" y="96"/>
                </a:cxn>
                <a:cxn ang="0">
                  <a:pos x="102" y="114"/>
                </a:cxn>
                <a:cxn ang="0">
                  <a:pos x="120" y="60"/>
                </a:cxn>
                <a:cxn ang="0">
                  <a:pos x="132" y="30"/>
                </a:cxn>
                <a:cxn ang="0">
                  <a:pos x="150" y="84"/>
                </a:cxn>
                <a:cxn ang="0">
                  <a:pos x="168" y="108"/>
                </a:cxn>
                <a:cxn ang="0">
                  <a:pos x="186" y="108"/>
                </a:cxn>
                <a:cxn ang="0">
                  <a:pos x="204" y="90"/>
                </a:cxn>
                <a:cxn ang="0">
                  <a:pos x="216" y="6"/>
                </a:cxn>
                <a:cxn ang="0">
                  <a:pos x="234" y="0"/>
                </a:cxn>
                <a:cxn ang="0">
                  <a:pos x="252" y="108"/>
                </a:cxn>
                <a:cxn ang="0">
                  <a:pos x="264" y="48"/>
                </a:cxn>
                <a:cxn ang="0">
                  <a:pos x="282" y="18"/>
                </a:cxn>
                <a:cxn ang="0">
                  <a:pos x="294" y="864"/>
                </a:cxn>
                <a:cxn ang="0">
                  <a:pos x="312" y="864"/>
                </a:cxn>
                <a:cxn ang="0">
                  <a:pos x="330" y="864"/>
                </a:cxn>
                <a:cxn ang="0">
                  <a:pos x="348" y="864"/>
                </a:cxn>
                <a:cxn ang="0">
                  <a:pos x="366" y="864"/>
                </a:cxn>
                <a:cxn ang="0">
                  <a:pos x="384" y="864"/>
                </a:cxn>
                <a:cxn ang="0">
                  <a:pos x="402" y="864"/>
                </a:cxn>
                <a:cxn ang="0">
                  <a:pos x="420" y="864"/>
                </a:cxn>
                <a:cxn ang="0">
                  <a:pos x="438" y="864"/>
                </a:cxn>
                <a:cxn ang="0">
                  <a:pos x="456" y="864"/>
                </a:cxn>
                <a:cxn ang="0">
                  <a:pos x="474" y="864"/>
                </a:cxn>
                <a:cxn ang="0">
                  <a:pos x="492" y="864"/>
                </a:cxn>
                <a:cxn ang="0">
                  <a:pos x="510" y="864"/>
                </a:cxn>
                <a:cxn ang="0">
                  <a:pos x="528" y="864"/>
                </a:cxn>
                <a:cxn ang="0">
                  <a:pos x="546" y="864"/>
                </a:cxn>
                <a:cxn ang="0">
                  <a:pos x="564" y="864"/>
                </a:cxn>
                <a:cxn ang="0">
                  <a:pos x="582" y="864"/>
                </a:cxn>
                <a:cxn ang="0">
                  <a:pos x="600" y="864"/>
                </a:cxn>
                <a:cxn ang="0">
                  <a:pos x="618" y="858"/>
                </a:cxn>
                <a:cxn ang="0">
                  <a:pos x="630" y="822"/>
                </a:cxn>
                <a:cxn ang="0">
                  <a:pos x="648" y="798"/>
                </a:cxn>
                <a:cxn ang="0">
                  <a:pos x="666" y="792"/>
                </a:cxn>
                <a:cxn ang="0">
                  <a:pos x="684" y="762"/>
                </a:cxn>
                <a:cxn ang="0">
                  <a:pos x="702" y="708"/>
                </a:cxn>
              </a:cxnLst>
              <a:rect l="0" t="0" r="r" b="b"/>
              <a:pathLst>
                <a:path w="714" h="864">
                  <a:moveTo>
                    <a:pt x="0" y="84"/>
                  </a:moveTo>
                  <a:lnTo>
                    <a:pt x="6" y="84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102"/>
                  </a:lnTo>
                  <a:lnTo>
                    <a:pt x="24" y="102"/>
                  </a:lnTo>
                  <a:lnTo>
                    <a:pt x="30" y="72"/>
                  </a:lnTo>
                  <a:lnTo>
                    <a:pt x="36" y="84"/>
                  </a:lnTo>
                  <a:lnTo>
                    <a:pt x="42" y="84"/>
                  </a:lnTo>
                  <a:lnTo>
                    <a:pt x="48" y="108"/>
                  </a:lnTo>
                  <a:lnTo>
                    <a:pt x="54" y="108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168"/>
                  </a:lnTo>
                  <a:lnTo>
                    <a:pt x="72" y="168"/>
                  </a:lnTo>
                  <a:lnTo>
                    <a:pt x="78" y="126"/>
                  </a:lnTo>
                  <a:lnTo>
                    <a:pt x="84" y="126"/>
                  </a:lnTo>
                  <a:lnTo>
                    <a:pt x="84" y="96"/>
                  </a:lnTo>
                  <a:lnTo>
                    <a:pt x="90" y="96"/>
                  </a:lnTo>
                  <a:lnTo>
                    <a:pt x="96" y="114"/>
                  </a:lnTo>
                  <a:lnTo>
                    <a:pt x="102" y="114"/>
                  </a:lnTo>
                  <a:lnTo>
                    <a:pt x="108" y="66"/>
                  </a:lnTo>
                  <a:lnTo>
                    <a:pt x="114" y="60"/>
                  </a:lnTo>
                  <a:lnTo>
                    <a:pt x="120" y="60"/>
                  </a:lnTo>
                  <a:lnTo>
                    <a:pt x="126" y="72"/>
                  </a:lnTo>
                  <a:lnTo>
                    <a:pt x="132" y="72"/>
                  </a:lnTo>
                  <a:lnTo>
                    <a:pt x="132" y="30"/>
                  </a:lnTo>
                  <a:lnTo>
                    <a:pt x="138" y="30"/>
                  </a:lnTo>
                  <a:lnTo>
                    <a:pt x="144" y="84"/>
                  </a:lnTo>
                  <a:lnTo>
                    <a:pt x="150" y="84"/>
                  </a:lnTo>
                  <a:lnTo>
                    <a:pt x="156" y="78"/>
                  </a:lnTo>
                  <a:lnTo>
                    <a:pt x="162" y="108"/>
                  </a:lnTo>
                  <a:lnTo>
                    <a:pt x="168" y="108"/>
                  </a:lnTo>
                  <a:lnTo>
                    <a:pt x="174" y="102"/>
                  </a:lnTo>
                  <a:lnTo>
                    <a:pt x="180" y="102"/>
                  </a:lnTo>
                  <a:lnTo>
                    <a:pt x="186" y="108"/>
                  </a:lnTo>
                  <a:lnTo>
                    <a:pt x="192" y="84"/>
                  </a:lnTo>
                  <a:lnTo>
                    <a:pt x="198" y="84"/>
                  </a:lnTo>
                  <a:lnTo>
                    <a:pt x="204" y="90"/>
                  </a:lnTo>
                  <a:lnTo>
                    <a:pt x="210" y="90"/>
                  </a:lnTo>
                  <a:lnTo>
                    <a:pt x="210" y="6"/>
                  </a:lnTo>
                  <a:lnTo>
                    <a:pt x="216" y="6"/>
                  </a:lnTo>
                  <a:lnTo>
                    <a:pt x="222" y="30"/>
                  </a:lnTo>
                  <a:lnTo>
                    <a:pt x="228" y="30"/>
                  </a:lnTo>
                  <a:lnTo>
                    <a:pt x="234" y="0"/>
                  </a:lnTo>
                  <a:lnTo>
                    <a:pt x="240" y="96"/>
                  </a:lnTo>
                  <a:lnTo>
                    <a:pt x="246" y="96"/>
                  </a:lnTo>
                  <a:lnTo>
                    <a:pt x="252" y="108"/>
                  </a:lnTo>
                  <a:lnTo>
                    <a:pt x="258" y="108"/>
                  </a:lnTo>
                  <a:lnTo>
                    <a:pt x="258" y="48"/>
                  </a:lnTo>
                  <a:lnTo>
                    <a:pt x="264" y="48"/>
                  </a:lnTo>
                  <a:lnTo>
                    <a:pt x="270" y="24"/>
                  </a:lnTo>
                  <a:lnTo>
                    <a:pt x="276" y="24"/>
                  </a:lnTo>
                  <a:lnTo>
                    <a:pt x="282" y="18"/>
                  </a:lnTo>
                  <a:lnTo>
                    <a:pt x="282" y="864"/>
                  </a:lnTo>
                  <a:lnTo>
                    <a:pt x="288" y="864"/>
                  </a:lnTo>
                  <a:lnTo>
                    <a:pt x="294" y="864"/>
                  </a:lnTo>
                  <a:lnTo>
                    <a:pt x="300" y="864"/>
                  </a:lnTo>
                  <a:lnTo>
                    <a:pt x="306" y="864"/>
                  </a:lnTo>
                  <a:lnTo>
                    <a:pt x="312" y="864"/>
                  </a:lnTo>
                  <a:lnTo>
                    <a:pt x="318" y="864"/>
                  </a:lnTo>
                  <a:lnTo>
                    <a:pt x="324" y="864"/>
                  </a:lnTo>
                  <a:lnTo>
                    <a:pt x="330" y="864"/>
                  </a:lnTo>
                  <a:lnTo>
                    <a:pt x="336" y="864"/>
                  </a:lnTo>
                  <a:lnTo>
                    <a:pt x="342" y="864"/>
                  </a:lnTo>
                  <a:lnTo>
                    <a:pt x="348" y="864"/>
                  </a:lnTo>
                  <a:lnTo>
                    <a:pt x="354" y="864"/>
                  </a:lnTo>
                  <a:lnTo>
                    <a:pt x="360" y="864"/>
                  </a:lnTo>
                  <a:lnTo>
                    <a:pt x="366" y="864"/>
                  </a:lnTo>
                  <a:lnTo>
                    <a:pt x="372" y="864"/>
                  </a:lnTo>
                  <a:lnTo>
                    <a:pt x="378" y="864"/>
                  </a:lnTo>
                  <a:lnTo>
                    <a:pt x="384" y="864"/>
                  </a:lnTo>
                  <a:lnTo>
                    <a:pt x="390" y="864"/>
                  </a:lnTo>
                  <a:lnTo>
                    <a:pt x="396" y="864"/>
                  </a:lnTo>
                  <a:lnTo>
                    <a:pt x="402" y="864"/>
                  </a:lnTo>
                  <a:lnTo>
                    <a:pt x="408" y="864"/>
                  </a:lnTo>
                  <a:lnTo>
                    <a:pt x="414" y="864"/>
                  </a:lnTo>
                  <a:lnTo>
                    <a:pt x="420" y="864"/>
                  </a:lnTo>
                  <a:lnTo>
                    <a:pt x="426" y="864"/>
                  </a:lnTo>
                  <a:lnTo>
                    <a:pt x="432" y="864"/>
                  </a:lnTo>
                  <a:lnTo>
                    <a:pt x="438" y="864"/>
                  </a:lnTo>
                  <a:lnTo>
                    <a:pt x="444" y="864"/>
                  </a:lnTo>
                  <a:lnTo>
                    <a:pt x="450" y="864"/>
                  </a:lnTo>
                  <a:lnTo>
                    <a:pt x="456" y="864"/>
                  </a:lnTo>
                  <a:lnTo>
                    <a:pt x="462" y="864"/>
                  </a:lnTo>
                  <a:lnTo>
                    <a:pt x="468" y="864"/>
                  </a:lnTo>
                  <a:lnTo>
                    <a:pt x="474" y="864"/>
                  </a:lnTo>
                  <a:lnTo>
                    <a:pt x="480" y="864"/>
                  </a:lnTo>
                  <a:lnTo>
                    <a:pt x="486" y="864"/>
                  </a:lnTo>
                  <a:lnTo>
                    <a:pt x="492" y="864"/>
                  </a:lnTo>
                  <a:lnTo>
                    <a:pt x="498" y="864"/>
                  </a:lnTo>
                  <a:lnTo>
                    <a:pt x="504" y="864"/>
                  </a:lnTo>
                  <a:lnTo>
                    <a:pt x="510" y="864"/>
                  </a:lnTo>
                  <a:lnTo>
                    <a:pt x="516" y="864"/>
                  </a:lnTo>
                  <a:lnTo>
                    <a:pt x="522" y="864"/>
                  </a:lnTo>
                  <a:lnTo>
                    <a:pt x="528" y="864"/>
                  </a:lnTo>
                  <a:lnTo>
                    <a:pt x="534" y="864"/>
                  </a:lnTo>
                  <a:lnTo>
                    <a:pt x="540" y="864"/>
                  </a:lnTo>
                  <a:lnTo>
                    <a:pt x="546" y="864"/>
                  </a:lnTo>
                  <a:lnTo>
                    <a:pt x="552" y="864"/>
                  </a:lnTo>
                  <a:lnTo>
                    <a:pt x="558" y="864"/>
                  </a:lnTo>
                  <a:lnTo>
                    <a:pt x="564" y="864"/>
                  </a:lnTo>
                  <a:lnTo>
                    <a:pt x="570" y="864"/>
                  </a:lnTo>
                  <a:lnTo>
                    <a:pt x="576" y="864"/>
                  </a:lnTo>
                  <a:lnTo>
                    <a:pt x="582" y="864"/>
                  </a:lnTo>
                  <a:lnTo>
                    <a:pt x="588" y="864"/>
                  </a:lnTo>
                  <a:lnTo>
                    <a:pt x="594" y="864"/>
                  </a:lnTo>
                  <a:lnTo>
                    <a:pt x="600" y="864"/>
                  </a:lnTo>
                  <a:lnTo>
                    <a:pt x="606" y="864"/>
                  </a:lnTo>
                  <a:lnTo>
                    <a:pt x="612" y="858"/>
                  </a:lnTo>
                  <a:lnTo>
                    <a:pt x="618" y="858"/>
                  </a:lnTo>
                  <a:lnTo>
                    <a:pt x="618" y="834"/>
                  </a:lnTo>
                  <a:lnTo>
                    <a:pt x="624" y="834"/>
                  </a:lnTo>
                  <a:lnTo>
                    <a:pt x="630" y="822"/>
                  </a:lnTo>
                  <a:lnTo>
                    <a:pt x="636" y="822"/>
                  </a:lnTo>
                  <a:lnTo>
                    <a:pt x="642" y="810"/>
                  </a:lnTo>
                  <a:lnTo>
                    <a:pt x="648" y="798"/>
                  </a:lnTo>
                  <a:lnTo>
                    <a:pt x="654" y="798"/>
                  </a:lnTo>
                  <a:lnTo>
                    <a:pt x="660" y="792"/>
                  </a:lnTo>
                  <a:lnTo>
                    <a:pt x="666" y="792"/>
                  </a:lnTo>
                  <a:lnTo>
                    <a:pt x="672" y="792"/>
                  </a:lnTo>
                  <a:lnTo>
                    <a:pt x="678" y="762"/>
                  </a:lnTo>
                  <a:lnTo>
                    <a:pt x="684" y="762"/>
                  </a:lnTo>
                  <a:lnTo>
                    <a:pt x="690" y="738"/>
                  </a:lnTo>
                  <a:lnTo>
                    <a:pt x="696" y="708"/>
                  </a:lnTo>
                  <a:lnTo>
                    <a:pt x="702" y="708"/>
                  </a:lnTo>
                  <a:lnTo>
                    <a:pt x="708" y="702"/>
                  </a:lnTo>
                  <a:lnTo>
                    <a:pt x="714" y="702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5" name="Freeform 151"/>
            <p:cNvSpPr>
              <a:spLocks/>
            </p:cNvSpPr>
            <p:nvPr/>
          </p:nvSpPr>
          <p:spPr bwMode="auto">
            <a:xfrm>
              <a:off x="2249488" y="1903413"/>
              <a:ext cx="866775" cy="1266825"/>
            </a:xfrm>
            <a:custGeom>
              <a:avLst/>
              <a:gdLst/>
              <a:ahLst/>
              <a:cxnLst>
                <a:cxn ang="0">
                  <a:pos x="6" y="624"/>
                </a:cxn>
                <a:cxn ang="0">
                  <a:pos x="18" y="606"/>
                </a:cxn>
                <a:cxn ang="0">
                  <a:pos x="30" y="594"/>
                </a:cxn>
                <a:cxn ang="0">
                  <a:pos x="36" y="558"/>
                </a:cxn>
                <a:cxn ang="0">
                  <a:pos x="48" y="522"/>
                </a:cxn>
                <a:cxn ang="0">
                  <a:pos x="60" y="498"/>
                </a:cxn>
                <a:cxn ang="0">
                  <a:pos x="72" y="408"/>
                </a:cxn>
                <a:cxn ang="0">
                  <a:pos x="78" y="372"/>
                </a:cxn>
                <a:cxn ang="0">
                  <a:pos x="90" y="390"/>
                </a:cxn>
                <a:cxn ang="0">
                  <a:pos x="102" y="324"/>
                </a:cxn>
                <a:cxn ang="0">
                  <a:pos x="114" y="300"/>
                </a:cxn>
                <a:cxn ang="0">
                  <a:pos x="126" y="234"/>
                </a:cxn>
                <a:cxn ang="0">
                  <a:pos x="138" y="126"/>
                </a:cxn>
                <a:cxn ang="0">
                  <a:pos x="150" y="72"/>
                </a:cxn>
                <a:cxn ang="0">
                  <a:pos x="162" y="78"/>
                </a:cxn>
                <a:cxn ang="0">
                  <a:pos x="174" y="96"/>
                </a:cxn>
                <a:cxn ang="0">
                  <a:pos x="186" y="18"/>
                </a:cxn>
                <a:cxn ang="0">
                  <a:pos x="198" y="30"/>
                </a:cxn>
                <a:cxn ang="0">
                  <a:pos x="204" y="0"/>
                </a:cxn>
                <a:cxn ang="0">
                  <a:pos x="216" y="72"/>
                </a:cxn>
                <a:cxn ang="0">
                  <a:pos x="228" y="102"/>
                </a:cxn>
                <a:cxn ang="0">
                  <a:pos x="240" y="798"/>
                </a:cxn>
                <a:cxn ang="0">
                  <a:pos x="252" y="798"/>
                </a:cxn>
                <a:cxn ang="0">
                  <a:pos x="264" y="798"/>
                </a:cxn>
                <a:cxn ang="0">
                  <a:pos x="276" y="798"/>
                </a:cxn>
                <a:cxn ang="0">
                  <a:pos x="288" y="798"/>
                </a:cxn>
                <a:cxn ang="0">
                  <a:pos x="300" y="798"/>
                </a:cxn>
                <a:cxn ang="0">
                  <a:pos x="312" y="798"/>
                </a:cxn>
                <a:cxn ang="0">
                  <a:pos x="324" y="798"/>
                </a:cxn>
                <a:cxn ang="0">
                  <a:pos x="336" y="798"/>
                </a:cxn>
                <a:cxn ang="0">
                  <a:pos x="348" y="798"/>
                </a:cxn>
                <a:cxn ang="0">
                  <a:pos x="360" y="798"/>
                </a:cxn>
                <a:cxn ang="0">
                  <a:pos x="372" y="798"/>
                </a:cxn>
                <a:cxn ang="0">
                  <a:pos x="384" y="798"/>
                </a:cxn>
                <a:cxn ang="0">
                  <a:pos x="396" y="798"/>
                </a:cxn>
                <a:cxn ang="0">
                  <a:pos x="408" y="798"/>
                </a:cxn>
                <a:cxn ang="0">
                  <a:pos x="420" y="798"/>
                </a:cxn>
                <a:cxn ang="0">
                  <a:pos x="432" y="798"/>
                </a:cxn>
                <a:cxn ang="0">
                  <a:pos x="444" y="798"/>
                </a:cxn>
                <a:cxn ang="0">
                  <a:pos x="456" y="798"/>
                </a:cxn>
                <a:cxn ang="0">
                  <a:pos x="468" y="798"/>
                </a:cxn>
                <a:cxn ang="0">
                  <a:pos x="480" y="798"/>
                </a:cxn>
                <a:cxn ang="0">
                  <a:pos x="492" y="798"/>
                </a:cxn>
                <a:cxn ang="0">
                  <a:pos x="504" y="798"/>
                </a:cxn>
                <a:cxn ang="0">
                  <a:pos x="516" y="798"/>
                </a:cxn>
                <a:cxn ang="0">
                  <a:pos x="528" y="798"/>
                </a:cxn>
                <a:cxn ang="0">
                  <a:pos x="540" y="798"/>
                </a:cxn>
              </a:cxnLst>
              <a:rect l="0" t="0" r="r" b="b"/>
              <a:pathLst>
                <a:path w="546" h="798">
                  <a:moveTo>
                    <a:pt x="0" y="636"/>
                  </a:moveTo>
                  <a:lnTo>
                    <a:pt x="6" y="624"/>
                  </a:lnTo>
                  <a:lnTo>
                    <a:pt x="12" y="606"/>
                  </a:lnTo>
                  <a:lnTo>
                    <a:pt x="18" y="606"/>
                  </a:lnTo>
                  <a:lnTo>
                    <a:pt x="24" y="594"/>
                  </a:lnTo>
                  <a:lnTo>
                    <a:pt x="30" y="594"/>
                  </a:lnTo>
                  <a:lnTo>
                    <a:pt x="30" y="558"/>
                  </a:lnTo>
                  <a:lnTo>
                    <a:pt x="36" y="558"/>
                  </a:lnTo>
                  <a:lnTo>
                    <a:pt x="42" y="522"/>
                  </a:lnTo>
                  <a:lnTo>
                    <a:pt x="48" y="522"/>
                  </a:lnTo>
                  <a:lnTo>
                    <a:pt x="54" y="522"/>
                  </a:lnTo>
                  <a:lnTo>
                    <a:pt x="60" y="498"/>
                  </a:lnTo>
                  <a:lnTo>
                    <a:pt x="66" y="498"/>
                  </a:lnTo>
                  <a:lnTo>
                    <a:pt x="72" y="408"/>
                  </a:lnTo>
                  <a:lnTo>
                    <a:pt x="78" y="408"/>
                  </a:lnTo>
                  <a:lnTo>
                    <a:pt x="78" y="372"/>
                  </a:lnTo>
                  <a:lnTo>
                    <a:pt x="84" y="372"/>
                  </a:lnTo>
                  <a:lnTo>
                    <a:pt x="90" y="390"/>
                  </a:lnTo>
                  <a:lnTo>
                    <a:pt x="96" y="390"/>
                  </a:lnTo>
                  <a:lnTo>
                    <a:pt x="102" y="324"/>
                  </a:lnTo>
                  <a:lnTo>
                    <a:pt x="108" y="300"/>
                  </a:lnTo>
                  <a:lnTo>
                    <a:pt x="114" y="300"/>
                  </a:lnTo>
                  <a:lnTo>
                    <a:pt x="120" y="234"/>
                  </a:lnTo>
                  <a:lnTo>
                    <a:pt x="126" y="234"/>
                  </a:lnTo>
                  <a:lnTo>
                    <a:pt x="132" y="150"/>
                  </a:lnTo>
                  <a:lnTo>
                    <a:pt x="138" y="126"/>
                  </a:lnTo>
                  <a:lnTo>
                    <a:pt x="144" y="126"/>
                  </a:lnTo>
                  <a:lnTo>
                    <a:pt x="150" y="72"/>
                  </a:lnTo>
                  <a:lnTo>
                    <a:pt x="156" y="78"/>
                  </a:lnTo>
                  <a:lnTo>
                    <a:pt x="162" y="78"/>
                  </a:lnTo>
                  <a:lnTo>
                    <a:pt x="168" y="96"/>
                  </a:lnTo>
                  <a:lnTo>
                    <a:pt x="174" y="96"/>
                  </a:lnTo>
                  <a:lnTo>
                    <a:pt x="180" y="30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8" y="30"/>
                  </a:lnTo>
                  <a:lnTo>
                    <a:pt x="204" y="3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72"/>
                  </a:lnTo>
                  <a:lnTo>
                    <a:pt x="222" y="72"/>
                  </a:lnTo>
                  <a:lnTo>
                    <a:pt x="228" y="102"/>
                  </a:lnTo>
                  <a:lnTo>
                    <a:pt x="234" y="798"/>
                  </a:lnTo>
                  <a:lnTo>
                    <a:pt x="240" y="798"/>
                  </a:lnTo>
                  <a:lnTo>
                    <a:pt x="246" y="798"/>
                  </a:lnTo>
                  <a:lnTo>
                    <a:pt x="252" y="798"/>
                  </a:lnTo>
                  <a:lnTo>
                    <a:pt x="258" y="798"/>
                  </a:lnTo>
                  <a:lnTo>
                    <a:pt x="264" y="798"/>
                  </a:lnTo>
                  <a:lnTo>
                    <a:pt x="270" y="798"/>
                  </a:lnTo>
                  <a:lnTo>
                    <a:pt x="276" y="798"/>
                  </a:lnTo>
                  <a:lnTo>
                    <a:pt x="282" y="798"/>
                  </a:lnTo>
                  <a:lnTo>
                    <a:pt x="288" y="798"/>
                  </a:lnTo>
                  <a:lnTo>
                    <a:pt x="294" y="798"/>
                  </a:lnTo>
                  <a:lnTo>
                    <a:pt x="300" y="798"/>
                  </a:lnTo>
                  <a:lnTo>
                    <a:pt x="306" y="798"/>
                  </a:lnTo>
                  <a:lnTo>
                    <a:pt x="312" y="798"/>
                  </a:lnTo>
                  <a:lnTo>
                    <a:pt x="318" y="798"/>
                  </a:lnTo>
                  <a:lnTo>
                    <a:pt x="324" y="798"/>
                  </a:lnTo>
                  <a:lnTo>
                    <a:pt x="330" y="798"/>
                  </a:lnTo>
                  <a:lnTo>
                    <a:pt x="336" y="798"/>
                  </a:lnTo>
                  <a:lnTo>
                    <a:pt x="342" y="798"/>
                  </a:lnTo>
                  <a:lnTo>
                    <a:pt x="348" y="798"/>
                  </a:lnTo>
                  <a:lnTo>
                    <a:pt x="354" y="798"/>
                  </a:lnTo>
                  <a:lnTo>
                    <a:pt x="360" y="798"/>
                  </a:lnTo>
                  <a:lnTo>
                    <a:pt x="366" y="798"/>
                  </a:lnTo>
                  <a:lnTo>
                    <a:pt x="372" y="798"/>
                  </a:lnTo>
                  <a:lnTo>
                    <a:pt x="378" y="798"/>
                  </a:lnTo>
                  <a:lnTo>
                    <a:pt x="384" y="798"/>
                  </a:lnTo>
                  <a:lnTo>
                    <a:pt x="390" y="798"/>
                  </a:lnTo>
                  <a:lnTo>
                    <a:pt x="396" y="798"/>
                  </a:lnTo>
                  <a:lnTo>
                    <a:pt x="402" y="798"/>
                  </a:lnTo>
                  <a:lnTo>
                    <a:pt x="408" y="798"/>
                  </a:lnTo>
                  <a:lnTo>
                    <a:pt x="414" y="798"/>
                  </a:lnTo>
                  <a:lnTo>
                    <a:pt x="420" y="798"/>
                  </a:lnTo>
                  <a:lnTo>
                    <a:pt x="426" y="798"/>
                  </a:lnTo>
                  <a:lnTo>
                    <a:pt x="432" y="798"/>
                  </a:lnTo>
                  <a:lnTo>
                    <a:pt x="438" y="798"/>
                  </a:lnTo>
                  <a:lnTo>
                    <a:pt x="444" y="798"/>
                  </a:lnTo>
                  <a:lnTo>
                    <a:pt x="450" y="798"/>
                  </a:lnTo>
                  <a:lnTo>
                    <a:pt x="456" y="798"/>
                  </a:lnTo>
                  <a:lnTo>
                    <a:pt x="462" y="798"/>
                  </a:lnTo>
                  <a:lnTo>
                    <a:pt x="468" y="798"/>
                  </a:lnTo>
                  <a:lnTo>
                    <a:pt x="474" y="798"/>
                  </a:lnTo>
                  <a:lnTo>
                    <a:pt x="480" y="798"/>
                  </a:lnTo>
                  <a:lnTo>
                    <a:pt x="486" y="798"/>
                  </a:lnTo>
                  <a:lnTo>
                    <a:pt x="492" y="798"/>
                  </a:lnTo>
                  <a:lnTo>
                    <a:pt x="498" y="798"/>
                  </a:lnTo>
                  <a:lnTo>
                    <a:pt x="504" y="798"/>
                  </a:lnTo>
                  <a:lnTo>
                    <a:pt x="510" y="798"/>
                  </a:lnTo>
                  <a:lnTo>
                    <a:pt x="516" y="798"/>
                  </a:lnTo>
                  <a:lnTo>
                    <a:pt x="522" y="798"/>
                  </a:lnTo>
                  <a:lnTo>
                    <a:pt x="528" y="798"/>
                  </a:lnTo>
                  <a:lnTo>
                    <a:pt x="534" y="798"/>
                  </a:lnTo>
                  <a:lnTo>
                    <a:pt x="540" y="798"/>
                  </a:lnTo>
                  <a:lnTo>
                    <a:pt x="546" y="798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6" name="Freeform 152"/>
            <p:cNvSpPr>
              <a:spLocks/>
            </p:cNvSpPr>
            <p:nvPr/>
          </p:nvSpPr>
          <p:spPr bwMode="auto">
            <a:xfrm>
              <a:off x="-1131888" y="769937"/>
              <a:ext cx="1076325" cy="2400301"/>
            </a:xfrm>
            <a:custGeom>
              <a:avLst/>
              <a:gdLst/>
              <a:ahLst/>
              <a:cxnLst>
                <a:cxn ang="0">
                  <a:pos x="12" y="1512"/>
                </a:cxn>
                <a:cxn ang="0">
                  <a:pos x="30" y="1512"/>
                </a:cxn>
                <a:cxn ang="0">
                  <a:pos x="48" y="1512"/>
                </a:cxn>
                <a:cxn ang="0">
                  <a:pos x="60" y="576"/>
                </a:cxn>
                <a:cxn ang="0">
                  <a:pos x="78" y="540"/>
                </a:cxn>
                <a:cxn ang="0">
                  <a:pos x="96" y="546"/>
                </a:cxn>
                <a:cxn ang="0">
                  <a:pos x="114" y="522"/>
                </a:cxn>
                <a:cxn ang="0">
                  <a:pos x="132" y="534"/>
                </a:cxn>
                <a:cxn ang="0">
                  <a:pos x="150" y="534"/>
                </a:cxn>
                <a:cxn ang="0">
                  <a:pos x="168" y="558"/>
                </a:cxn>
                <a:cxn ang="0">
                  <a:pos x="186" y="528"/>
                </a:cxn>
                <a:cxn ang="0">
                  <a:pos x="198" y="534"/>
                </a:cxn>
                <a:cxn ang="0">
                  <a:pos x="216" y="504"/>
                </a:cxn>
                <a:cxn ang="0">
                  <a:pos x="228" y="552"/>
                </a:cxn>
                <a:cxn ang="0">
                  <a:pos x="246" y="540"/>
                </a:cxn>
                <a:cxn ang="0">
                  <a:pos x="258" y="510"/>
                </a:cxn>
                <a:cxn ang="0">
                  <a:pos x="276" y="540"/>
                </a:cxn>
                <a:cxn ang="0">
                  <a:pos x="288" y="504"/>
                </a:cxn>
                <a:cxn ang="0">
                  <a:pos x="306" y="1512"/>
                </a:cxn>
                <a:cxn ang="0">
                  <a:pos x="324" y="1512"/>
                </a:cxn>
                <a:cxn ang="0">
                  <a:pos x="342" y="1512"/>
                </a:cxn>
                <a:cxn ang="0">
                  <a:pos x="360" y="1512"/>
                </a:cxn>
                <a:cxn ang="0">
                  <a:pos x="378" y="1512"/>
                </a:cxn>
                <a:cxn ang="0">
                  <a:pos x="396" y="72"/>
                </a:cxn>
                <a:cxn ang="0">
                  <a:pos x="408" y="162"/>
                </a:cxn>
                <a:cxn ang="0">
                  <a:pos x="426" y="150"/>
                </a:cxn>
                <a:cxn ang="0">
                  <a:pos x="444" y="258"/>
                </a:cxn>
                <a:cxn ang="0">
                  <a:pos x="456" y="324"/>
                </a:cxn>
                <a:cxn ang="0">
                  <a:pos x="474" y="294"/>
                </a:cxn>
                <a:cxn ang="0">
                  <a:pos x="486" y="162"/>
                </a:cxn>
                <a:cxn ang="0">
                  <a:pos x="504" y="186"/>
                </a:cxn>
                <a:cxn ang="0">
                  <a:pos x="516" y="240"/>
                </a:cxn>
                <a:cxn ang="0">
                  <a:pos x="534" y="222"/>
                </a:cxn>
                <a:cxn ang="0">
                  <a:pos x="546" y="156"/>
                </a:cxn>
                <a:cxn ang="0">
                  <a:pos x="558" y="216"/>
                </a:cxn>
                <a:cxn ang="0">
                  <a:pos x="576" y="108"/>
                </a:cxn>
                <a:cxn ang="0">
                  <a:pos x="588" y="144"/>
                </a:cxn>
                <a:cxn ang="0">
                  <a:pos x="606" y="66"/>
                </a:cxn>
                <a:cxn ang="0">
                  <a:pos x="618" y="66"/>
                </a:cxn>
                <a:cxn ang="0">
                  <a:pos x="630" y="1512"/>
                </a:cxn>
                <a:cxn ang="0">
                  <a:pos x="648" y="1512"/>
                </a:cxn>
                <a:cxn ang="0">
                  <a:pos x="666" y="1512"/>
                </a:cxn>
              </a:cxnLst>
              <a:rect l="0" t="0" r="r" b="b"/>
              <a:pathLst>
                <a:path w="678" h="1512">
                  <a:moveTo>
                    <a:pt x="0" y="1512"/>
                  </a:moveTo>
                  <a:lnTo>
                    <a:pt x="6" y="1512"/>
                  </a:lnTo>
                  <a:lnTo>
                    <a:pt x="12" y="1512"/>
                  </a:lnTo>
                  <a:lnTo>
                    <a:pt x="18" y="1512"/>
                  </a:lnTo>
                  <a:lnTo>
                    <a:pt x="24" y="1512"/>
                  </a:lnTo>
                  <a:lnTo>
                    <a:pt x="30" y="1512"/>
                  </a:lnTo>
                  <a:lnTo>
                    <a:pt x="36" y="1512"/>
                  </a:lnTo>
                  <a:lnTo>
                    <a:pt x="42" y="1512"/>
                  </a:lnTo>
                  <a:lnTo>
                    <a:pt x="48" y="1512"/>
                  </a:lnTo>
                  <a:lnTo>
                    <a:pt x="48" y="576"/>
                  </a:lnTo>
                  <a:lnTo>
                    <a:pt x="54" y="582"/>
                  </a:lnTo>
                  <a:lnTo>
                    <a:pt x="60" y="576"/>
                  </a:lnTo>
                  <a:lnTo>
                    <a:pt x="66" y="552"/>
                  </a:lnTo>
                  <a:lnTo>
                    <a:pt x="72" y="546"/>
                  </a:lnTo>
                  <a:lnTo>
                    <a:pt x="78" y="540"/>
                  </a:lnTo>
                  <a:lnTo>
                    <a:pt x="84" y="546"/>
                  </a:lnTo>
                  <a:lnTo>
                    <a:pt x="90" y="540"/>
                  </a:lnTo>
                  <a:lnTo>
                    <a:pt x="96" y="546"/>
                  </a:lnTo>
                  <a:lnTo>
                    <a:pt x="102" y="528"/>
                  </a:lnTo>
                  <a:lnTo>
                    <a:pt x="108" y="528"/>
                  </a:lnTo>
                  <a:lnTo>
                    <a:pt x="114" y="522"/>
                  </a:lnTo>
                  <a:lnTo>
                    <a:pt x="120" y="534"/>
                  </a:lnTo>
                  <a:lnTo>
                    <a:pt x="126" y="534"/>
                  </a:lnTo>
                  <a:lnTo>
                    <a:pt x="132" y="534"/>
                  </a:lnTo>
                  <a:lnTo>
                    <a:pt x="138" y="540"/>
                  </a:lnTo>
                  <a:lnTo>
                    <a:pt x="144" y="546"/>
                  </a:lnTo>
                  <a:lnTo>
                    <a:pt x="150" y="534"/>
                  </a:lnTo>
                  <a:lnTo>
                    <a:pt x="156" y="558"/>
                  </a:lnTo>
                  <a:lnTo>
                    <a:pt x="162" y="576"/>
                  </a:lnTo>
                  <a:lnTo>
                    <a:pt x="168" y="558"/>
                  </a:lnTo>
                  <a:lnTo>
                    <a:pt x="174" y="522"/>
                  </a:lnTo>
                  <a:lnTo>
                    <a:pt x="180" y="528"/>
                  </a:lnTo>
                  <a:lnTo>
                    <a:pt x="186" y="528"/>
                  </a:lnTo>
                  <a:lnTo>
                    <a:pt x="192" y="522"/>
                  </a:lnTo>
                  <a:lnTo>
                    <a:pt x="198" y="528"/>
                  </a:lnTo>
                  <a:lnTo>
                    <a:pt x="198" y="534"/>
                  </a:lnTo>
                  <a:lnTo>
                    <a:pt x="204" y="522"/>
                  </a:lnTo>
                  <a:lnTo>
                    <a:pt x="210" y="510"/>
                  </a:lnTo>
                  <a:lnTo>
                    <a:pt x="216" y="504"/>
                  </a:lnTo>
                  <a:lnTo>
                    <a:pt x="222" y="522"/>
                  </a:lnTo>
                  <a:lnTo>
                    <a:pt x="228" y="540"/>
                  </a:lnTo>
                  <a:lnTo>
                    <a:pt x="228" y="552"/>
                  </a:lnTo>
                  <a:lnTo>
                    <a:pt x="234" y="540"/>
                  </a:lnTo>
                  <a:lnTo>
                    <a:pt x="240" y="582"/>
                  </a:lnTo>
                  <a:lnTo>
                    <a:pt x="246" y="540"/>
                  </a:lnTo>
                  <a:lnTo>
                    <a:pt x="252" y="564"/>
                  </a:lnTo>
                  <a:lnTo>
                    <a:pt x="252" y="528"/>
                  </a:lnTo>
                  <a:lnTo>
                    <a:pt x="258" y="510"/>
                  </a:lnTo>
                  <a:lnTo>
                    <a:pt x="264" y="546"/>
                  </a:lnTo>
                  <a:lnTo>
                    <a:pt x="270" y="528"/>
                  </a:lnTo>
                  <a:lnTo>
                    <a:pt x="276" y="540"/>
                  </a:lnTo>
                  <a:lnTo>
                    <a:pt x="276" y="528"/>
                  </a:lnTo>
                  <a:lnTo>
                    <a:pt x="282" y="504"/>
                  </a:lnTo>
                  <a:lnTo>
                    <a:pt x="288" y="504"/>
                  </a:lnTo>
                  <a:lnTo>
                    <a:pt x="294" y="1512"/>
                  </a:lnTo>
                  <a:lnTo>
                    <a:pt x="300" y="1512"/>
                  </a:lnTo>
                  <a:lnTo>
                    <a:pt x="306" y="1512"/>
                  </a:lnTo>
                  <a:lnTo>
                    <a:pt x="312" y="1512"/>
                  </a:lnTo>
                  <a:lnTo>
                    <a:pt x="318" y="1512"/>
                  </a:lnTo>
                  <a:lnTo>
                    <a:pt x="324" y="1512"/>
                  </a:lnTo>
                  <a:lnTo>
                    <a:pt x="330" y="1512"/>
                  </a:lnTo>
                  <a:lnTo>
                    <a:pt x="336" y="1512"/>
                  </a:lnTo>
                  <a:lnTo>
                    <a:pt x="342" y="1512"/>
                  </a:lnTo>
                  <a:lnTo>
                    <a:pt x="348" y="1512"/>
                  </a:lnTo>
                  <a:lnTo>
                    <a:pt x="354" y="1512"/>
                  </a:lnTo>
                  <a:lnTo>
                    <a:pt x="360" y="1512"/>
                  </a:lnTo>
                  <a:lnTo>
                    <a:pt x="366" y="1512"/>
                  </a:lnTo>
                  <a:lnTo>
                    <a:pt x="372" y="1512"/>
                  </a:lnTo>
                  <a:lnTo>
                    <a:pt x="378" y="1512"/>
                  </a:lnTo>
                  <a:lnTo>
                    <a:pt x="384" y="1512"/>
                  </a:lnTo>
                  <a:lnTo>
                    <a:pt x="390" y="0"/>
                  </a:lnTo>
                  <a:lnTo>
                    <a:pt x="396" y="72"/>
                  </a:lnTo>
                  <a:lnTo>
                    <a:pt x="402" y="114"/>
                  </a:lnTo>
                  <a:lnTo>
                    <a:pt x="402" y="126"/>
                  </a:lnTo>
                  <a:lnTo>
                    <a:pt x="408" y="162"/>
                  </a:lnTo>
                  <a:lnTo>
                    <a:pt x="414" y="102"/>
                  </a:lnTo>
                  <a:lnTo>
                    <a:pt x="420" y="168"/>
                  </a:lnTo>
                  <a:lnTo>
                    <a:pt x="426" y="150"/>
                  </a:lnTo>
                  <a:lnTo>
                    <a:pt x="432" y="240"/>
                  </a:lnTo>
                  <a:lnTo>
                    <a:pt x="438" y="210"/>
                  </a:lnTo>
                  <a:lnTo>
                    <a:pt x="444" y="258"/>
                  </a:lnTo>
                  <a:lnTo>
                    <a:pt x="450" y="102"/>
                  </a:lnTo>
                  <a:lnTo>
                    <a:pt x="456" y="258"/>
                  </a:lnTo>
                  <a:lnTo>
                    <a:pt x="456" y="324"/>
                  </a:lnTo>
                  <a:lnTo>
                    <a:pt x="462" y="294"/>
                  </a:lnTo>
                  <a:lnTo>
                    <a:pt x="468" y="186"/>
                  </a:lnTo>
                  <a:lnTo>
                    <a:pt x="474" y="294"/>
                  </a:lnTo>
                  <a:lnTo>
                    <a:pt x="480" y="324"/>
                  </a:lnTo>
                  <a:lnTo>
                    <a:pt x="480" y="246"/>
                  </a:lnTo>
                  <a:lnTo>
                    <a:pt x="486" y="162"/>
                  </a:lnTo>
                  <a:lnTo>
                    <a:pt x="492" y="258"/>
                  </a:lnTo>
                  <a:lnTo>
                    <a:pt x="498" y="192"/>
                  </a:lnTo>
                  <a:lnTo>
                    <a:pt x="504" y="186"/>
                  </a:lnTo>
                  <a:lnTo>
                    <a:pt x="504" y="198"/>
                  </a:lnTo>
                  <a:lnTo>
                    <a:pt x="510" y="126"/>
                  </a:lnTo>
                  <a:lnTo>
                    <a:pt x="516" y="240"/>
                  </a:lnTo>
                  <a:lnTo>
                    <a:pt x="522" y="186"/>
                  </a:lnTo>
                  <a:lnTo>
                    <a:pt x="528" y="168"/>
                  </a:lnTo>
                  <a:lnTo>
                    <a:pt x="534" y="222"/>
                  </a:lnTo>
                  <a:lnTo>
                    <a:pt x="534" y="210"/>
                  </a:lnTo>
                  <a:lnTo>
                    <a:pt x="540" y="222"/>
                  </a:lnTo>
                  <a:lnTo>
                    <a:pt x="546" y="156"/>
                  </a:lnTo>
                  <a:lnTo>
                    <a:pt x="552" y="132"/>
                  </a:lnTo>
                  <a:lnTo>
                    <a:pt x="558" y="84"/>
                  </a:lnTo>
                  <a:lnTo>
                    <a:pt x="558" y="216"/>
                  </a:lnTo>
                  <a:lnTo>
                    <a:pt x="564" y="150"/>
                  </a:lnTo>
                  <a:lnTo>
                    <a:pt x="570" y="144"/>
                  </a:lnTo>
                  <a:lnTo>
                    <a:pt x="576" y="108"/>
                  </a:lnTo>
                  <a:lnTo>
                    <a:pt x="582" y="120"/>
                  </a:lnTo>
                  <a:lnTo>
                    <a:pt x="582" y="126"/>
                  </a:lnTo>
                  <a:lnTo>
                    <a:pt x="588" y="144"/>
                  </a:lnTo>
                  <a:lnTo>
                    <a:pt x="594" y="96"/>
                  </a:lnTo>
                  <a:lnTo>
                    <a:pt x="600" y="96"/>
                  </a:lnTo>
                  <a:lnTo>
                    <a:pt x="606" y="66"/>
                  </a:lnTo>
                  <a:lnTo>
                    <a:pt x="606" y="60"/>
                  </a:lnTo>
                  <a:lnTo>
                    <a:pt x="612" y="42"/>
                  </a:lnTo>
                  <a:lnTo>
                    <a:pt x="618" y="66"/>
                  </a:lnTo>
                  <a:lnTo>
                    <a:pt x="624" y="96"/>
                  </a:lnTo>
                  <a:lnTo>
                    <a:pt x="630" y="54"/>
                  </a:lnTo>
                  <a:lnTo>
                    <a:pt x="630" y="1512"/>
                  </a:lnTo>
                  <a:lnTo>
                    <a:pt x="636" y="1512"/>
                  </a:lnTo>
                  <a:lnTo>
                    <a:pt x="642" y="1512"/>
                  </a:lnTo>
                  <a:lnTo>
                    <a:pt x="648" y="1512"/>
                  </a:lnTo>
                  <a:lnTo>
                    <a:pt x="654" y="1512"/>
                  </a:lnTo>
                  <a:lnTo>
                    <a:pt x="660" y="1512"/>
                  </a:lnTo>
                  <a:lnTo>
                    <a:pt x="666" y="1512"/>
                  </a:lnTo>
                  <a:lnTo>
                    <a:pt x="672" y="1512"/>
                  </a:lnTo>
                  <a:lnTo>
                    <a:pt x="678" y="151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7" name="Freeform 153"/>
            <p:cNvSpPr>
              <a:spLocks/>
            </p:cNvSpPr>
            <p:nvPr/>
          </p:nvSpPr>
          <p:spPr bwMode="auto">
            <a:xfrm>
              <a:off x="-55563" y="1274762"/>
              <a:ext cx="1057275" cy="1895475"/>
            </a:xfrm>
            <a:custGeom>
              <a:avLst/>
              <a:gdLst/>
              <a:ahLst/>
              <a:cxnLst>
                <a:cxn ang="0">
                  <a:pos x="12" y="1194"/>
                </a:cxn>
                <a:cxn ang="0">
                  <a:pos x="30" y="1194"/>
                </a:cxn>
                <a:cxn ang="0">
                  <a:pos x="48" y="1194"/>
                </a:cxn>
                <a:cxn ang="0">
                  <a:pos x="66" y="1194"/>
                </a:cxn>
                <a:cxn ang="0">
                  <a:pos x="84" y="1194"/>
                </a:cxn>
                <a:cxn ang="0">
                  <a:pos x="96" y="1134"/>
                </a:cxn>
                <a:cxn ang="0">
                  <a:pos x="114" y="1098"/>
                </a:cxn>
                <a:cxn ang="0">
                  <a:pos x="132" y="1068"/>
                </a:cxn>
                <a:cxn ang="0">
                  <a:pos x="150" y="1050"/>
                </a:cxn>
                <a:cxn ang="0">
                  <a:pos x="162" y="972"/>
                </a:cxn>
                <a:cxn ang="0">
                  <a:pos x="180" y="960"/>
                </a:cxn>
                <a:cxn ang="0">
                  <a:pos x="192" y="930"/>
                </a:cxn>
                <a:cxn ang="0">
                  <a:pos x="210" y="912"/>
                </a:cxn>
                <a:cxn ang="0">
                  <a:pos x="228" y="900"/>
                </a:cxn>
                <a:cxn ang="0">
                  <a:pos x="240" y="870"/>
                </a:cxn>
                <a:cxn ang="0">
                  <a:pos x="264" y="834"/>
                </a:cxn>
                <a:cxn ang="0">
                  <a:pos x="276" y="828"/>
                </a:cxn>
                <a:cxn ang="0">
                  <a:pos x="288" y="768"/>
                </a:cxn>
                <a:cxn ang="0">
                  <a:pos x="306" y="738"/>
                </a:cxn>
                <a:cxn ang="0">
                  <a:pos x="324" y="690"/>
                </a:cxn>
                <a:cxn ang="0">
                  <a:pos x="336" y="696"/>
                </a:cxn>
                <a:cxn ang="0">
                  <a:pos x="354" y="672"/>
                </a:cxn>
                <a:cxn ang="0">
                  <a:pos x="366" y="624"/>
                </a:cxn>
                <a:cxn ang="0">
                  <a:pos x="384" y="516"/>
                </a:cxn>
                <a:cxn ang="0">
                  <a:pos x="396" y="558"/>
                </a:cxn>
                <a:cxn ang="0">
                  <a:pos x="414" y="534"/>
                </a:cxn>
                <a:cxn ang="0">
                  <a:pos x="426" y="498"/>
                </a:cxn>
                <a:cxn ang="0">
                  <a:pos x="444" y="486"/>
                </a:cxn>
                <a:cxn ang="0">
                  <a:pos x="462" y="426"/>
                </a:cxn>
                <a:cxn ang="0">
                  <a:pos x="474" y="408"/>
                </a:cxn>
                <a:cxn ang="0">
                  <a:pos x="486" y="396"/>
                </a:cxn>
                <a:cxn ang="0">
                  <a:pos x="504" y="318"/>
                </a:cxn>
                <a:cxn ang="0">
                  <a:pos x="516" y="294"/>
                </a:cxn>
                <a:cxn ang="0">
                  <a:pos x="534" y="264"/>
                </a:cxn>
                <a:cxn ang="0">
                  <a:pos x="546" y="240"/>
                </a:cxn>
                <a:cxn ang="0">
                  <a:pos x="564" y="204"/>
                </a:cxn>
                <a:cxn ang="0">
                  <a:pos x="576" y="162"/>
                </a:cxn>
                <a:cxn ang="0">
                  <a:pos x="594" y="138"/>
                </a:cxn>
                <a:cxn ang="0">
                  <a:pos x="612" y="126"/>
                </a:cxn>
                <a:cxn ang="0">
                  <a:pos x="624" y="84"/>
                </a:cxn>
                <a:cxn ang="0">
                  <a:pos x="642" y="96"/>
                </a:cxn>
                <a:cxn ang="0">
                  <a:pos x="654" y="24"/>
                </a:cxn>
              </a:cxnLst>
              <a:rect l="0" t="0" r="r" b="b"/>
              <a:pathLst>
                <a:path w="666" h="1194">
                  <a:moveTo>
                    <a:pt x="0" y="1194"/>
                  </a:moveTo>
                  <a:lnTo>
                    <a:pt x="6" y="1194"/>
                  </a:lnTo>
                  <a:lnTo>
                    <a:pt x="12" y="1194"/>
                  </a:lnTo>
                  <a:lnTo>
                    <a:pt x="18" y="1194"/>
                  </a:lnTo>
                  <a:lnTo>
                    <a:pt x="24" y="1194"/>
                  </a:lnTo>
                  <a:lnTo>
                    <a:pt x="30" y="1194"/>
                  </a:lnTo>
                  <a:lnTo>
                    <a:pt x="36" y="1194"/>
                  </a:lnTo>
                  <a:lnTo>
                    <a:pt x="42" y="1194"/>
                  </a:lnTo>
                  <a:lnTo>
                    <a:pt x="48" y="1194"/>
                  </a:lnTo>
                  <a:lnTo>
                    <a:pt x="54" y="1194"/>
                  </a:lnTo>
                  <a:lnTo>
                    <a:pt x="60" y="1194"/>
                  </a:lnTo>
                  <a:lnTo>
                    <a:pt x="66" y="1194"/>
                  </a:lnTo>
                  <a:lnTo>
                    <a:pt x="72" y="1194"/>
                  </a:lnTo>
                  <a:lnTo>
                    <a:pt x="78" y="1194"/>
                  </a:lnTo>
                  <a:lnTo>
                    <a:pt x="84" y="1194"/>
                  </a:lnTo>
                  <a:lnTo>
                    <a:pt x="84" y="1170"/>
                  </a:lnTo>
                  <a:lnTo>
                    <a:pt x="90" y="1152"/>
                  </a:lnTo>
                  <a:lnTo>
                    <a:pt x="96" y="1134"/>
                  </a:lnTo>
                  <a:lnTo>
                    <a:pt x="102" y="1122"/>
                  </a:lnTo>
                  <a:lnTo>
                    <a:pt x="108" y="1110"/>
                  </a:lnTo>
                  <a:lnTo>
                    <a:pt x="114" y="1098"/>
                  </a:lnTo>
                  <a:lnTo>
                    <a:pt x="120" y="1074"/>
                  </a:lnTo>
                  <a:lnTo>
                    <a:pt x="126" y="1068"/>
                  </a:lnTo>
                  <a:lnTo>
                    <a:pt x="132" y="1068"/>
                  </a:lnTo>
                  <a:lnTo>
                    <a:pt x="138" y="1068"/>
                  </a:lnTo>
                  <a:lnTo>
                    <a:pt x="144" y="1062"/>
                  </a:lnTo>
                  <a:lnTo>
                    <a:pt x="150" y="1050"/>
                  </a:lnTo>
                  <a:lnTo>
                    <a:pt x="156" y="1026"/>
                  </a:lnTo>
                  <a:lnTo>
                    <a:pt x="156" y="1014"/>
                  </a:lnTo>
                  <a:lnTo>
                    <a:pt x="162" y="972"/>
                  </a:lnTo>
                  <a:lnTo>
                    <a:pt x="168" y="978"/>
                  </a:lnTo>
                  <a:lnTo>
                    <a:pt x="174" y="960"/>
                  </a:lnTo>
                  <a:lnTo>
                    <a:pt x="180" y="960"/>
                  </a:lnTo>
                  <a:lnTo>
                    <a:pt x="186" y="960"/>
                  </a:lnTo>
                  <a:lnTo>
                    <a:pt x="186" y="942"/>
                  </a:lnTo>
                  <a:lnTo>
                    <a:pt x="192" y="930"/>
                  </a:lnTo>
                  <a:lnTo>
                    <a:pt x="198" y="918"/>
                  </a:lnTo>
                  <a:lnTo>
                    <a:pt x="204" y="918"/>
                  </a:lnTo>
                  <a:lnTo>
                    <a:pt x="210" y="912"/>
                  </a:lnTo>
                  <a:lnTo>
                    <a:pt x="216" y="906"/>
                  </a:lnTo>
                  <a:lnTo>
                    <a:pt x="222" y="900"/>
                  </a:lnTo>
                  <a:lnTo>
                    <a:pt x="228" y="900"/>
                  </a:lnTo>
                  <a:lnTo>
                    <a:pt x="234" y="882"/>
                  </a:lnTo>
                  <a:lnTo>
                    <a:pt x="234" y="876"/>
                  </a:lnTo>
                  <a:lnTo>
                    <a:pt x="240" y="870"/>
                  </a:lnTo>
                  <a:lnTo>
                    <a:pt x="246" y="852"/>
                  </a:lnTo>
                  <a:lnTo>
                    <a:pt x="252" y="834"/>
                  </a:lnTo>
                  <a:lnTo>
                    <a:pt x="264" y="834"/>
                  </a:lnTo>
                  <a:lnTo>
                    <a:pt x="264" y="834"/>
                  </a:lnTo>
                  <a:lnTo>
                    <a:pt x="270" y="834"/>
                  </a:lnTo>
                  <a:lnTo>
                    <a:pt x="276" y="828"/>
                  </a:lnTo>
                  <a:lnTo>
                    <a:pt x="282" y="798"/>
                  </a:lnTo>
                  <a:lnTo>
                    <a:pt x="288" y="786"/>
                  </a:lnTo>
                  <a:lnTo>
                    <a:pt x="288" y="768"/>
                  </a:lnTo>
                  <a:lnTo>
                    <a:pt x="294" y="762"/>
                  </a:lnTo>
                  <a:lnTo>
                    <a:pt x="300" y="768"/>
                  </a:lnTo>
                  <a:lnTo>
                    <a:pt x="306" y="738"/>
                  </a:lnTo>
                  <a:lnTo>
                    <a:pt x="312" y="720"/>
                  </a:lnTo>
                  <a:lnTo>
                    <a:pt x="318" y="702"/>
                  </a:lnTo>
                  <a:lnTo>
                    <a:pt x="324" y="690"/>
                  </a:lnTo>
                  <a:lnTo>
                    <a:pt x="330" y="702"/>
                  </a:lnTo>
                  <a:lnTo>
                    <a:pt x="336" y="672"/>
                  </a:lnTo>
                  <a:lnTo>
                    <a:pt x="336" y="696"/>
                  </a:lnTo>
                  <a:lnTo>
                    <a:pt x="342" y="696"/>
                  </a:lnTo>
                  <a:lnTo>
                    <a:pt x="348" y="702"/>
                  </a:lnTo>
                  <a:lnTo>
                    <a:pt x="354" y="672"/>
                  </a:lnTo>
                  <a:lnTo>
                    <a:pt x="360" y="666"/>
                  </a:lnTo>
                  <a:lnTo>
                    <a:pt x="360" y="654"/>
                  </a:lnTo>
                  <a:lnTo>
                    <a:pt x="366" y="624"/>
                  </a:lnTo>
                  <a:lnTo>
                    <a:pt x="372" y="576"/>
                  </a:lnTo>
                  <a:lnTo>
                    <a:pt x="378" y="564"/>
                  </a:lnTo>
                  <a:lnTo>
                    <a:pt x="384" y="516"/>
                  </a:lnTo>
                  <a:lnTo>
                    <a:pt x="390" y="540"/>
                  </a:lnTo>
                  <a:lnTo>
                    <a:pt x="390" y="564"/>
                  </a:lnTo>
                  <a:lnTo>
                    <a:pt x="396" y="558"/>
                  </a:lnTo>
                  <a:lnTo>
                    <a:pt x="402" y="534"/>
                  </a:lnTo>
                  <a:lnTo>
                    <a:pt x="408" y="510"/>
                  </a:lnTo>
                  <a:lnTo>
                    <a:pt x="414" y="534"/>
                  </a:lnTo>
                  <a:lnTo>
                    <a:pt x="414" y="468"/>
                  </a:lnTo>
                  <a:lnTo>
                    <a:pt x="420" y="462"/>
                  </a:lnTo>
                  <a:lnTo>
                    <a:pt x="426" y="498"/>
                  </a:lnTo>
                  <a:lnTo>
                    <a:pt x="432" y="492"/>
                  </a:lnTo>
                  <a:lnTo>
                    <a:pt x="438" y="498"/>
                  </a:lnTo>
                  <a:lnTo>
                    <a:pt x="444" y="486"/>
                  </a:lnTo>
                  <a:lnTo>
                    <a:pt x="450" y="486"/>
                  </a:lnTo>
                  <a:lnTo>
                    <a:pt x="456" y="468"/>
                  </a:lnTo>
                  <a:lnTo>
                    <a:pt x="462" y="426"/>
                  </a:lnTo>
                  <a:lnTo>
                    <a:pt x="462" y="456"/>
                  </a:lnTo>
                  <a:lnTo>
                    <a:pt x="468" y="420"/>
                  </a:lnTo>
                  <a:lnTo>
                    <a:pt x="474" y="408"/>
                  </a:lnTo>
                  <a:lnTo>
                    <a:pt x="480" y="396"/>
                  </a:lnTo>
                  <a:lnTo>
                    <a:pt x="486" y="402"/>
                  </a:lnTo>
                  <a:lnTo>
                    <a:pt x="486" y="396"/>
                  </a:lnTo>
                  <a:lnTo>
                    <a:pt x="492" y="378"/>
                  </a:lnTo>
                  <a:lnTo>
                    <a:pt x="498" y="342"/>
                  </a:lnTo>
                  <a:lnTo>
                    <a:pt x="504" y="318"/>
                  </a:lnTo>
                  <a:lnTo>
                    <a:pt x="510" y="312"/>
                  </a:lnTo>
                  <a:lnTo>
                    <a:pt x="516" y="300"/>
                  </a:lnTo>
                  <a:lnTo>
                    <a:pt x="516" y="294"/>
                  </a:lnTo>
                  <a:lnTo>
                    <a:pt x="522" y="288"/>
                  </a:lnTo>
                  <a:lnTo>
                    <a:pt x="528" y="276"/>
                  </a:lnTo>
                  <a:lnTo>
                    <a:pt x="534" y="264"/>
                  </a:lnTo>
                  <a:lnTo>
                    <a:pt x="540" y="258"/>
                  </a:lnTo>
                  <a:lnTo>
                    <a:pt x="540" y="270"/>
                  </a:lnTo>
                  <a:lnTo>
                    <a:pt x="546" y="240"/>
                  </a:lnTo>
                  <a:lnTo>
                    <a:pt x="552" y="222"/>
                  </a:lnTo>
                  <a:lnTo>
                    <a:pt x="558" y="210"/>
                  </a:lnTo>
                  <a:lnTo>
                    <a:pt x="564" y="204"/>
                  </a:lnTo>
                  <a:lnTo>
                    <a:pt x="564" y="180"/>
                  </a:lnTo>
                  <a:lnTo>
                    <a:pt x="570" y="186"/>
                  </a:lnTo>
                  <a:lnTo>
                    <a:pt x="576" y="162"/>
                  </a:lnTo>
                  <a:lnTo>
                    <a:pt x="582" y="162"/>
                  </a:lnTo>
                  <a:lnTo>
                    <a:pt x="594" y="138"/>
                  </a:lnTo>
                  <a:lnTo>
                    <a:pt x="594" y="138"/>
                  </a:lnTo>
                  <a:lnTo>
                    <a:pt x="600" y="126"/>
                  </a:lnTo>
                  <a:lnTo>
                    <a:pt x="606" y="126"/>
                  </a:lnTo>
                  <a:lnTo>
                    <a:pt x="612" y="126"/>
                  </a:lnTo>
                  <a:lnTo>
                    <a:pt x="618" y="120"/>
                  </a:lnTo>
                  <a:lnTo>
                    <a:pt x="618" y="114"/>
                  </a:lnTo>
                  <a:lnTo>
                    <a:pt x="624" y="84"/>
                  </a:lnTo>
                  <a:lnTo>
                    <a:pt x="630" y="102"/>
                  </a:lnTo>
                  <a:lnTo>
                    <a:pt x="636" y="90"/>
                  </a:lnTo>
                  <a:lnTo>
                    <a:pt x="642" y="96"/>
                  </a:lnTo>
                  <a:lnTo>
                    <a:pt x="642" y="12"/>
                  </a:lnTo>
                  <a:lnTo>
                    <a:pt x="648" y="24"/>
                  </a:lnTo>
                  <a:lnTo>
                    <a:pt x="654" y="24"/>
                  </a:lnTo>
                  <a:lnTo>
                    <a:pt x="660" y="18"/>
                  </a:lnTo>
                  <a:lnTo>
                    <a:pt x="666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8" name="Freeform 154"/>
            <p:cNvSpPr>
              <a:spLocks/>
            </p:cNvSpPr>
            <p:nvPr/>
          </p:nvSpPr>
          <p:spPr bwMode="auto">
            <a:xfrm>
              <a:off x="1001713" y="846137"/>
              <a:ext cx="1076325" cy="2324101"/>
            </a:xfrm>
            <a:custGeom>
              <a:avLst/>
              <a:gdLst/>
              <a:ahLst/>
              <a:cxnLst>
                <a:cxn ang="0">
                  <a:pos x="6" y="234"/>
                </a:cxn>
                <a:cxn ang="0">
                  <a:pos x="24" y="252"/>
                </a:cxn>
                <a:cxn ang="0">
                  <a:pos x="36" y="204"/>
                </a:cxn>
                <a:cxn ang="0">
                  <a:pos x="54" y="258"/>
                </a:cxn>
                <a:cxn ang="0">
                  <a:pos x="66" y="192"/>
                </a:cxn>
                <a:cxn ang="0">
                  <a:pos x="78" y="144"/>
                </a:cxn>
                <a:cxn ang="0">
                  <a:pos x="96" y="90"/>
                </a:cxn>
                <a:cxn ang="0">
                  <a:pos x="108" y="198"/>
                </a:cxn>
                <a:cxn ang="0">
                  <a:pos x="126" y="204"/>
                </a:cxn>
                <a:cxn ang="0">
                  <a:pos x="138" y="312"/>
                </a:cxn>
                <a:cxn ang="0">
                  <a:pos x="156" y="336"/>
                </a:cxn>
                <a:cxn ang="0">
                  <a:pos x="168" y="330"/>
                </a:cxn>
                <a:cxn ang="0">
                  <a:pos x="180" y="294"/>
                </a:cxn>
                <a:cxn ang="0">
                  <a:pos x="198" y="216"/>
                </a:cxn>
                <a:cxn ang="0">
                  <a:pos x="210" y="240"/>
                </a:cxn>
                <a:cxn ang="0">
                  <a:pos x="228" y="162"/>
                </a:cxn>
                <a:cxn ang="0">
                  <a:pos x="240" y="162"/>
                </a:cxn>
                <a:cxn ang="0">
                  <a:pos x="258" y="192"/>
                </a:cxn>
                <a:cxn ang="0">
                  <a:pos x="270" y="102"/>
                </a:cxn>
                <a:cxn ang="0">
                  <a:pos x="282" y="162"/>
                </a:cxn>
                <a:cxn ang="0">
                  <a:pos x="300" y="60"/>
                </a:cxn>
                <a:cxn ang="0">
                  <a:pos x="312" y="84"/>
                </a:cxn>
                <a:cxn ang="0">
                  <a:pos x="330" y="30"/>
                </a:cxn>
                <a:cxn ang="0">
                  <a:pos x="348" y="78"/>
                </a:cxn>
                <a:cxn ang="0">
                  <a:pos x="360" y="1464"/>
                </a:cxn>
                <a:cxn ang="0">
                  <a:pos x="378" y="1464"/>
                </a:cxn>
                <a:cxn ang="0">
                  <a:pos x="396" y="1464"/>
                </a:cxn>
                <a:cxn ang="0">
                  <a:pos x="414" y="1464"/>
                </a:cxn>
                <a:cxn ang="0">
                  <a:pos x="432" y="1464"/>
                </a:cxn>
                <a:cxn ang="0">
                  <a:pos x="450" y="1464"/>
                </a:cxn>
                <a:cxn ang="0">
                  <a:pos x="468" y="1464"/>
                </a:cxn>
                <a:cxn ang="0">
                  <a:pos x="486" y="1464"/>
                </a:cxn>
                <a:cxn ang="0">
                  <a:pos x="504" y="1464"/>
                </a:cxn>
                <a:cxn ang="0">
                  <a:pos x="522" y="1464"/>
                </a:cxn>
                <a:cxn ang="0">
                  <a:pos x="540" y="1464"/>
                </a:cxn>
                <a:cxn ang="0">
                  <a:pos x="558" y="1464"/>
                </a:cxn>
                <a:cxn ang="0">
                  <a:pos x="576" y="1464"/>
                </a:cxn>
                <a:cxn ang="0">
                  <a:pos x="594" y="1464"/>
                </a:cxn>
                <a:cxn ang="0">
                  <a:pos x="612" y="1464"/>
                </a:cxn>
                <a:cxn ang="0">
                  <a:pos x="630" y="1464"/>
                </a:cxn>
                <a:cxn ang="0">
                  <a:pos x="648" y="1464"/>
                </a:cxn>
                <a:cxn ang="0">
                  <a:pos x="666" y="1464"/>
                </a:cxn>
              </a:cxnLst>
              <a:rect l="0" t="0" r="r" b="b"/>
              <a:pathLst>
                <a:path w="678" h="1464">
                  <a:moveTo>
                    <a:pt x="0" y="270"/>
                  </a:moveTo>
                  <a:lnTo>
                    <a:pt x="0" y="246"/>
                  </a:lnTo>
                  <a:lnTo>
                    <a:pt x="6" y="234"/>
                  </a:lnTo>
                  <a:lnTo>
                    <a:pt x="12" y="228"/>
                  </a:lnTo>
                  <a:lnTo>
                    <a:pt x="18" y="216"/>
                  </a:lnTo>
                  <a:lnTo>
                    <a:pt x="24" y="252"/>
                  </a:lnTo>
                  <a:lnTo>
                    <a:pt x="24" y="240"/>
                  </a:lnTo>
                  <a:lnTo>
                    <a:pt x="30" y="246"/>
                  </a:lnTo>
                  <a:lnTo>
                    <a:pt x="36" y="204"/>
                  </a:lnTo>
                  <a:lnTo>
                    <a:pt x="42" y="240"/>
                  </a:lnTo>
                  <a:lnTo>
                    <a:pt x="48" y="228"/>
                  </a:lnTo>
                  <a:lnTo>
                    <a:pt x="54" y="258"/>
                  </a:lnTo>
                  <a:lnTo>
                    <a:pt x="54" y="192"/>
                  </a:lnTo>
                  <a:lnTo>
                    <a:pt x="60" y="174"/>
                  </a:lnTo>
                  <a:lnTo>
                    <a:pt x="66" y="192"/>
                  </a:lnTo>
                  <a:lnTo>
                    <a:pt x="72" y="174"/>
                  </a:lnTo>
                  <a:lnTo>
                    <a:pt x="78" y="174"/>
                  </a:lnTo>
                  <a:lnTo>
                    <a:pt x="78" y="144"/>
                  </a:lnTo>
                  <a:lnTo>
                    <a:pt x="84" y="132"/>
                  </a:lnTo>
                  <a:lnTo>
                    <a:pt x="90" y="72"/>
                  </a:lnTo>
                  <a:lnTo>
                    <a:pt x="96" y="90"/>
                  </a:lnTo>
                  <a:lnTo>
                    <a:pt x="102" y="114"/>
                  </a:lnTo>
                  <a:lnTo>
                    <a:pt x="102" y="156"/>
                  </a:lnTo>
                  <a:lnTo>
                    <a:pt x="108" y="198"/>
                  </a:lnTo>
                  <a:lnTo>
                    <a:pt x="114" y="258"/>
                  </a:lnTo>
                  <a:lnTo>
                    <a:pt x="120" y="246"/>
                  </a:lnTo>
                  <a:lnTo>
                    <a:pt x="126" y="204"/>
                  </a:lnTo>
                  <a:lnTo>
                    <a:pt x="126" y="240"/>
                  </a:lnTo>
                  <a:lnTo>
                    <a:pt x="132" y="228"/>
                  </a:lnTo>
                  <a:lnTo>
                    <a:pt x="138" y="312"/>
                  </a:lnTo>
                  <a:lnTo>
                    <a:pt x="144" y="294"/>
                  </a:lnTo>
                  <a:lnTo>
                    <a:pt x="150" y="348"/>
                  </a:lnTo>
                  <a:lnTo>
                    <a:pt x="156" y="336"/>
                  </a:lnTo>
                  <a:lnTo>
                    <a:pt x="156" y="300"/>
                  </a:lnTo>
                  <a:lnTo>
                    <a:pt x="162" y="366"/>
                  </a:lnTo>
                  <a:lnTo>
                    <a:pt x="168" y="330"/>
                  </a:lnTo>
                  <a:lnTo>
                    <a:pt x="174" y="234"/>
                  </a:lnTo>
                  <a:lnTo>
                    <a:pt x="180" y="234"/>
                  </a:lnTo>
                  <a:lnTo>
                    <a:pt x="180" y="294"/>
                  </a:lnTo>
                  <a:lnTo>
                    <a:pt x="186" y="264"/>
                  </a:lnTo>
                  <a:lnTo>
                    <a:pt x="192" y="300"/>
                  </a:lnTo>
                  <a:lnTo>
                    <a:pt x="198" y="216"/>
                  </a:lnTo>
                  <a:lnTo>
                    <a:pt x="204" y="216"/>
                  </a:lnTo>
                  <a:lnTo>
                    <a:pt x="204" y="258"/>
                  </a:lnTo>
                  <a:lnTo>
                    <a:pt x="210" y="240"/>
                  </a:lnTo>
                  <a:lnTo>
                    <a:pt x="216" y="204"/>
                  </a:lnTo>
                  <a:lnTo>
                    <a:pt x="222" y="186"/>
                  </a:lnTo>
                  <a:lnTo>
                    <a:pt x="228" y="162"/>
                  </a:lnTo>
                  <a:lnTo>
                    <a:pt x="228" y="216"/>
                  </a:lnTo>
                  <a:lnTo>
                    <a:pt x="234" y="192"/>
                  </a:lnTo>
                  <a:lnTo>
                    <a:pt x="240" y="162"/>
                  </a:lnTo>
                  <a:lnTo>
                    <a:pt x="246" y="186"/>
                  </a:lnTo>
                  <a:lnTo>
                    <a:pt x="252" y="138"/>
                  </a:lnTo>
                  <a:lnTo>
                    <a:pt x="258" y="192"/>
                  </a:lnTo>
                  <a:lnTo>
                    <a:pt x="258" y="198"/>
                  </a:lnTo>
                  <a:lnTo>
                    <a:pt x="264" y="180"/>
                  </a:lnTo>
                  <a:lnTo>
                    <a:pt x="270" y="102"/>
                  </a:lnTo>
                  <a:lnTo>
                    <a:pt x="276" y="78"/>
                  </a:lnTo>
                  <a:lnTo>
                    <a:pt x="282" y="84"/>
                  </a:lnTo>
                  <a:lnTo>
                    <a:pt x="282" y="162"/>
                  </a:lnTo>
                  <a:lnTo>
                    <a:pt x="288" y="78"/>
                  </a:lnTo>
                  <a:lnTo>
                    <a:pt x="294" y="102"/>
                  </a:lnTo>
                  <a:lnTo>
                    <a:pt x="300" y="60"/>
                  </a:lnTo>
                  <a:lnTo>
                    <a:pt x="306" y="102"/>
                  </a:lnTo>
                  <a:lnTo>
                    <a:pt x="306" y="96"/>
                  </a:lnTo>
                  <a:lnTo>
                    <a:pt x="312" y="84"/>
                  </a:lnTo>
                  <a:lnTo>
                    <a:pt x="318" y="42"/>
                  </a:lnTo>
                  <a:lnTo>
                    <a:pt x="324" y="24"/>
                  </a:lnTo>
                  <a:lnTo>
                    <a:pt x="330" y="30"/>
                  </a:lnTo>
                  <a:lnTo>
                    <a:pt x="336" y="6"/>
                  </a:lnTo>
                  <a:lnTo>
                    <a:pt x="342" y="42"/>
                  </a:lnTo>
                  <a:lnTo>
                    <a:pt x="348" y="78"/>
                  </a:lnTo>
                  <a:lnTo>
                    <a:pt x="354" y="0"/>
                  </a:lnTo>
                  <a:lnTo>
                    <a:pt x="354" y="1464"/>
                  </a:lnTo>
                  <a:lnTo>
                    <a:pt x="360" y="1464"/>
                  </a:lnTo>
                  <a:lnTo>
                    <a:pt x="366" y="1464"/>
                  </a:lnTo>
                  <a:lnTo>
                    <a:pt x="372" y="1464"/>
                  </a:lnTo>
                  <a:lnTo>
                    <a:pt x="378" y="1464"/>
                  </a:lnTo>
                  <a:lnTo>
                    <a:pt x="384" y="1464"/>
                  </a:lnTo>
                  <a:lnTo>
                    <a:pt x="390" y="1464"/>
                  </a:lnTo>
                  <a:lnTo>
                    <a:pt x="396" y="1464"/>
                  </a:lnTo>
                  <a:lnTo>
                    <a:pt x="402" y="1464"/>
                  </a:lnTo>
                  <a:lnTo>
                    <a:pt x="408" y="1464"/>
                  </a:lnTo>
                  <a:lnTo>
                    <a:pt x="414" y="1464"/>
                  </a:lnTo>
                  <a:lnTo>
                    <a:pt x="420" y="1464"/>
                  </a:lnTo>
                  <a:lnTo>
                    <a:pt x="426" y="1464"/>
                  </a:lnTo>
                  <a:lnTo>
                    <a:pt x="432" y="1464"/>
                  </a:lnTo>
                  <a:lnTo>
                    <a:pt x="438" y="1464"/>
                  </a:lnTo>
                  <a:lnTo>
                    <a:pt x="444" y="1464"/>
                  </a:lnTo>
                  <a:lnTo>
                    <a:pt x="450" y="1464"/>
                  </a:lnTo>
                  <a:lnTo>
                    <a:pt x="456" y="1464"/>
                  </a:lnTo>
                  <a:lnTo>
                    <a:pt x="462" y="1464"/>
                  </a:lnTo>
                  <a:lnTo>
                    <a:pt x="468" y="1464"/>
                  </a:lnTo>
                  <a:lnTo>
                    <a:pt x="474" y="1464"/>
                  </a:lnTo>
                  <a:lnTo>
                    <a:pt x="480" y="1464"/>
                  </a:lnTo>
                  <a:lnTo>
                    <a:pt x="486" y="1464"/>
                  </a:lnTo>
                  <a:lnTo>
                    <a:pt x="492" y="1464"/>
                  </a:lnTo>
                  <a:lnTo>
                    <a:pt x="498" y="1464"/>
                  </a:lnTo>
                  <a:lnTo>
                    <a:pt x="504" y="1464"/>
                  </a:lnTo>
                  <a:lnTo>
                    <a:pt x="510" y="1464"/>
                  </a:lnTo>
                  <a:lnTo>
                    <a:pt x="516" y="1464"/>
                  </a:lnTo>
                  <a:lnTo>
                    <a:pt x="522" y="1464"/>
                  </a:lnTo>
                  <a:lnTo>
                    <a:pt x="528" y="1464"/>
                  </a:lnTo>
                  <a:lnTo>
                    <a:pt x="534" y="1464"/>
                  </a:lnTo>
                  <a:lnTo>
                    <a:pt x="540" y="1464"/>
                  </a:lnTo>
                  <a:lnTo>
                    <a:pt x="546" y="1464"/>
                  </a:lnTo>
                  <a:lnTo>
                    <a:pt x="552" y="1464"/>
                  </a:lnTo>
                  <a:lnTo>
                    <a:pt x="558" y="1464"/>
                  </a:lnTo>
                  <a:lnTo>
                    <a:pt x="564" y="1464"/>
                  </a:lnTo>
                  <a:lnTo>
                    <a:pt x="570" y="1464"/>
                  </a:lnTo>
                  <a:lnTo>
                    <a:pt x="576" y="1464"/>
                  </a:lnTo>
                  <a:lnTo>
                    <a:pt x="582" y="1464"/>
                  </a:lnTo>
                  <a:lnTo>
                    <a:pt x="588" y="1464"/>
                  </a:lnTo>
                  <a:lnTo>
                    <a:pt x="594" y="1464"/>
                  </a:lnTo>
                  <a:lnTo>
                    <a:pt x="600" y="1464"/>
                  </a:lnTo>
                  <a:lnTo>
                    <a:pt x="606" y="1464"/>
                  </a:lnTo>
                  <a:lnTo>
                    <a:pt x="612" y="1464"/>
                  </a:lnTo>
                  <a:lnTo>
                    <a:pt x="618" y="1464"/>
                  </a:lnTo>
                  <a:lnTo>
                    <a:pt x="624" y="1464"/>
                  </a:lnTo>
                  <a:lnTo>
                    <a:pt x="630" y="1464"/>
                  </a:lnTo>
                  <a:lnTo>
                    <a:pt x="636" y="1464"/>
                  </a:lnTo>
                  <a:lnTo>
                    <a:pt x="642" y="1464"/>
                  </a:lnTo>
                  <a:lnTo>
                    <a:pt x="648" y="1464"/>
                  </a:lnTo>
                  <a:lnTo>
                    <a:pt x="654" y="1464"/>
                  </a:lnTo>
                  <a:lnTo>
                    <a:pt x="660" y="1464"/>
                  </a:lnTo>
                  <a:lnTo>
                    <a:pt x="666" y="1464"/>
                  </a:lnTo>
                  <a:lnTo>
                    <a:pt x="672" y="1464"/>
                  </a:lnTo>
                  <a:lnTo>
                    <a:pt x="678" y="146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9" name="Freeform 155"/>
            <p:cNvSpPr>
              <a:spLocks/>
            </p:cNvSpPr>
            <p:nvPr/>
          </p:nvSpPr>
          <p:spPr bwMode="auto">
            <a:xfrm>
              <a:off x="2078038" y="1074737"/>
              <a:ext cx="1038225" cy="2095501"/>
            </a:xfrm>
            <a:custGeom>
              <a:avLst/>
              <a:gdLst/>
              <a:ahLst/>
              <a:cxnLst>
                <a:cxn ang="0">
                  <a:pos x="6" y="1320"/>
                </a:cxn>
                <a:cxn ang="0">
                  <a:pos x="18" y="1320"/>
                </a:cxn>
                <a:cxn ang="0">
                  <a:pos x="30" y="1320"/>
                </a:cxn>
                <a:cxn ang="0">
                  <a:pos x="36" y="1308"/>
                </a:cxn>
                <a:cxn ang="0">
                  <a:pos x="48" y="1284"/>
                </a:cxn>
                <a:cxn ang="0">
                  <a:pos x="60" y="1272"/>
                </a:cxn>
                <a:cxn ang="0">
                  <a:pos x="66" y="1242"/>
                </a:cxn>
                <a:cxn ang="0">
                  <a:pos x="78" y="1230"/>
                </a:cxn>
                <a:cxn ang="0">
                  <a:pos x="84" y="1200"/>
                </a:cxn>
                <a:cxn ang="0">
                  <a:pos x="96" y="1194"/>
                </a:cxn>
                <a:cxn ang="0">
                  <a:pos x="108" y="1194"/>
                </a:cxn>
                <a:cxn ang="0">
                  <a:pos x="114" y="1176"/>
                </a:cxn>
                <a:cxn ang="0">
                  <a:pos x="126" y="1110"/>
                </a:cxn>
                <a:cxn ang="0">
                  <a:pos x="144" y="1086"/>
                </a:cxn>
                <a:cxn ang="0">
                  <a:pos x="150" y="1086"/>
                </a:cxn>
                <a:cxn ang="0">
                  <a:pos x="162" y="1056"/>
                </a:cxn>
                <a:cxn ang="0">
                  <a:pos x="168" y="1044"/>
                </a:cxn>
                <a:cxn ang="0">
                  <a:pos x="180" y="1026"/>
                </a:cxn>
                <a:cxn ang="0">
                  <a:pos x="186" y="996"/>
                </a:cxn>
                <a:cxn ang="0">
                  <a:pos x="198" y="960"/>
                </a:cxn>
                <a:cxn ang="0">
                  <a:pos x="210" y="948"/>
                </a:cxn>
                <a:cxn ang="0">
                  <a:pos x="216" y="840"/>
                </a:cxn>
                <a:cxn ang="0">
                  <a:pos x="228" y="816"/>
                </a:cxn>
                <a:cxn ang="0">
                  <a:pos x="240" y="666"/>
                </a:cxn>
                <a:cxn ang="0">
                  <a:pos x="246" y="600"/>
                </a:cxn>
                <a:cxn ang="0">
                  <a:pos x="258" y="468"/>
                </a:cxn>
                <a:cxn ang="0">
                  <a:pos x="264" y="312"/>
                </a:cxn>
                <a:cxn ang="0">
                  <a:pos x="276" y="300"/>
                </a:cxn>
                <a:cxn ang="0">
                  <a:pos x="288" y="270"/>
                </a:cxn>
                <a:cxn ang="0">
                  <a:pos x="294" y="234"/>
                </a:cxn>
                <a:cxn ang="0">
                  <a:pos x="306" y="84"/>
                </a:cxn>
                <a:cxn ang="0">
                  <a:pos x="312" y="0"/>
                </a:cxn>
                <a:cxn ang="0">
                  <a:pos x="324" y="30"/>
                </a:cxn>
                <a:cxn ang="0">
                  <a:pos x="336" y="12"/>
                </a:cxn>
                <a:cxn ang="0">
                  <a:pos x="348" y="1320"/>
                </a:cxn>
                <a:cxn ang="0">
                  <a:pos x="360" y="1320"/>
                </a:cxn>
                <a:cxn ang="0">
                  <a:pos x="372" y="1320"/>
                </a:cxn>
                <a:cxn ang="0">
                  <a:pos x="384" y="1320"/>
                </a:cxn>
                <a:cxn ang="0">
                  <a:pos x="396" y="1320"/>
                </a:cxn>
                <a:cxn ang="0">
                  <a:pos x="408" y="1320"/>
                </a:cxn>
                <a:cxn ang="0">
                  <a:pos x="420" y="1320"/>
                </a:cxn>
                <a:cxn ang="0">
                  <a:pos x="432" y="1320"/>
                </a:cxn>
                <a:cxn ang="0">
                  <a:pos x="444" y="1320"/>
                </a:cxn>
                <a:cxn ang="0">
                  <a:pos x="456" y="1320"/>
                </a:cxn>
                <a:cxn ang="0">
                  <a:pos x="468" y="1320"/>
                </a:cxn>
                <a:cxn ang="0">
                  <a:pos x="480" y="1320"/>
                </a:cxn>
                <a:cxn ang="0">
                  <a:pos x="492" y="1320"/>
                </a:cxn>
                <a:cxn ang="0">
                  <a:pos x="504" y="1320"/>
                </a:cxn>
                <a:cxn ang="0">
                  <a:pos x="516" y="1320"/>
                </a:cxn>
                <a:cxn ang="0">
                  <a:pos x="528" y="1320"/>
                </a:cxn>
                <a:cxn ang="0">
                  <a:pos x="540" y="1320"/>
                </a:cxn>
                <a:cxn ang="0">
                  <a:pos x="552" y="1320"/>
                </a:cxn>
                <a:cxn ang="0">
                  <a:pos x="564" y="1320"/>
                </a:cxn>
                <a:cxn ang="0">
                  <a:pos x="576" y="1320"/>
                </a:cxn>
                <a:cxn ang="0">
                  <a:pos x="588" y="1320"/>
                </a:cxn>
                <a:cxn ang="0">
                  <a:pos x="600" y="1320"/>
                </a:cxn>
                <a:cxn ang="0">
                  <a:pos x="612" y="1320"/>
                </a:cxn>
                <a:cxn ang="0">
                  <a:pos x="624" y="1320"/>
                </a:cxn>
                <a:cxn ang="0">
                  <a:pos x="636" y="1320"/>
                </a:cxn>
                <a:cxn ang="0">
                  <a:pos x="648" y="1320"/>
                </a:cxn>
              </a:cxnLst>
              <a:rect l="0" t="0" r="r" b="b"/>
              <a:pathLst>
                <a:path w="654" h="1320">
                  <a:moveTo>
                    <a:pt x="0" y="1320"/>
                  </a:moveTo>
                  <a:lnTo>
                    <a:pt x="6" y="1320"/>
                  </a:lnTo>
                  <a:lnTo>
                    <a:pt x="12" y="1320"/>
                  </a:lnTo>
                  <a:lnTo>
                    <a:pt x="18" y="1320"/>
                  </a:lnTo>
                  <a:lnTo>
                    <a:pt x="24" y="1320"/>
                  </a:lnTo>
                  <a:lnTo>
                    <a:pt x="30" y="1320"/>
                  </a:lnTo>
                  <a:lnTo>
                    <a:pt x="36" y="1302"/>
                  </a:lnTo>
                  <a:lnTo>
                    <a:pt x="36" y="1308"/>
                  </a:lnTo>
                  <a:lnTo>
                    <a:pt x="42" y="1290"/>
                  </a:lnTo>
                  <a:lnTo>
                    <a:pt x="48" y="1284"/>
                  </a:lnTo>
                  <a:lnTo>
                    <a:pt x="54" y="1266"/>
                  </a:lnTo>
                  <a:lnTo>
                    <a:pt x="60" y="1272"/>
                  </a:lnTo>
                  <a:lnTo>
                    <a:pt x="60" y="1254"/>
                  </a:lnTo>
                  <a:lnTo>
                    <a:pt x="66" y="1242"/>
                  </a:lnTo>
                  <a:lnTo>
                    <a:pt x="72" y="1236"/>
                  </a:lnTo>
                  <a:lnTo>
                    <a:pt x="78" y="1230"/>
                  </a:lnTo>
                  <a:lnTo>
                    <a:pt x="84" y="1224"/>
                  </a:lnTo>
                  <a:lnTo>
                    <a:pt x="84" y="1200"/>
                  </a:lnTo>
                  <a:lnTo>
                    <a:pt x="90" y="1194"/>
                  </a:lnTo>
                  <a:lnTo>
                    <a:pt x="96" y="1194"/>
                  </a:lnTo>
                  <a:lnTo>
                    <a:pt x="102" y="1194"/>
                  </a:lnTo>
                  <a:lnTo>
                    <a:pt x="108" y="1194"/>
                  </a:lnTo>
                  <a:lnTo>
                    <a:pt x="114" y="1188"/>
                  </a:lnTo>
                  <a:lnTo>
                    <a:pt x="114" y="1176"/>
                  </a:lnTo>
                  <a:lnTo>
                    <a:pt x="120" y="1152"/>
                  </a:lnTo>
                  <a:lnTo>
                    <a:pt x="126" y="1110"/>
                  </a:lnTo>
                  <a:lnTo>
                    <a:pt x="132" y="1104"/>
                  </a:lnTo>
                  <a:lnTo>
                    <a:pt x="144" y="1086"/>
                  </a:lnTo>
                  <a:lnTo>
                    <a:pt x="144" y="1086"/>
                  </a:lnTo>
                  <a:lnTo>
                    <a:pt x="150" y="1086"/>
                  </a:lnTo>
                  <a:lnTo>
                    <a:pt x="156" y="1056"/>
                  </a:lnTo>
                  <a:lnTo>
                    <a:pt x="162" y="1056"/>
                  </a:lnTo>
                  <a:lnTo>
                    <a:pt x="162" y="1044"/>
                  </a:lnTo>
                  <a:lnTo>
                    <a:pt x="168" y="1044"/>
                  </a:lnTo>
                  <a:lnTo>
                    <a:pt x="174" y="1038"/>
                  </a:lnTo>
                  <a:lnTo>
                    <a:pt x="180" y="1026"/>
                  </a:lnTo>
                  <a:lnTo>
                    <a:pt x="186" y="1026"/>
                  </a:lnTo>
                  <a:lnTo>
                    <a:pt x="186" y="996"/>
                  </a:lnTo>
                  <a:lnTo>
                    <a:pt x="192" y="996"/>
                  </a:lnTo>
                  <a:lnTo>
                    <a:pt x="198" y="960"/>
                  </a:lnTo>
                  <a:lnTo>
                    <a:pt x="204" y="948"/>
                  </a:lnTo>
                  <a:lnTo>
                    <a:pt x="210" y="948"/>
                  </a:lnTo>
                  <a:lnTo>
                    <a:pt x="210" y="924"/>
                  </a:lnTo>
                  <a:lnTo>
                    <a:pt x="216" y="840"/>
                  </a:lnTo>
                  <a:lnTo>
                    <a:pt x="222" y="822"/>
                  </a:lnTo>
                  <a:lnTo>
                    <a:pt x="228" y="816"/>
                  </a:lnTo>
                  <a:lnTo>
                    <a:pt x="234" y="792"/>
                  </a:lnTo>
                  <a:lnTo>
                    <a:pt x="240" y="666"/>
                  </a:lnTo>
                  <a:lnTo>
                    <a:pt x="240" y="624"/>
                  </a:lnTo>
                  <a:lnTo>
                    <a:pt x="246" y="600"/>
                  </a:lnTo>
                  <a:lnTo>
                    <a:pt x="252" y="546"/>
                  </a:lnTo>
                  <a:lnTo>
                    <a:pt x="258" y="468"/>
                  </a:lnTo>
                  <a:lnTo>
                    <a:pt x="264" y="414"/>
                  </a:lnTo>
                  <a:lnTo>
                    <a:pt x="264" y="312"/>
                  </a:lnTo>
                  <a:lnTo>
                    <a:pt x="270" y="282"/>
                  </a:lnTo>
                  <a:lnTo>
                    <a:pt x="276" y="300"/>
                  </a:lnTo>
                  <a:lnTo>
                    <a:pt x="282" y="276"/>
                  </a:lnTo>
                  <a:lnTo>
                    <a:pt x="288" y="270"/>
                  </a:lnTo>
                  <a:lnTo>
                    <a:pt x="288" y="216"/>
                  </a:lnTo>
                  <a:lnTo>
                    <a:pt x="294" y="234"/>
                  </a:lnTo>
                  <a:lnTo>
                    <a:pt x="300" y="198"/>
                  </a:lnTo>
                  <a:lnTo>
                    <a:pt x="306" y="84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18" y="24"/>
                  </a:lnTo>
                  <a:lnTo>
                    <a:pt x="324" y="30"/>
                  </a:lnTo>
                  <a:lnTo>
                    <a:pt x="330" y="42"/>
                  </a:lnTo>
                  <a:lnTo>
                    <a:pt x="336" y="12"/>
                  </a:lnTo>
                  <a:lnTo>
                    <a:pt x="342" y="1320"/>
                  </a:lnTo>
                  <a:lnTo>
                    <a:pt x="348" y="1320"/>
                  </a:lnTo>
                  <a:lnTo>
                    <a:pt x="354" y="1320"/>
                  </a:lnTo>
                  <a:lnTo>
                    <a:pt x="360" y="1320"/>
                  </a:lnTo>
                  <a:lnTo>
                    <a:pt x="366" y="1320"/>
                  </a:lnTo>
                  <a:lnTo>
                    <a:pt x="372" y="1320"/>
                  </a:lnTo>
                  <a:lnTo>
                    <a:pt x="378" y="1320"/>
                  </a:lnTo>
                  <a:lnTo>
                    <a:pt x="384" y="1320"/>
                  </a:lnTo>
                  <a:lnTo>
                    <a:pt x="390" y="1320"/>
                  </a:lnTo>
                  <a:lnTo>
                    <a:pt x="396" y="1320"/>
                  </a:lnTo>
                  <a:lnTo>
                    <a:pt x="402" y="1320"/>
                  </a:lnTo>
                  <a:lnTo>
                    <a:pt x="408" y="1320"/>
                  </a:lnTo>
                  <a:lnTo>
                    <a:pt x="414" y="1320"/>
                  </a:lnTo>
                  <a:lnTo>
                    <a:pt x="420" y="1320"/>
                  </a:lnTo>
                  <a:lnTo>
                    <a:pt x="426" y="1320"/>
                  </a:lnTo>
                  <a:lnTo>
                    <a:pt x="432" y="1320"/>
                  </a:lnTo>
                  <a:lnTo>
                    <a:pt x="438" y="1320"/>
                  </a:lnTo>
                  <a:lnTo>
                    <a:pt x="444" y="1320"/>
                  </a:lnTo>
                  <a:lnTo>
                    <a:pt x="450" y="1320"/>
                  </a:lnTo>
                  <a:lnTo>
                    <a:pt x="456" y="1320"/>
                  </a:lnTo>
                  <a:lnTo>
                    <a:pt x="462" y="1320"/>
                  </a:lnTo>
                  <a:lnTo>
                    <a:pt x="468" y="1320"/>
                  </a:lnTo>
                  <a:lnTo>
                    <a:pt x="474" y="1320"/>
                  </a:lnTo>
                  <a:lnTo>
                    <a:pt x="480" y="1320"/>
                  </a:lnTo>
                  <a:lnTo>
                    <a:pt x="486" y="1320"/>
                  </a:lnTo>
                  <a:lnTo>
                    <a:pt x="492" y="1320"/>
                  </a:lnTo>
                  <a:lnTo>
                    <a:pt x="498" y="1320"/>
                  </a:lnTo>
                  <a:lnTo>
                    <a:pt x="504" y="1320"/>
                  </a:lnTo>
                  <a:lnTo>
                    <a:pt x="510" y="1320"/>
                  </a:lnTo>
                  <a:lnTo>
                    <a:pt x="516" y="1320"/>
                  </a:lnTo>
                  <a:lnTo>
                    <a:pt x="522" y="1320"/>
                  </a:lnTo>
                  <a:lnTo>
                    <a:pt x="528" y="1320"/>
                  </a:lnTo>
                  <a:lnTo>
                    <a:pt x="534" y="1320"/>
                  </a:lnTo>
                  <a:lnTo>
                    <a:pt x="540" y="1320"/>
                  </a:lnTo>
                  <a:lnTo>
                    <a:pt x="546" y="1320"/>
                  </a:lnTo>
                  <a:lnTo>
                    <a:pt x="552" y="1320"/>
                  </a:lnTo>
                  <a:lnTo>
                    <a:pt x="558" y="1320"/>
                  </a:lnTo>
                  <a:lnTo>
                    <a:pt x="564" y="1320"/>
                  </a:lnTo>
                  <a:lnTo>
                    <a:pt x="570" y="1320"/>
                  </a:lnTo>
                  <a:lnTo>
                    <a:pt x="576" y="1320"/>
                  </a:lnTo>
                  <a:lnTo>
                    <a:pt x="582" y="1320"/>
                  </a:lnTo>
                  <a:lnTo>
                    <a:pt x="588" y="1320"/>
                  </a:lnTo>
                  <a:lnTo>
                    <a:pt x="594" y="1320"/>
                  </a:lnTo>
                  <a:lnTo>
                    <a:pt x="600" y="1320"/>
                  </a:lnTo>
                  <a:lnTo>
                    <a:pt x="606" y="1320"/>
                  </a:lnTo>
                  <a:lnTo>
                    <a:pt x="612" y="1320"/>
                  </a:lnTo>
                  <a:lnTo>
                    <a:pt x="618" y="1320"/>
                  </a:lnTo>
                  <a:lnTo>
                    <a:pt x="624" y="1320"/>
                  </a:lnTo>
                  <a:lnTo>
                    <a:pt x="630" y="1320"/>
                  </a:lnTo>
                  <a:lnTo>
                    <a:pt x="636" y="1320"/>
                  </a:lnTo>
                  <a:lnTo>
                    <a:pt x="642" y="1320"/>
                  </a:lnTo>
                  <a:lnTo>
                    <a:pt x="648" y="1320"/>
                  </a:lnTo>
                  <a:lnTo>
                    <a:pt x="654" y="132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60" name="Rectangle 156"/>
            <p:cNvSpPr>
              <a:spLocks noChangeArrowheads="1"/>
            </p:cNvSpPr>
            <p:nvPr/>
          </p:nvSpPr>
          <p:spPr bwMode="auto">
            <a:xfrm>
              <a:off x="649287" y="3408363"/>
              <a:ext cx="762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61" name="Rectangle 157"/>
            <p:cNvSpPr>
              <a:spLocks noChangeArrowheads="1"/>
            </p:cNvSpPr>
            <p:nvPr/>
          </p:nvSpPr>
          <p:spPr bwMode="auto">
            <a:xfrm rot="16200000">
              <a:off x="-2233613" y="1306512"/>
              <a:ext cx="16097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psi-velocity [rad/s]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62" name="Rectangle 158"/>
            <p:cNvSpPr>
              <a:spLocks noChangeArrowheads="1"/>
            </p:cNvSpPr>
            <p:nvPr/>
          </p:nvSpPr>
          <p:spPr bwMode="auto">
            <a:xfrm>
              <a:off x="-1055688" y="-277813"/>
              <a:ext cx="4705351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Variation FS;BS=65x49;UND=Segmented Amorphous;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63" name="Rectangle 159"/>
            <p:cNvSpPr>
              <a:spLocks noChangeArrowheads="1"/>
            </p:cNvSpPr>
            <p:nvPr/>
          </p:nvSpPr>
          <p:spPr bwMode="auto">
            <a:xfrm>
              <a:off x="49212" y="-68263"/>
              <a:ext cx="23526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IS=640x480;ALGO=BMOF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64" name="Rectangle 160"/>
            <p:cNvSpPr>
              <a:spLocks noChangeArrowheads="1"/>
            </p:cNvSpPr>
            <p:nvPr/>
          </p:nvSpPr>
          <p:spPr bwMode="auto">
            <a:xfrm>
              <a:off x="-1150938" y="3103563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65" name="Rectangle 161"/>
            <p:cNvSpPr>
              <a:spLocks noChangeArrowheads="1"/>
            </p:cNvSpPr>
            <p:nvPr/>
          </p:nvSpPr>
          <p:spPr bwMode="auto">
            <a:xfrm>
              <a:off x="3097213" y="-230188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7" name="Gruppieren 326"/>
          <p:cNvGrpSpPr/>
          <p:nvPr/>
        </p:nvGrpSpPr>
        <p:grpSpPr>
          <a:xfrm>
            <a:off x="3995936" y="-675456"/>
            <a:ext cx="5391150" cy="4038601"/>
            <a:chOff x="3724275" y="-287338"/>
            <a:chExt cx="5391150" cy="4038601"/>
          </a:xfrm>
        </p:grpSpPr>
        <p:sp>
          <p:nvSpPr>
            <p:cNvPr id="21671" name="Line 167"/>
            <p:cNvSpPr>
              <a:spLocks noChangeShapeType="1"/>
            </p:cNvSpPr>
            <p:nvPr/>
          </p:nvSpPr>
          <p:spPr bwMode="auto">
            <a:xfrm>
              <a:off x="4133850" y="3275013"/>
              <a:ext cx="43434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72" name="Line 168"/>
            <p:cNvSpPr>
              <a:spLocks noChangeShapeType="1"/>
            </p:cNvSpPr>
            <p:nvPr/>
          </p:nvSpPr>
          <p:spPr bwMode="auto">
            <a:xfrm flipV="1">
              <a:off x="4133850" y="-144463"/>
              <a:ext cx="1588" cy="34194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 flipV="1">
              <a:off x="4133850" y="32273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74" name="Rectangle 170"/>
            <p:cNvSpPr>
              <a:spLocks noChangeArrowheads="1"/>
            </p:cNvSpPr>
            <p:nvPr/>
          </p:nvSpPr>
          <p:spPr bwMode="auto">
            <a:xfrm>
              <a:off x="4086225" y="330358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75" name="Line 171"/>
            <p:cNvSpPr>
              <a:spLocks noChangeShapeType="1"/>
            </p:cNvSpPr>
            <p:nvPr/>
          </p:nvSpPr>
          <p:spPr bwMode="auto">
            <a:xfrm flipV="1">
              <a:off x="4924425" y="32273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76" name="Rectangle 172"/>
            <p:cNvSpPr>
              <a:spLocks noChangeArrowheads="1"/>
            </p:cNvSpPr>
            <p:nvPr/>
          </p:nvSpPr>
          <p:spPr bwMode="auto">
            <a:xfrm>
              <a:off x="4876800" y="330358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5715000" y="32273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78" name="Rectangle 174"/>
            <p:cNvSpPr>
              <a:spLocks noChangeArrowheads="1"/>
            </p:cNvSpPr>
            <p:nvPr/>
          </p:nvSpPr>
          <p:spPr bwMode="auto">
            <a:xfrm>
              <a:off x="5667375" y="330358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79" name="Line 175"/>
            <p:cNvSpPr>
              <a:spLocks noChangeShapeType="1"/>
            </p:cNvSpPr>
            <p:nvPr/>
          </p:nvSpPr>
          <p:spPr bwMode="auto">
            <a:xfrm flipV="1">
              <a:off x="6505575" y="32273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80" name="Rectangle 176"/>
            <p:cNvSpPr>
              <a:spLocks noChangeArrowheads="1"/>
            </p:cNvSpPr>
            <p:nvPr/>
          </p:nvSpPr>
          <p:spPr bwMode="auto">
            <a:xfrm>
              <a:off x="6457950" y="330358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 flipV="1">
              <a:off x="7286625" y="32273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82" name="Rectangle 178"/>
            <p:cNvSpPr>
              <a:spLocks noChangeArrowheads="1"/>
            </p:cNvSpPr>
            <p:nvPr/>
          </p:nvSpPr>
          <p:spPr bwMode="auto">
            <a:xfrm>
              <a:off x="7239000" y="330358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83" name="Line 179"/>
            <p:cNvSpPr>
              <a:spLocks noChangeShapeType="1"/>
            </p:cNvSpPr>
            <p:nvPr/>
          </p:nvSpPr>
          <p:spPr bwMode="auto">
            <a:xfrm flipV="1">
              <a:off x="8077200" y="322738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84" name="Rectangle 180"/>
            <p:cNvSpPr>
              <a:spLocks noChangeArrowheads="1"/>
            </p:cNvSpPr>
            <p:nvPr/>
          </p:nvSpPr>
          <p:spPr bwMode="auto">
            <a:xfrm>
              <a:off x="8029575" y="330358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85" name="Line 181"/>
            <p:cNvSpPr>
              <a:spLocks noChangeShapeType="1"/>
            </p:cNvSpPr>
            <p:nvPr/>
          </p:nvSpPr>
          <p:spPr bwMode="auto">
            <a:xfrm>
              <a:off x="4133850" y="3275013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4000500" y="31702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4133850" y="2779713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88" name="Rectangle 184"/>
            <p:cNvSpPr>
              <a:spLocks noChangeArrowheads="1"/>
            </p:cNvSpPr>
            <p:nvPr/>
          </p:nvSpPr>
          <p:spPr bwMode="auto">
            <a:xfrm>
              <a:off x="4000500" y="26749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89" name="Line 185"/>
            <p:cNvSpPr>
              <a:spLocks noChangeShapeType="1"/>
            </p:cNvSpPr>
            <p:nvPr/>
          </p:nvSpPr>
          <p:spPr bwMode="auto">
            <a:xfrm>
              <a:off x="4133850" y="229393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90" name="Rectangle 186"/>
            <p:cNvSpPr>
              <a:spLocks noChangeArrowheads="1"/>
            </p:cNvSpPr>
            <p:nvPr/>
          </p:nvSpPr>
          <p:spPr bwMode="auto">
            <a:xfrm>
              <a:off x="4000500" y="218916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91" name="Line 187"/>
            <p:cNvSpPr>
              <a:spLocks noChangeShapeType="1"/>
            </p:cNvSpPr>
            <p:nvPr/>
          </p:nvSpPr>
          <p:spPr bwMode="auto">
            <a:xfrm>
              <a:off x="4133850" y="1808163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4000500" y="170338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93" name="Line 189"/>
            <p:cNvSpPr>
              <a:spLocks noChangeShapeType="1"/>
            </p:cNvSpPr>
            <p:nvPr/>
          </p:nvSpPr>
          <p:spPr bwMode="auto">
            <a:xfrm>
              <a:off x="4133850" y="1312862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94" name="Rectangle 190"/>
            <p:cNvSpPr>
              <a:spLocks noChangeArrowheads="1"/>
            </p:cNvSpPr>
            <p:nvPr/>
          </p:nvSpPr>
          <p:spPr bwMode="auto">
            <a:xfrm>
              <a:off x="4000500" y="1208087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95" name="Line 191"/>
            <p:cNvSpPr>
              <a:spLocks noChangeShapeType="1"/>
            </p:cNvSpPr>
            <p:nvPr/>
          </p:nvSpPr>
          <p:spPr bwMode="auto">
            <a:xfrm>
              <a:off x="4133850" y="827087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4000500" y="722312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97" name="Line 193"/>
            <p:cNvSpPr>
              <a:spLocks noChangeShapeType="1"/>
            </p:cNvSpPr>
            <p:nvPr/>
          </p:nvSpPr>
          <p:spPr bwMode="auto">
            <a:xfrm>
              <a:off x="4133850" y="341312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98" name="Rectangle 194"/>
            <p:cNvSpPr>
              <a:spLocks noChangeArrowheads="1"/>
            </p:cNvSpPr>
            <p:nvPr/>
          </p:nvSpPr>
          <p:spPr bwMode="auto">
            <a:xfrm>
              <a:off x="4000500" y="236537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99" name="Line 195"/>
            <p:cNvSpPr>
              <a:spLocks noChangeShapeType="1"/>
            </p:cNvSpPr>
            <p:nvPr/>
          </p:nvSpPr>
          <p:spPr bwMode="auto">
            <a:xfrm>
              <a:off x="4133850" y="-144463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00" name="Rectangle 196"/>
            <p:cNvSpPr>
              <a:spLocks noChangeArrowheads="1"/>
            </p:cNvSpPr>
            <p:nvPr/>
          </p:nvSpPr>
          <p:spPr bwMode="auto">
            <a:xfrm>
              <a:off x="4000500" y="-2492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7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01" name="Freeform 197"/>
            <p:cNvSpPr>
              <a:spLocks/>
            </p:cNvSpPr>
            <p:nvPr/>
          </p:nvSpPr>
          <p:spPr bwMode="auto">
            <a:xfrm>
              <a:off x="4143375" y="198437"/>
              <a:ext cx="1200150" cy="3076576"/>
            </a:xfrm>
            <a:custGeom>
              <a:avLst/>
              <a:gdLst/>
              <a:ahLst/>
              <a:cxnLst>
                <a:cxn ang="0">
                  <a:pos x="12" y="1938"/>
                </a:cxn>
                <a:cxn ang="0">
                  <a:pos x="30" y="1938"/>
                </a:cxn>
                <a:cxn ang="0">
                  <a:pos x="48" y="966"/>
                </a:cxn>
                <a:cxn ang="0">
                  <a:pos x="66" y="966"/>
                </a:cxn>
                <a:cxn ang="0">
                  <a:pos x="84" y="966"/>
                </a:cxn>
                <a:cxn ang="0">
                  <a:pos x="102" y="966"/>
                </a:cxn>
                <a:cxn ang="0">
                  <a:pos x="120" y="966"/>
                </a:cxn>
                <a:cxn ang="0">
                  <a:pos x="138" y="966"/>
                </a:cxn>
                <a:cxn ang="0">
                  <a:pos x="156" y="966"/>
                </a:cxn>
                <a:cxn ang="0">
                  <a:pos x="174" y="966"/>
                </a:cxn>
                <a:cxn ang="0">
                  <a:pos x="192" y="966"/>
                </a:cxn>
                <a:cxn ang="0">
                  <a:pos x="210" y="966"/>
                </a:cxn>
                <a:cxn ang="0">
                  <a:pos x="228" y="966"/>
                </a:cxn>
                <a:cxn ang="0">
                  <a:pos x="246" y="966"/>
                </a:cxn>
                <a:cxn ang="0">
                  <a:pos x="264" y="966"/>
                </a:cxn>
                <a:cxn ang="0">
                  <a:pos x="282" y="966"/>
                </a:cxn>
                <a:cxn ang="0">
                  <a:pos x="300" y="1938"/>
                </a:cxn>
                <a:cxn ang="0">
                  <a:pos x="318" y="1938"/>
                </a:cxn>
                <a:cxn ang="0">
                  <a:pos x="336" y="1938"/>
                </a:cxn>
                <a:cxn ang="0">
                  <a:pos x="354" y="1938"/>
                </a:cxn>
                <a:cxn ang="0">
                  <a:pos x="372" y="1938"/>
                </a:cxn>
                <a:cxn ang="0">
                  <a:pos x="390" y="1938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1938"/>
                </a:cxn>
                <a:cxn ang="0">
                  <a:pos x="660" y="1938"/>
                </a:cxn>
                <a:cxn ang="0">
                  <a:pos x="678" y="1938"/>
                </a:cxn>
                <a:cxn ang="0">
                  <a:pos x="696" y="1938"/>
                </a:cxn>
                <a:cxn ang="0">
                  <a:pos x="714" y="1938"/>
                </a:cxn>
                <a:cxn ang="0">
                  <a:pos x="732" y="1938"/>
                </a:cxn>
                <a:cxn ang="0">
                  <a:pos x="744" y="1926"/>
                </a:cxn>
              </a:cxnLst>
              <a:rect l="0" t="0" r="r" b="b"/>
              <a:pathLst>
                <a:path w="756" h="1938">
                  <a:moveTo>
                    <a:pt x="0" y="1938"/>
                  </a:moveTo>
                  <a:lnTo>
                    <a:pt x="6" y="1938"/>
                  </a:lnTo>
                  <a:lnTo>
                    <a:pt x="12" y="1938"/>
                  </a:lnTo>
                  <a:lnTo>
                    <a:pt x="18" y="1938"/>
                  </a:lnTo>
                  <a:lnTo>
                    <a:pt x="24" y="1938"/>
                  </a:lnTo>
                  <a:lnTo>
                    <a:pt x="30" y="1938"/>
                  </a:lnTo>
                  <a:lnTo>
                    <a:pt x="36" y="1938"/>
                  </a:lnTo>
                  <a:lnTo>
                    <a:pt x="42" y="1938"/>
                  </a:lnTo>
                  <a:lnTo>
                    <a:pt x="48" y="966"/>
                  </a:lnTo>
                  <a:lnTo>
                    <a:pt x="54" y="966"/>
                  </a:lnTo>
                  <a:lnTo>
                    <a:pt x="60" y="966"/>
                  </a:lnTo>
                  <a:lnTo>
                    <a:pt x="66" y="966"/>
                  </a:lnTo>
                  <a:lnTo>
                    <a:pt x="72" y="966"/>
                  </a:lnTo>
                  <a:lnTo>
                    <a:pt x="78" y="966"/>
                  </a:lnTo>
                  <a:lnTo>
                    <a:pt x="84" y="966"/>
                  </a:lnTo>
                  <a:lnTo>
                    <a:pt x="90" y="966"/>
                  </a:lnTo>
                  <a:lnTo>
                    <a:pt x="96" y="966"/>
                  </a:lnTo>
                  <a:lnTo>
                    <a:pt x="102" y="966"/>
                  </a:lnTo>
                  <a:lnTo>
                    <a:pt x="108" y="966"/>
                  </a:lnTo>
                  <a:lnTo>
                    <a:pt x="114" y="966"/>
                  </a:lnTo>
                  <a:lnTo>
                    <a:pt x="120" y="966"/>
                  </a:lnTo>
                  <a:lnTo>
                    <a:pt x="126" y="966"/>
                  </a:lnTo>
                  <a:lnTo>
                    <a:pt x="132" y="966"/>
                  </a:lnTo>
                  <a:lnTo>
                    <a:pt x="138" y="966"/>
                  </a:lnTo>
                  <a:lnTo>
                    <a:pt x="144" y="966"/>
                  </a:lnTo>
                  <a:lnTo>
                    <a:pt x="150" y="966"/>
                  </a:lnTo>
                  <a:lnTo>
                    <a:pt x="156" y="966"/>
                  </a:lnTo>
                  <a:lnTo>
                    <a:pt x="162" y="966"/>
                  </a:lnTo>
                  <a:lnTo>
                    <a:pt x="168" y="966"/>
                  </a:lnTo>
                  <a:lnTo>
                    <a:pt x="174" y="966"/>
                  </a:lnTo>
                  <a:lnTo>
                    <a:pt x="180" y="966"/>
                  </a:lnTo>
                  <a:lnTo>
                    <a:pt x="186" y="966"/>
                  </a:lnTo>
                  <a:lnTo>
                    <a:pt x="192" y="966"/>
                  </a:lnTo>
                  <a:lnTo>
                    <a:pt x="198" y="966"/>
                  </a:lnTo>
                  <a:lnTo>
                    <a:pt x="204" y="966"/>
                  </a:lnTo>
                  <a:lnTo>
                    <a:pt x="210" y="966"/>
                  </a:lnTo>
                  <a:lnTo>
                    <a:pt x="216" y="966"/>
                  </a:lnTo>
                  <a:lnTo>
                    <a:pt x="222" y="966"/>
                  </a:lnTo>
                  <a:lnTo>
                    <a:pt x="228" y="966"/>
                  </a:lnTo>
                  <a:lnTo>
                    <a:pt x="234" y="966"/>
                  </a:lnTo>
                  <a:lnTo>
                    <a:pt x="240" y="966"/>
                  </a:lnTo>
                  <a:lnTo>
                    <a:pt x="246" y="966"/>
                  </a:lnTo>
                  <a:lnTo>
                    <a:pt x="252" y="966"/>
                  </a:lnTo>
                  <a:lnTo>
                    <a:pt x="258" y="966"/>
                  </a:lnTo>
                  <a:lnTo>
                    <a:pt x="264" y="966"/>
                  </a:lnTo>
                  <a:lnTo>
                    <a:pt x="270" y="966"/>
                  </a:lnTo>
                  <a:lnTo>
                    <a:pt x="276" y="966"/>
                  </a:lnTo>
                  <a:lnTo>
                    <a:pt x="282" y="966"/>
                  </a:lnTo>
                  <a:lnTo>
                    <a:pt x="288" y="966"/>
                  </a:lnTo>
                  <a:lnTo>
                    <a:pt x="294" y="1938"/>
                  </a:lnTo>
                  <a:lnTo>
                    <a:pt x="300" y="1938"/>
                  </a:lnTo>
                  <a:lnTo>
                    <a:pt x="306" y="1938"/>
                  </a:lnTo>
                  <a:lnTo>
                    <a:pt x="312" y="1938"/>
                  </a:lnTo>
                  <a:lnTo>
                    <a:pt x="318" y="1938"/>
                  </a:lnTo>
                  <a:lnTo>
                    <a:pt x="324" y="1938"/>
                  </a:lnTo>
                  <a:lnTo>
                    <a:pt x="330" y="1938"/>
                  </a:lnTo>
                  <a:lnTo>
                    <a:pt x="336" y="1938"/>
                  </a:lnTo>
                  <a:lnTo>
                    <a:pt x="342" y="1938"/>
                  </a:lnTo>
                  <a:lnTo>
                    <a:pt x="348" y="1938"/>
                  </a:lnTo>
                  <a:lnTo>
                    <a:pt x="354" y="1938"/>
                  </a:lnTo>
                  <a:lnTo>
                    <a:pt x="360" y="1938"/>
                  </a:lnTo>
                  <a:lnTo>
                    <a:pt x="366" y="1938"/>
                  </a:lnTo>
                  <a:lnTo>
                    <a:pt x="372" y="1938"/>
                  </a:lnTo>
                  <a:lnTo>
                    <a:pt x="378" y="1938"/>
                  </a:lnTo>
                  <a:lnTo>
                    <a:pt x="384" y="1938"/>
                  </a:lnTo>
                  <a:lnTo>
                    <a:pt x="390" y="1938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1938"/>
                  </a:lnTo>
                  <a:lnTo>
                    <a:pt x="648" y="1938"/>
                  </a:lnTo>
                  <a:lnTo>
                    <a:pt x="654" y="1938"/>
                  </a:lnTo>
                  <a:lnTo>
                    <a:pt x="660" y="1938"/>
                  </a:lnTo>
                  <a:lnTo>
                    <a:pt x="666" y="1938"/>
                  </a:lnTo>
                  <a:lnTo>
                    <a:pt x="672" y="1938"/>
                  </a:lnTo>
                  <a:lnTo>
                    <a:pt x="678" y="1938"/>
                  </a:lnTo>
                  <a:lnTo>
                    <a:pt x="684" y="1938"/>
                  </a:lnTo>
                  <a:lnTo>
                    <a:pt x="690" y="1938"/>
                  </a:lnTo>
                  <a:lnTo>
                    <a:pt x="696" y="1938"/>
                  </a:lnTo>
                  <a:lnTo>
                    <a:pt x="702" y="1938"/>
                  </a:lnTo>
                  <a:lnTo>
                    <a:pt x="708" y="1938"/>
                  </a:lnTo>
                  <a:lnTo>
                    <a:pt x="714" y="1938"/>
                  </a:lnTo>
                  <a:lnTo>
                    <a:pt x="720" y="1938"/>
                  </a:lnTo>
                  <a:lnTo>
                    <a:pt x="726" y="1938"/>
                  </a:lnTo>
                  <a:lnTo>
                    <a:pt x="732" y="1938"/>
                  </a:lnTo>
                  <a:lnTo>
                    <a:pt x="738" y="1938"/>
                  </a:lnTo>
                  <a:lnTo>
                    <a:pt x="744" y="1938"/>
                  </a:lnTo>
                  <a:lnTo>
                    <a:pt x="744" y="1926"/>
                  </a:lnTo>
                  <a:lnTo>
                    <a:pt x="750" y="1914"/>
                  </a:lnTo>
                  <a:lnTo>
                    <a:pt x="756" y="190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02" name="Freeform 198"/>
            <p:cNvSpPr>
              <a:spLocks/>
            </p:cNvSpPr>
            <p:nvPr/>
          </p:nvSpPr>
          <p:spPr bwMode="auto">
            <a:xfrm>
              <a:off x="5343525" y="1274762"/>
              <a:ext cx="1000125" cy="1952625"/>
            </a:xfrm>
            <a:custGeom>
              <a:avLst/>
              <a:gdLst/>
              <a:ahLst/>
              <a:cxnLst>
                <a:cxn ang="0">
                  <a:pos x="12" y="1206"/>
                </a:cxn>
                <a:cxn ang="0">
                  <a:pos x="24" y="1182"/>
                </a:cxn>
                <a:cxn ang="0">
                  <a:pos x="42" y="1152"/>
                </a:cxn>
                <a:cxn ang="0">
                  <a:pos x="54" y="1122"/>
                </a:cxn>
                <a:cxn ang="0">
                  <a:pos x="72" y="1092"/>
                </a:cxn>
                <a:cxn ang="0">
                  <a:pos x="84" y="1062"/>
                </a:cxn>
                <a:cxn ang="0">
                  <a:pos x="102" y="1032"/>
                </a:cxn>
                <a:cxn ang="0">
                  <a:pos x="114" y="1008"/>
                </a:cxn>
                <a:cxn ang="0">
                  <a:pos x="132" y="978"/>
                </a:cxn>
                <a:cxn ang="0">
                  <a:pos x="144" y="948"/>
                </a:cxn>
                <a:cxn ang="0">
                  <a:pos x="162" y="918"/>
                </a:cxn>
                <a:cxn ang="0">
                  <a:pos x="174" y="888"/>
                </a:cxn>
                <a:cxn ang="0">
                  <a:pos x="192" y="858"/>
                </a:cxn>
                <a:cxn ang="0">
                  <a:pos x="204" y="834"/>
                </a:cxn>
                <a:cxn ang="0">
                  <a:pos x="216" y="804"/>
                </a:cxn>
                <a:cxn ang="0">
                  <a:pos x="234" y="774"/>
                </a:cxn>
                <a:cxn ang="0">
                  <a:pos x="246" y="744"/>
                </a:cxn>
                <a:cxn ang="0">
                  <a:pos x="264" y="714"/>
                </a:cxn>
                <a:cxn ang="0">
                  <a:pos x="276" y="684"/>
                </a:cxn>
                <a:cxn ang="0">
                  <a:pos x="294" y="660"/>
                </a:cxn>
                <a:cxn ang="0">
                  <a:pos x="306" y="630"/>
                </a:cxn>
                <a:cxn ang="0">
                  <a:pos x="324" y="600"/>
                </a:cxn>
                <a:cxn ang="0">
                  <a:pos x="336" y="570"/>
                </a:cxn>
                <a:cxn ang="0">
                  <a:pos x="354" y="540"/>
                </a:cxn>
                <a:cxn ang="0">
                  <a:pos x="366" y="516"/>
                </a:cxn>
                <a:cxn ang="0">
                  <a:pos x="384" y="486"/>
                </a:cxn>
                <a:cxn ang="0">
                  <a:pos x="396" y="456"/>
                </a:cxn>
                <a:cxn ang="0">
                  <a:pos x="414" y="426"/>
                </a:cxn>
                <a:cxn ang="0">
                  <a:pos x="426" y="396"/>
                </a:cxn>
                <a:cxn ang="0">
                  <a:pos x="444" y="366"/>
                </a:cxn>
                <a:cxn ang="0">
                  <a:pos x="456" y="342"/>
                </a:cxn>
                <a:cxn ang="0">
                  <a:pos x="474" y="312"/>
                </a:cxn>
                <a:cxn ang="0">
                  <a:pos x="486" y="282"/>
                </a:cxn>
                <a:cxn ang="0">
                  <a:pos x="504" y="252"/>
                </a:cxn>
                <a:cxn ang="0">
                  <a:pos x="516" y="222"/>
                </a:cxn>
                <a:cxn ang="0">
                  <a:pos x="534" y="192"/>
                </a:cxn>
                <a:cxn ang="0">
                  <a:pos x="546" y="168"/>
                </a:cxn>
                <a:cxn ang="0">
                  <a:pos x="564" y="138"/>
                </a:cxn>
                <a:cxn ang="0">
                  <a:pos x="576" y="108"/>
                </a:cxn>
                <a:cxn ang="0">
                  <a:pos x="594" y="78"/>
                </a:cxn>
                <a:cxn ang="0">
                  <a:pos x="606" y="48"/>
                </a:cxn>
                <a:cxn ang="0">
                  <a:pos x="618" y="18"/>
                </a:cxn>
              </a:cxnLst>
              <a:rect l="0" t="0" r="r" b="b"/>
              <a:pathLst>
                <a:path w="630" h="1230">
                  <a:moveTo>
                    <a:pt x="0" y="1230"/>
                  </a:moveTo>
                  <a:lnTo>
                    <a:pt x="6" y="1218"/>
                  </a:lnTo>
                  <a:lnTo>
                    <a:pt x="12" y="1206"/>
                  </a:lnTo>
                  <a:lnTo>
                    <a:pt x="18" y="1200"/>
                  </a:lnTo>
                  <a:lnTo>
                    <a:pt x="18" y="1188"/>
                  </a:lnTo>
                  <a:lnTo>
                    <a:pt x="24" y="1182"/>
                  </a:lnTo>
                  <a:lnTo>
                    <a:pt x="30" y="1170"/>
                  </a:lnTo>
                  <a:lnTo>
                    <a:pt x="36" y="1158"/>
                  </a:lnTo>
                  <a:lnTo>
                    <a:pt x="42" y="1152"/>
                  </a:lnTo>
                  <a:lnTo>
                    <a:pt x="48" y="1140"/>
                  </a:lnTo>
                  <a:lnTo>
                    <a:pt x="48" y="1134"/>
                  </a:lnTo>
                  <a:lnTo>
                    <a:pt x="54" y="1122"/>
                  </a:lnTo>
                  <a:lnTo>
                    <a:pt x="60" y="1110"/>
                  </a:lnTo>
                  <a:lnTo>
                    <a:pt x="66" y="1104"/>
                  </a:lnTo>
                  <a:lnTo>
                    <a:pt x="72" y="1092"/>
                  </a:lnTo>
                  <a:lnTo>
                    <a:pt x="72" y="1086"/>
                  </a:lnTo>
                  <a:lnTo>
                    <a:pt x="78" y="1074"/>
                  </a:lnTo>
                  <a:lnTo>
                    <a:pt x="84" y="1062"/>
                  </a:lnTo>
                  <a:lnTo>
                    <a:pt x="90" y="1056"/>
                  </a:lnTo>
                  <a:lnTo>
                    <a:pt x="96" y="1044"/>
                  </a:lnTo>
                  <a:lnTo>
                    <a:pt x="102" y="1032"/>
                  </a:lnTo>
                  <a:lnTo>
                    <a:pt x="102" y="1026"/>
                  </a:lnTo>
                  <a:lnTo>
                    <a:pt x="108" y="1014"/>
                  </a:lnTo>
                  <a:lnTo>
                    <a:pt x="114" y="1008"/>
                  </a:lnTo>
                  <a:lnTo>
                    <a:pt x="120" y="996"/>
                  </a:lnTo>
                  <a:lnTo>
                    <a:pt x="126" y="984"/>
                  </a:lnTo>
                  <a:lnTo>
                    <a:pt x="132" y="978"/>
                  </a:lnTo>
                  <a:lnTo>
                    <a:pt x="132" y="966"/>
                  </a:lnTo>
                  <a:lnTo>
                    <a:pt x="138" y="960"/>
                  </a:lnTo>
                  <a:lnTo>
                    <a:pt x="144" y="948"/>
                  </a:lnTo>
                  <a:lnTo>
                    <a:pt x="150" y="936"/>
                  </a:lnTo>
                  <a:lnTo>
                    <a:pt x="156" y="930"/>
                  </a:lnTo>
                  <a:lnTo>
                    <a:pt x="162" y="918"/>
                  </a:lnTo>
                  <a:lnTo>
                    <a:pt x="162" y="912"/>
                  </a:lnTo>
                  <a:lnTo>
                    <a:pt x="168" y="900"/>
                  </a:lnTo>
                  <a:lnTo>
                    <a:pt x="174" y="888"/>
                  </a:lnTo>
                  <a:lnTo>
                    <a:pt x="180" y="882"/>
                  </a:lnTo>
                  <a:lnTo>
                    <a:pt x="186" y="870"/>
                  </a:lnTo>
                  <a:lnTo>
                    <a:pt x="192" y="858"/>
                  </a:lnTo>
                  <a:lnTo>
                    <a:pt x="192" y="852"/>
                  </a:lnTo>
                  <a:lnTo>
                    <a:pt x="198" y="840"/>
                  </a:lnTo>
                  <a:lnTo>
                    <a:pt x="204" y="834"/>
                  </a:lnTo>
                  <a:lnTo>
                    <a:pt x="210" y="822"/>
                  </a:lnTo>
                  <a:lnTo>
                    <a:pt x="216" y="810"/>
                  </a:lnTo>
                  <a:lnTo>
                    <a:pt x="216" y="804"/>
                  </a:lnTo>
                  <a:lnTo>
                    <a:pt x="222" y="792"/>
                  </a:lnTo>
                  <a:lnTo>
                    <a:pt x="228" y="786"/>
                  </a:lnTo>
                  <a:lnTo>
                    <a:pt x="234" y="774"/>
                  </a:lnTo>
                  <a:lnTo>
                    <a:pt x="240" y="762"/>
                  </a:lnTo>
                  <a:lnTo>
                    <a:pt x="246" y="756"/>
                  </a:lnTo>
                  <a:lnTo>
                    <a:pt x="246" y="744"/>
                  </a:lnTo>
                  <a:lnTo>
                    <a:pt x="252" y="738"/>
                  </a:lnTo>
                  <a:lnTo>
                    <a:pt x="258" y="726"/>
                  </a:lnTo>
                  <a:lnTo>
                    <a:pt x="264" y="714"/>
                  </a:lnTo>
                  <a:lnTo>
                    <a:pt x="270" y="708"/>
                  </a:lnTo>
                  <a:lnTo>
                    <a:pt x="276" y="696"/>
                  </a:lnTo>
                  <a:lnTo>
                    <a:pt x="276" y="684"/>
                  </a:lnTo>
                  <a:lnTo>
                    <a:pt x="282" y="678"/>
                  </a:lnTo>
                  <a:lnTo>
                    <a:pt x="288" y="666"/>
                  </a:lnTo>
                  <a:lnTo>
                    <a:pt x="294" y="660"/>
                  </a:lnTo>
                  <a:lnTo>
                    <a:pt x="300" y="648"/>
                  </a:lnTo>
                  <a:lnTo>
                    <a:pt x="306" y="636"/>
                  </a:lnTo>
                  <a:lnTo>
                    <a:pt x="306" y="630"/>
                  </a:lnTo>
                  <a:lnTo>
                    <a:pt x="312" y="618"/>
                  </a:lnTo>
                  <a:lnTo>
                    <a:pt x="318" y="612"/>
                  </a:lnTo>
                  <a:lnTo>
                    <a:pt x="324" y="600"/>
                  </a:lnTo>
                  <a:lnTo>
                    <a:pt x="330" y="588"/>
                  </a:lnTo>
                  <a:lnTo>
                    <a:pt x="336" y="582"/>
                  </a:lnTo>
                  <a:lnTo>
                    <a:pt x="336" y="570"/>
                  </a:lnTo>
                  <a:lnTo>
                    <a:pt x="342" y="564"/>
                  </a:lnTo>
                  <a:lnTo>
                    <a:pt x="348" y="552"/>
                  </a:lnTo>
                  <a:lnTo>
                    <a:pt x="354" y="540"/>
                  </a:lnTo>
                  <a:lnTo>
                    <a:pt x="360" y="534"/>
                  </a:lnTo>
                  <a:lnTo>
                    <a:pt x="360" y="522"/>
                  </a:lnTo>
                  <a:lnTo>
                    <a:pt x="366" y="516"/>
                  </a:lnTo>
                  <a:lnTo>
                    <a:pt x="372" y="504"/>
                  </a:lnTo>
                  <a:lnTo>
                    <a:pt x="378" y="492"/>
                  </a:lnTo>
                  <a:lnTo>
                    <a:pt x="384" y="486"/>
                  </a:lnTo>
                  <a:lnTo>
                    <a:pt x="390" y="474"/>
                  </a:lnTo>
                  <a:lnTo>
                    <a:pt x="390" y="462"/>
                  </a:lnTo>
                  <a:lnTo>
                    <a:pt x="396" y="456"/>
                  </a:lnTo>
                  <a:lnTo>
                    <a:pt x="402" y="444"/>
                  </a:lnTo>
                  <a:lnTo>
                    <a:pt x="408" y="438"/>
                  </a:lnTo>
                  <a:lnTo>
                    <a:pt x="414" y="426"/>
                  </a:lnTo>
                  <a:lnTo>
                    <a:pt x="420" y="414"/>
                  </a:lnTo>
                  <a:lnTo>
                    <a:pt x="420" y="408"/>
                  </a:lnTo>
                  <a:lnTo>
                    <a:pt x="426" y="396"/>
                  </a:lnTo>
                  <a:lnTo>
                    <a:pt x="432" y="390"/>
                  </a:lnTo>
                  <a:lnTo>
                    <a:pt x="438" y="378"/>
                  </a:lnTo>
                  <a:lnTo>
                    <a:pt x="444" y="366"/>
                  </a:lnTo>
                  <a:lnTo>
                    <a:pt x="450" y="360"/>
                  </a:lnTo>
                  <a:lnTo>
                    <a:pt x="450" y="348"/>
                  </a:lnTo>
                  <a:lnTo>
                    <a:pt x="456" y="342"/>
                  </a:lnTo>
                  <a:lnTo>
                    <a:pt x="462" y="330"/>
                  </a:lnTo>
                  <a:lnTo>
                    <a:pt x="468" y="318"/>
                  </a:lnTo>
                  <a:lnTo>
                    <a:pt x="474" y="312"/>
                  </a:lnTo>
                  <a:lnTo>
                    <a:pt x="474" y="300"/>
                  </a:lnTo>
                  <a:lnTo>
                    <a:pt x="480" y="288"/>
                  </a:lnTo>
                  <a:lnTo>
                    <a:pt x="486" y="282"/>
                  </a:lnTo>
                  <a:lnTo>
                    <a:pt x="492" y="270"/>
                  </a:lnTo>
                  <a:lnTo>
                    <a:pt x="498" y="264"/>
                  </a:lnTo>
                  <a:lnTo>
                    <a:pt x="504" y="252"/>
                  </a:lnTo>
                  <a:lnTo>
                    <a:pt x="504" y="240"/>
                  </a:lnTo>
                  <a:lnTo>
                    <a:pt x="510" y="234"/>
                  </a:lnTo>
                  <a:lnTo>
                    <a:pt x="516" y="222"/>
                  </a:lnTo>
                  <a:lnTo>
                    <a:pt x="522" y="216"/>
                  </a:lnTo>
                  <a:lnTo>
                    <a:pt x="528" y="204"/>
                  </a:lnTo>
                  <a:lnTo>
                    <a:pt x="534" y="192"/>
                  </a:lnTo>
                  <a:lnTo>
                    <a:pt x="534" y="186"/>
                  </a:lnTo>
                  <a:lnTo>
                    <a:pt x="540" y="174"/>
                  </a:lnTo>
                  <a:lnTo>
                    <a:pt x="546" y="168"/>
                  </a:lnTo>
                  <a:lnTo>
                    <a:pt x="552" y="156"/>
                  </a:lnTo>
                  <a:lnTo>
                    <a:pt x="558" y="144"/>
                  </a:lnTo>
                  <a:lnTo>
                    <a:pt x="564" y="138"/>
                  </a:lnTo>
                  <a:lnTo>
                    <a:pt x="564" y="126"/>
                  </a:lnTo>
                  <a:lnTo>
                    <a:pt x="570" y="114"/>
                  </a:lnTo>
                  <a:lnTo>
                    <a:pt x="576" y="108"/>
                  </a:lnTo>
                  <a:lnTo>
                    <a:pt x="582" y="96"/>
                  </a:lnTo>
                  <a:lnTo>
                    <a:pt x="588" y="90"/>
                  </a:lnTo>
                  <a:lnTo>
                    <a:pt x="594" y="78"/>
                  </a:lnTo>
                  <a:lnTo>
                    <a:pt x="594" y="66"/>
                  </a:lnTo>
                  <a:lnTo>
                    <a:pt x="600" y="60"/>
                  </a:lnTo>
                  <a:lnTo>
                    <a:pt x="606" y="48"/>
                  </a:lnTo>
                  <a:lnTo>
                    <a:pt x="612" y="42"/>
                  </a:lnTo>
                  <a:lnTo>
                    <a:pt x="618" y="30"/>
                  </a:lnTo>
                  <a:lnTo>
                    <a:pt x="618" y="18"/>
                  </a:lnTo>
                  <a:lnTo>
                    <a:pt x="624" y="12"/>
                  </a:lnTo>
                  <a:lnTo>
                    <a:pt x="63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03" name="Freeform 199"/>
            <p:cNvSpPr>
              <a:spLocks/>
            </p:cNvSpPr>
            <p:nvPr/>
          </p:nvSpPr>
          <p:spPr bwMode="auto">
            <a:xfrm>
              <a:off x="6343650" y="217487"/>
              <a:ext cx="1085850" cy="3057526"/>
            </a:xfrm>
            <a:custGeom>
              <a:avLst/>
              <a:gdLst/>
              <a:ahLst/>
              <a:cxnLst>
                <a:cxn ang="0">
                  <a:pos x="12" y="648"/>
                </a:cxn>
                <a:cxn ang="0">
                  <a:pos x="24" y="618"/>
                </a:cxn>
                <a:cxn ang="0">
                  <a:pos x="42" y="588"/>
                </a:cxn>
                <a:cxn ang="0">
                  <a:pos x="54" y="558"/>
                </a:cxn>
                <a:cxn ang="0">
                  <a:pos x="72" y="534"/>
                </a:cxn>
                <a:cxn ang="0">
                  <a:pos x="84" y="504"/>
                </a:cxn>
                <a:cxn ang="0">
                  <a:pos x="102" y="474"/>
                </a:cxn>
                <a:cxn ang="0">
                  <a:pos x="114" y="444"/>
                </a:cxn>
                <a:cxn ang="0">
                  <a:pos x="132" y="414"/>
                </a:cxn>
                <a:cxn ang="0">
                  <a:pos x="144" y="384"/>
                </a:cxn>
                <a:cxn ang="0">
                  <a:pos x="162" y="360"/>
                </a:cxn>
                <a:cxn ang="0">
                  <a:pos x="174" y="330"/>
                </a:cxn>
                <a:cxn ang="0">
                  <a:pos x="192" y="300"/>
                </a:cxn>
                <a:cxn ang="0">
                  <a:pos x="204" y="270"/>
                </a:cxn>
                <a:cxn ang="0">
                  <a:pos x="222" y="240"/>
                </a:cxn>
                <a:cxn ang="0">
                  <a:pos x="234" y="210"/>
                </a:cxn>
                <a:cxn ang="0">
                  <a:pos x="252" y="186"/>
                </a:cxn>
                <a:cxn ang="0">
                  <a:pos x="264" y="156"/>
                </a:cxn>
                <a:cxn ang="0">
                  <a:pos x="276" y="126"/>
                </a:cxn>
                <a:cxn ang="0">
                  <a:pos x="294" y="96"/>
                </a:cxn>
                <a:cxn ang="0">
                  <a:pos x="306" y="66"/>
                </a:cxn>
                <a:cxn ang="0">
                  <a:pos x="324" y="36"/>
                </a:cxn>
                <a:cxn ang="0">
                  <a:pos x="336" y="12"/>
                </a:cxn>
                <a:cxn ang="0">
                  <a:pos x="354" y="1926"/>
                </a:cxn>
                <a:cxn ang="0">
                  <a:pos x="372" y="1926"/>
                </a:cxn>
                <a:cxn ang="0">
                  <a:pos x="390" y="1926"/>
                </a:cxn>
                <a:cxn ang="0">
                  <a:pos x="408" y="1926"/>
                </a:cxn>
                <a:cxn ang="0">
                  <a:pos x="426" y="1926"/>
                </a:cxn>
                <a:cxn ang="0">
                  <a:pos x="444" y="1926"/>
                </a:cxn>
                <a:cxn ang="0">
                  <a:pos x="462" y="1926"/>
                </a:cxn>
                <a:cxn ang="0">
                  <a:pos x="480" y="1926"/>
                </a:cxn>
                <a:cxn ang="0">
                  <a:pos x="498" y="1926"/>
                </a:cxn>
                <a:cxn ang="0">
                  <a:pos x="516" y="1926"/>
                </a:cxn>
                <a:cxn ang="0">
                  <a:pos x="534" y="1926"/>
                </a:cxn>
                <a:cxn ang="0">
                  <a:pos x="552" y="1926"/>
                </a:cxn>
                <a:cxn ang="0">
                  <a:pos x="570" y="1926"/>
                </a:cxn>
                <a:cxn ang="0">
                  <a:pos x="588" y="1926"/>
                </a:cxn>
                <a:cxn ang="0">
                  <a:pos x="606" y="1926"/>
                </a:cxn>
                <a:cxn ang="0">
                  <a:pos x="624" y="1926"/>
                </a:cxn>
                <a:cxn ang="0">
                  <a:pos x="642" y="1926"/>
                </a:cxn>
                <a:cxn ang="0">
                  <a:pos x="654" y="1914"/>
                </a:cxn>
                <a:cxn ang="0">
                  <a:pos x="672" y="1896"/>
                </a:cxn>
              </a:cxnLst>
              <a:rect l="0" t="0" r="r" b="b"/>
              <a:pathLst>
                <a:path w="684" h="1926">
                  <a:moveTo>
                    <a:pt x="0" y="666"/>
                  </a:moveTo>
                  <a:lnTo>
                    <a:pt x="6" y="660"/>
                  </a:lnTo>
                  <a:lnTo>
                    <a:pt x="12" y="648"/>
                  </a:lnTo>
                  <a:lnTo>
                    <a:pt x="18" y="636"/>
                  </a:lnTo>
                  <a:lnTo>
                    <a:pt x="18" y="630"/>
                  </a:lnTo>
                  <a:lnTo>
                    <a:pt x="24" y="618"/>
                  </a:lnTo>
                  <a:lnTo>
                    <a:pt x="30" y="606"/>
                  </a:lnTo>
                  <a:lnTo>
                    <a:pt x="36" y="600"/>
                  </a:lnTo>
                  <a:lnTo>
                    <a:pt x="42" y="588"/>
                  </a:lnTo>
                  <a:lnTo>
                    <a:pt x="48" y="582"/>
                  </a:lnTo>
                  <a:lnTo>
                    <a:pt x="48" y="570"/>
                  </a:lnTo>
                  <a:lnTo>
                    <a:pt x="54" y="558"/>
                  </a:lnTo>
                  <a:lnTo>
                    <a:pt x="60" y="552"/>
                  </a:lnTo>
                  <a:lnTo>
                    <a:pt x="66" y="540"/>
                  </a:lnTo>
                  <a:lnTo>
                    <a:pt x="72" y="534"/>
                  </a:lnTo>
                  <a:lnTo>
                    <a:pt x="78" y="522"/>
                  </a:lnTo>
                  <a:lnTo>
                    <a:pt x="78" y="510"/>
                  </a:lnTo>
                  <a:lnTo>
                    <a:pt x="84" y="504"/>
                  </a:lnTo>
                  <a:lnTo>
                    <a:pt x="90" y="492"/>
                  </a:lnTo>
                  <a:lnTo>
                    <a:pt x="96" y="486"/>
                  </a:lnTo>
                  <a:lnTo>
                    <a:pt x="102" y="474"/>
                  </a:lnTo>
                  <a:lnTo>
                    <a:pt x="108" y="462"/>
                  </a:lnTo>
                  <a:lnTo>
                    <a:pt x="108" y="456"/>
                  </a:lnTo>
                  <a:lnTo>
                    <a:pt x="114" y="444"/>
                  </a:lnTo>
                  <a:lnTo>
                    <a:pt x="120" y="438"/>
                  </a:lnTo>
                  <a:lnTo>
                    <a:pt x="126" y="426"/>
                  </a:lnTo>
                  <a:lnTo>
                    <a:pt x="132" y="414"/>
                  </a:lnTo>
                  <a:lnTo>
                    <a:pt x="132" y="408"/>
                  </a:lnTo>
                  <a:lnTo>
                    <a:pt x="138" y="396"/>
                  </a:lnTo>
                  <a:lnTo>
                    <a:pt x="144" y="384"/>
                  </a:lnTo>
                  <a:lnTo>
                    <a:pt x="150" y="378"/>
                  </a:lnTo>
                  <a:lnTo>
                    <a:pt x="156" y="366"/>
                  </a:lnTo>
                  <a:lnTo>
                    <a:pt x="162" y="360"/>
                  </a:lnTo>
                  <a:lnTo>
                    <a:pt x="162" y="348"/>
                  </a:lnTo>
                  <a:lnTo>
                    <a:pt x="168" y="336"/>
                  </a:lnTo>
                  <a:lnTo>
                    <a:pt x="174" y="330"/>
                  </a:lnTo>
                  <a:lnTo>
                    <a:pt x="180" y="318"/>
                  </a:lnTo>
                  <a:lnTo>
                    <a:pt x="186" y="312"/>
                  </a:lnTo>
                  <a:lnTo>
                    <a:pt x="192" y="300"/>
                  </a:lnTo>
                  <a:lnTo>
                    <a:pt x="192" y="288"/>
                  </a:lnTo>
                  <a:lnTo>
                    <a:pt x="198" y="282"/>
                  </a:lnTo>
                  <a:lnTo>
                    <a:pt x="204" y="270"/>
                  </a:lnTo>
                  <a:lnTo>
                    <a:pt x="210" y="264"/>
                  </a:lnTo>
                  <a:lnTo>
                    <a:pt x="216" y="252"/>
                  </a:lnTo>
                  <a:lnTo>
                    <a:pt x="222" y="240"/>
                  </a:lnTo>
                  <a:lnTo>
                    <a:pt x="222" y="234"/>
                  </a:lnTo>
                  <a:lnTo>
                    <a:pt x="228" y="222"/>
                  </a:lnTo>
                  <a:lnTo>
                    <a:pt x="234" y="210"/>
                  </a:lnTo>
                  <a:lnTo>
                    <a:pt x="240" y="204"/>
                  </a:lnTo>
                  <a:lnTo>
                    <a:pt x="246" y="192"/>
                  </a:lnTo>
                  <a:lnTo>
                    <a:pt x="252" y="186"/>
                  </a:lnTo>
                  <a:lnTo>
                    <a:pt x="252" y="174"/>
                  </a:lnTo>
                  <a:lnTo>
                    <a:pt x="258" y="162"/>
                  </a:lnTo>
                  <a:lnTo>
                    <a:pt x="264" y="156"/>
                  </a:lnTo>
                  <a:lnTo>
                    <a:pt x="270" y="144"/>
                  </a:lnTo>
                  <a:lnTo>
                    <a:pt x="276" y="138"/>
                  </a:lnTo>
                  <a:lnTo>
                    <a:pt x="276" y="126"/>
                  </a:lnTo>
                  <a:lnTo>
                    <a:pt x="282" y="114"/>
                  </a:lnTo>
                  <a:lnTo>
                    <a:pt x="288" y="108"/>
                  </a:lnTo>
                  <a:lnTo>
                    <a:pt x="294" y="96"/>
                  </a:lnTo>
                  <a:lnTo>
                    <a:pt x="300" y="90"/>
                  </a:lnTo>
                  <a:lnTo>
                    <a:pt x="306" y="78"/>
                  </a:lnTo>
                  <a:lnTo>
                    <a:pt x="306" y="66"/>
                  </a:lnTo>
                  <a:lnTo>
                    <a:pt x="312" y="60"/>
                  </a:lnTo>
                  <a:lnTo>
                    <a:pt x="318" y="48"/>
                  </a:lnTo>
                  <a:lnTo>
                    <a:pt x="324" y="36"/>
                  </a:lnTo>
                  <a:lnTo>
                    <a:pt x="330" y="30"/>
                  </a:lnTo>
                  <a:lnTo>
                    <a:pt x="336" y="18"/>
                  </a:lnTo>
                  <a:lnTo>
                    <a:pt x="336" y="12"/>
                  </a:lnTo>
                  <a:lnTo>
                    <a:pt x="342" y="0"/>
                  </a:lnTo>
                  <a:lnTo>
                    <a:pt x="348" y="1926"/>
                  </a:lnTo>
                  <a:lnTo>
                    <a:pt x="354" y="1926"/>
                  </a:lnTo>
                  <a:lnTo>
                    <a:pt x="360" y="1926"/>
                  </a:lnTo>
                  <a:lnTo>
                    <a:pt x="366" y="1926"/>
                  </a:lnTo>
                  <a:lnTo>
                    <a:pt x="372" y="1926"/>
                  </a:lnTo>
                  <a:lnTo>
                    <a:pt x="378" y="1926"/>
                  </a:lnTo>
                  <a:lnTo>
                    <a:pt x="384" y="1926"/>
                  </a:lnTo>
                  <a:lnTo>
                    <a:pt x="390" y="1926"/>
                  </a:lnTo>
                  <a:lnTo>
                    <a:pt x="396" y="1926"/>
                  </a:lnTo>
                  <a:lnTo>
                    <a:pt x="402" y="1926"/>
                  </a:lnTo>
                  <a:lnTo>
                    <a:pt x="408" y="1926"/>
                  </a:lnTo>
                  <a:lnTo>
                    <a:pt x="414" y="1926"/>
                  </a:lnTo>
                  <a:lnTo>
                    <a:pt x="420" y="1926"/>
                  </a:lnTo>
                  <a:lnTo>
                    <a:pt x="426" y="1926"/>
                  </a:lnTo>
                  <a:lnTo>
                    <a:pt x="432" y="1926"/>
                  </a:lnTo>
                  <a:lnTo>
                    <a:pt x="438" y="1926"/>
                  </a:lnTo>
                  <a:lnTo>
                    <a:pt x="444" y="1926"/>
                  </a:lnTo>
                  <a:lnTo>
                    <a:pt x="450" y="1926"/>
                  </a:lnTo>
                  <a:lnTo>
                    <a:pt x="456" y="1926"/>
                  </a:lnTo>
                  <a:lnTo>
                    <a:pt x="462" y="1926"/>
                  </a:lnTo>
                  <a:lnTo>
                    <a:pt x="468" y="1926"/>
                  </a:lnTo>
                  <a:lnTo>
                    <a:pt x="474" y="1926"/>
                  </a:lnTo>
                  <a:lnTo>
                    <a:pt x="480" y="1926"/>
                  </a:lnTo>
                  <a:lnTo>
                    <a:pt x="486" y="1926"/>
                  </a:lnTo>
                  <a:lnTo>
                    <a:pt x="492" y="1926"/>
                  </a:lnTo>
                  <a:lnTo>
                    <a:pt x="498" y="1926"/>
                  </a:lnTo>
                  <a:lnTo>
                    <a:pt x="504" y="1926"/>
                  </a:lnTo>
                  <a:lnTo>
                    <a:pt x="510" y="1926"/>
                  </a:lnTo>
                  <a:lnTo>
                    <a:pt x="516" y="1926"/>
                  </a:lnTo>
                  <a:lnTo>
                    <a:pt x="522" y="1926"/>
                  </a:lnTo>
                  <a:lnTo>
                    <a:pt x="528" y="1926"/>
                  </a:lnTo>
                  <a:lnTo>
                    <a:pt x="534" y="1926"/>
                  </a:lnTo>
                  <a:lnTo>
                    <a:pt x="540" y="1926"/>
                  </a:lnTo>
                  <a:lnTo>
                    <a:pt x="546" y="1926"/>
                  </a:lnTo>
                  <a:lnTo>
                    <a:pt x="552" y="1926"/>
                  </a:lnTo>
                  <a:lnTo>
                    <a:pt x="558" y="1926"/>
                  </a:lnTo>
                  <a:lnTo>
                    <a:pt x="564" y="1926"/>
                  </a:lnTo>
                  <a:lnTo>
                    <a:pt x="570" y="1926"/>
                  </a:lnTo>
                  <a:lnTo>
                    <a:pt x="576" y="1926"/>
                  </a:lnTo>
                  <a:lnTo>
                    <a:pt x="582" y="1926"/>
                  </a:lnTo>
                  <a:lnTo>
                    <a:pt x="588" y="1926"/>
                  </a:lnTo>
                  <a:lnTo>
                    <a:pt x="594" y="1926"/>
                  </a:lnTo>
                  <a:lnTo>
                    <a:pt x="600" y="1926"/>
                  </a:lnTo>
                  <a:lnTo>
                    <a:pt x="606" y="1926"/>
                  </a:lnTo>
                  <a:lnTo>
                    <a:pt x="612" y="1926"/>
                  </a:lnTo>
                  <a:lnTo>
                    <a:pt x="618" y="1926"/>
                  </a:lnTo>
                  <a:lnTo>
                    <a:pt x="624" y="1926"/>
                  </a:lnTo>
                  <a:lnTo>
                    <a:pt x="630" y="1926"/>
                  </a:lnTo>
                  <a:lnTo>
                    <a:pt x="636" y="1926"/>
                  </a:lnTo>
                  <a:lnTo>
                    <a:pt x="642" y="1926"/>
                  </a:lnTo>
                  <a:lnTo>
                    <a:pt x="648" y="1926"/>
                  </a:lnTo>
                  <a:lnTo>
                    <a:pt x="654" y="1920"/>
                  </a:lnTo>
                  <a:lnTo>
                    <a:pt x="654" y="1914"/>
                  </a:lnTo>
                  <a:lnTo>
                    <a:pt x="660" y="1908"/>
                  </a:lnTo>
                  <a:lnTo>
                    <a:pt x="666" y="1902"/>
                  </a:lnTo>
                  <a:lnTo>
                    <a:pt x="672" y="1896"/>
                  </a:lnTo>
                  <a:lnTo>
                    <a:pt x="678" y="1890"/>
                  </a:lnTo>
                  <a:lnTo>
                    <a:pt x="684" y="18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04" name="Freeform 200"/>
            <p:cNvSpPr>
              <a:spLocks/>
            </p:cNvSpPr>
            <p:nvPr/>
          </p:nvSpPr>
          <p:spPr bwMode="auto">
            <a:xfrm>
              <a:off x="7429500" y="303212"/>
              <a:ext cx="1057275" cy="2971801"/>
            </a:xfrm>
            <a:custGeom>
              <a:avLst/>
              <a:gdLst/>
              <a:ahLst/>
              <a:cxnLst>
                <a:cxn ang="0">
                  <a:pos x="6" y="1824"/>
                </a:cxn>
                <a:cxn ang="0">
                  <a:pos x="18" y="1818"/>
                </a:cxn>
                <a:cxn ang="0">
                  <a:pos x="24" y="1806"/>
                </a:cxn>
                <a:cxn ang="0">
                  <a:pos x="36" y="1794"/>
                </a:cxn>
                <a:cxn ang="0">
                  <a:pos x="48" y="1788"/>
                </a:cxn>
                <a:cxn ang="0">
                  <a:pos x="54" y="1776"/>
                </a:cxn>
                <a:cxn ang="0">
                  <a:pos x="66" y="1764"/>
                </a:cxn>
                <a:cxn ang="0">
                  <a:pos x="78" y="1746"/>
                </a:cxn>
                <a:cxn ang="0">
                  <a:pos x="84" y="1722"/>
                </a:cxn>
                <a:cxn ang="0">
                  <a:pos x="96" y="1704"/>
                </a:cxn>
                <a:cxn ang="0">
                  <a:pos x="108" y="1686"/>
                </a:cxn>
                <a:cxn ang="0">
                  <a:pos x="114" y="1668"/>
                </a:cxn>
                <a:cxn ang="0">
                  <a:pos x="126" y="1644"/>
                </a:cxn>
                <a:cxn ang="0">
                  <a:pos x="138" y="1626"/>
                </a:cxn>
                <a:cxn ang="0">
                  <a:pos x="144" y="1608"/>
                </a:cxn>
                <a:cxn ang="0">
                  <a:pos x="156" y="1590"/>
                </a:cxn>
                <a:cxn ang="0">
                  <a:pos x="168" y="1566"/>
                </a:cxn>
                <a:cxn ang="0">
                  <a:pos x="174" y="1536"/>
                </a:cxn>
                <a:cxn ang="0">
                  <a:pos x="186" y="1506"/>
                </a:cxn>
                <a:cxn ang="0">
                  <a:pos x="198" y="1476"/>
                </a:cxn>
                <a:cxn ang="0">
                  <a:pos x="204" y="1446"/>
                </a:cxn>
                <a:cxn ang="0">
                  <a:pos x="216" y="1392"/>
                </a:cxn>
                <a:cxn ang="0">
                  <a:pos x="228" y="1302"/>
                </a:cxn>
                <a:cxn ang="0">
                  <a:pos x="234" y="1218"/>
                </a:cxn>
                <a:cxn ang="0">
                  <a:pos x="246" y="1128"/>
                </a:cxn>
                <a:cxn ang="0">
                  <a:pos x="252" y="1044"/>
                </a:cxn>
                <a:cxn ang="0">
                  <a:pos x="264" y="930"/>
                </a:cxn>
                <a:cxn ang="0">
                  <a:pos x="276" y="798"/>
                </a:cxn>
                <a:cxn ang="0">
                  <a:pos x="282" y="666"/>
                </a:cxn>
                <a:cxn ang="0">
                  <a:pos x="294" y="534"/>
                </a:cxn>
                <a:cxn ang="0">
                  <a:pos x="306" y="402"/>
                </a:cxn>
                <a:cxn ang="0">
                  <a:pos x="312" y="270"/>
                </a:cxn>
                <a:cxn ang="0">
                  <a:pos x="324" y="138"/>
                </a:cxn>
                <a:cxn ang="0">
                  <a:pos x="336" y="0"/>
                </a:cxn>
                <a:cxn ang="0">
                  <a:pos x="348" y="1872"/>
                </a:cxn>
                <a:cxn ang="0">
                  <a:pos x="360" y="1872"/>
                </a:cxn>
                <a:cxn ang="0">
                  <a:pos x="372" y="1872"/>
                </a:cxn>
                <a:cxn ang="0">
                  <a:pos x="384" y="1872"/>
                </a:cxn>
                <a:cxn ang="0">
                  <a:pos x="396" y="1872"/>
                </a:cxn>
                <a:cxn ang="0">
                  <a:pos x="408" y="1872"/>
                </a:cxn>
                <a:cxn ang="0">
                  <a:pos x="420" y="1872"/>
                </a:cxn>
                <a:cxn ang="0">
                  <a:pos x="432" y="1872"/>
                </a:cxn>
                <a:cxn ang="0">
                  <a:pos x="444" y="1872"/>
                </a:cxn>
                <a:cxn ang="0">
                  <a:pos x="456" y="1872"/>
                </a:cxn>
                <a:cxn ang="0">
                  <a:pos x="468" y="1872"/>
                </a:cxn>
                <a:cxn ang="0">
                  <a:pos x="480" y="1872"/>
                </a:cxn>
                <a:cxn ang="0">
                  <a:pos x="492" y="1872"/>
                </a:cxn>
                <a:cxn ang="0">
                  <a:pos x="504" y="1872"/>
                </a:cxn>
                <a:cxn ang="0">
                  <a:pos x="516" y="1872"/>
                </a:cxn>
                <a:cxn ang="0">
                  <a:pos x="528" y="1872"/>
                </a:cxn>
                <a:cxn ang="0">
                  <a:pos x="540" y="1872"/>
                </a:cxn>
                <a:cxn ang="0">
                  <a:pos x="552" y="1872"/>
                </a:cxn>
                <a:cxn ang="0">
                  <a:pos x="564" y="1872"/>
                </a:cxn>
                <a:cxn ang="0">
                  <a:pos x="576" y="1872"/>
                </a:cxn>
                <a:cxn ang="0">
                  <a:pos x="588" y="1872"/>
                </a:cxn>
                <a:cxn ang="0">
                  <a:pos x="600" y="1872"/>
                </a:cxn>
                <a:cxn ang="0">
                  <a:pos x="612" y="1872"/>
                </a:cxn>
                <a:cxn ang="0">
                  <a:pos x="624" y="1872"/>
                </a:cxn>
                <a:cxn ang="0">
                  <a:pos x="636" y="1872"/>
                </a:cxn>
                <a:cxn ang="0">
                  <a:pos x="648" y="1872"/>
                </a:cxn>
                <a:cxn ang="0">
                  <a:pos x="660" y="1872"/>
                </a:cxn>
              </a:cxnLst>
              <a:rect l="0" t="0" r="r" b="b"/>
              <a:pathLst>
                <a:path w="666" h="1872">
                  <a:moveTo>
                    <a:pt x="0" y="1830"/>
                  </a:moveTo>
                  <a:lnTo>
                    <a:pt x="6" y="1824"/>
                  </a:lnTo>
                  <a:lnTo>
                    <a:pt x="12" y="1818"/>
                  </a:lnTo>
                  <a:lnTo>
                    <a:pt x="18" y="1818"/>
                  </a:lnTo>
                  <a:lnTo>
                    <a:pt x="24" y="1812"/>
                  </a:lnTo>
                  <a:lnTo>
                    <a:pt x="24" y="1806"/>
                  </a:lnTo>
                  <a:lnTo>
                    <a:pt x="30" y="1800"/>
                  </a:lnTo>
                  <a:lnTo>
                    <a:pt x="36" y="1794"/>
                  </a:lnTo>
                  <a:lnTo>
                    <a:pt x="42" y="1794"/>
                  </a:lnTo>
                  <a:lnTo>
                    <a:pt x="48" y="1788"/>
                  </a:lnTo>
                  <a:lnTo>
                    <a:pt x="54" y="1782"/>
                  </a:lnTo>
                  <a:lnTo>
                    <a:pt x="54" y="1776"/>
                  </a:lnTo>
                  <a:lnTo>
                    <a:pt x="60" y="1770"/>
                  </a:lnTo>
                  <a:lnTo>
                    <a:pt x="66" y="1764"/>
                  </a:lnTo>
                  <a:lnTo>
                    <a:pt x="72" y="1752"/>
                  </a:lnTo>
                  <a:lnTo>
                    <a:pt x="78" y="1746"/>
                  </a:lnTo>
                  <a:lnTo>
                    <a:pt x="84" y="1734"/>
                  </a:lnTo>
                  <a:lnTo>
                    <a:pt x="84" y="1722"/>
                  </a:lnTo>
                  <a:lnTo>
                    <a:pt x="90" y="1716"/>
                  </a:lnTo>
                  <a:lnTo>
                    <a:pt x="96" y="1704"/>
                  </a:lnTo>
                  <a:lnTo>
                    <a:pt x="102" y="1698"/>
                  </a:lnTo>
                  <a:lnTo>
                    <a:pt x="108" y="1686"/>
                  </a:lnTo>
                  <a:lnTo>
                    <a:pt x="114" y="1674"/>
                  </a:lnTo>
                  <a:lnTo>
                    <a:pt x="114" y="1668"/>
                  </a:lnTo>
                  <a:lnTo>
                    <a:pt x="120" y="1656"/>
                  </a:lnTo>
                  <a:lnTo>
                    <a:pt x="126" y="1644"/>
                  </a:lnTo>
                  <a:lnTo>
                    <a:pt x="132" y="1638"/>
                  </a:lnTo>
                  <a:lnTo>
                    <a:pt x="138" y="1626"/>
                  </a:lnTo>
                  <a:lnTo>
                    <a:pt x="138" y="1620"/>
                  </a:lnTo>
                  <a:lnTo>
                    <a:pt x="144" y="1608"/>
                  </a:lnTo>
                  <a:lnTo>
                    <a:pt x="150" y="1596"/>
                  </a:lnTo>
                  <a:lnTo>
                    <a:pt x="156" y="1590"/>
                  </a:lnTo>
                  <a:lnTo>
                    <a:pt x="162" y="1578"/>
                  </a:lnTo>
                  <a:lnTo>
                    <a:pt x="168" y="1566"/>
                  </a:lnTo>
                  <a:lnTo>
                    <a:pt x="168" y="1548"/>
                  </a:lnTo>
                  <a:lnTo>
                    <a:pt x="174" y="1536"/>
                  </a:lnTo>
                  <a:lnTo>
                    <a:pt x="180" y="1524"/>
                  </a:lnTo>
                  <a:lnTo>
                    <a:pt x="186" y="1506"/>
                  </a:lnTo>
                  <a:lnTo>
                    <a:pt x="192" y="1494"/>
                  </a:lnTo>
                  <a:lnTo>
                    <a:pt x="198" y="1476"/>
                  </a:lnTo>
                  <a:lnTo>
                    <a:pt x="198" y="1464"/>
                  </a:lnTo>
                  <a:lnTo>
                    <a:pt x="204" y="1446"/>
                  </a:lnTo>
                  <a:lnTo>
                    <a:pt x="210" y="1434"/>
                  </a:lnTo>
                  <a:lnTo>
                    <a:pt x="216" y="1392"/>
                  </a:lnTo>
                  <a:lnTo>
                    <a:pt x="222" y="1350"/>
                  </a:lnTo>
                  <a:lnTo>
                    <a:pt x="228" y="1302"/>
                  </a:lnTo>
                  <a:lnTo>
                    <a:pt x="228" y="1260"/>
                  </a:lnTo>
                  <a:lnTo>
                    <a:pt x="234" y="1218"/>
                  </a:lnTo>
                  <a:lnTo>
                    <a:pt x="240" y="1176"/>
                  </a:lnTo>
                  <a:lnTo>
                    <a:pt x="246" y="1128"/>
                  </a:lnTo>
                  <a:lnTo>
                    <a:pt x="252" y="1086"/>
                  </a:lnTo>
                  <a:lnTo>
                    <a:pt x="252" y="1044"/>
                  </a:lnTo>
                  <a:lnTo>
                    <a:pt x="258" y="1002"/>
                  </a:lnTo>
                  <a:lnTo>
                    <a:pt x="264" y="930"/>
                  </a:lnTo>
                  <a:lnTo>
                    <a:pt x="270" y="864"/>
                  </a:lnTo>
                  <a:lnTo>
                    <a:pt x="276" y="798"/>
                  </a:lnTo>
                  <a:lnTo>
                    <a:pt x="282" y="732"/>
                  </a:lnTo>
                  <a:lnTo>
                    <a:pt x="282" y="666"/>
                  </a:lnTo>
                  <a:lnTo>
                    <a:pt x="288" y="600"/>
                  </a:lnTo>
                  <a:lnTo>
                    <a:pt x="294" y="534"/>
                  </a:lnTo>
                  <a:lnTo>
                    <a:pt x="300" y="468"/>
                  </a:lnTo>
                  <a:lnTo>
                    <a:pt x="306" y="402"/>
                  </a:lnTo>
                  <a:lnTo>
                    <a:pt x="312" y="336"/>
                  </a:lnTo>
                  <a:lnTo>
                    <a:pt x="312" y="270"/>
                  </a:lnTo>
                  <a:lnTo>
                    <a:pt x="318" y="204"/>
                  </a:lnTo>
                  <a:lnTo>
                    <a:pt x="324" y="138"/>
                  </a:lnTo>
                  <a:lnTo>
                    <a:pt x="330" y="72"/>
                  </a:lnTo>
                  <a:lnTo>
                    <a:pt x="336" y="0"/>
                  </a:lnTo>
                  <a:lnTo>
                    <a:pt x="342" y="1872"/>
                  </a:lnTo>
                  <a:lnTo>
                    <a:pt x="348" y="1872"/>
                  </a:lnTo>
                  <a:lnTo>
                    <a:pt x="354" y="1872"/>
                  </a:lnTo>
                  <a:lnTo>
                    <a:pt x="360" y="1872"/>
                  </a:lnTo>
                  <a:lnTo>
                    <a:pt x="366" y="1872"/>
                  </a:lnTo>
                  <a:lnTo>
                    <a:pt x="372" y="1872"/>
                  </a:lnTo>
                  <a:lnTo>
                    <a:pt x="378" y="1872"/>
                  </a:lnTo>
                  <a:lnTo>
                    <a:pt x="384" y="1872"/>
                  </a:lnTo>
                  <a:lnTo>
                    <a:pt x="390" y="1872"/>
                  </a:lnTo>
                  <a:lnTo>
                    <a:pt x="396" y="1872"/>
                  </a:lnTo>
                  <a:lnTo>
                    <a:pt x="402" y="1872"/>
                  </a:lnTo>
                  <a:lnTo>
                    <a:pt x="408" y="1872"/>
                  </a:lnTo>
                  <a:lnTo>
                    <a:pt x="414" y="1872"/>
                  </a:lnTo>
                  <a:lnTo>
                    <a:pt x="420" y="1872"/>
                  </a:lnTo>
                  <a:lnTo>
                    <a:pt x="426" y="1872"/>
                  </a:lnTo>
                  <a:lnTo>
                    <a:pt x="432" y="1872"/>
                  </a:lnTo>
                  <a:lnTo>
                    <a:pt x="438" y="1872"/>
                  </a:lnTo>
                  <a:lnTo>
                    <a:pt x="444" y="1872"/>
                  </a:lnTo>
                  <a:lnTo>
                    <a:pt x="450" y="1872"/>
                  </a:lnTo>
                  <a:lnTo>
                    <a:pt x="456" y="1872"/>
                  </a:lnTo>
                  <a:lnTo>
                    <a:pt x="462" y="1872"/>
                  </a:lnTo>
                  <a:lnTo>
                    <a:pt x="468" y="1872"/>
                  </a:lnTo>
                  <a:lnTo>
                    <a:pt x="474" y="1872"/>
                  </a:lnTo>
                  <a:lnTo>
                    <a:pt x="480" y="1872"/>
                  </a:lnTo>
                  <a:lnTo>
                    <a:pt x="486" y="1872"/>
                  </a:lnTo>
                  <a:lnTo>
                    <a:pt x="492" y="1872"/>
                  </a:lnTo>
                  <a:lnTo>
                    <a:pt x="498" y="1872"/>
                  </a:lnTo>
                  <a:lnTo>
                    <a:pt x="504" y="1872"/>
                  </a:lnTo>
                  <a:lnTo>
                    <a:pt x="510" y="1872"/>
                  </a:lnTo>
                  <a:lnTo>
                    <a:pt x="516" y="1872"/>
                  </a:lnTo>
                  <a:lnTo>
                    <a:pt x="522" y="1872"/>
                  </a:lnTo>
                  <a:lnTo>
                    <a:pt x="528" y="1872"/>
                  </a:lnTo>
                  <a:lnTo>
                    <a:pt x="534" y="1872"/>
                  </a:lnTo>
                  <a:lnTo>
                    <a:pt x="540" y="1872"/>
                  </a:lnTo>
                  <a:lnTo>
                    <a:pt x="546" y="1872"/>
                  </a:lnTo>
                  <a:lnTo>
                    <a:pt x="552" y="1872"/>
                  </a:lnTo>
                  <a:lnTo>
                    <a:pt x="558" y="1872"/>
                  </a:lnTo>
                  <a:lnTo>
                    <a:pt x="564" y="1872"/>
                  </a:lnTo>
                  <a:lnTo>
                    <a:pt x="570" y="1872"/>
                  </a:lnTo>
                  <a:lnTo>
                    <a:pt x="576" y="1872"/>
                  </a:lnTo>
                  <a:lnTo>
                    <a:pt x="582" y="1872"/>
                  </a:lnTo>
                  <a:lnTo>
                    <a:pt x="588" y="1872"/>
                  </a:lnTo>
                  <a:lnTo>
                    <a:pt x="594" y="1872"/>
                  </a:lnTo>
                  <a:lnTo>
                    <a:pt x="600" y="1872"/>
                  </a:lnTo>
                  <a:lnTo>
                    <a:pt x="606" y="1872"/>
                  </a:lnTo>
                  <a:lnTo>
                    <a:pt x="612" y="1872"/>
                  </a:lnTo>
                  <a:lnTo>
                    <a:pt x="618" y="1872"/>
                  </a:lnTo>
                  <a:lnTo>
                    <a:pt x="624" y="1872"/>
                  </a:lnTo>
                  <a:lnTo>
                    <a:pt x="630" y="1872"/>
                  </a:lnTo>
                  <a:lnTo>
                    <a:pt x="636" y="1872"/>
                  </a:lnTo>
                  <a:lnTo>
                    <a:pt x="642" y="1872"/>
                  </a:lnTo>
                  <a:lnTo>
                    <a:pt x="648" y="1872"/>
                  </a:lnTo>
                  <a:lnTo>
                    <a:pt x="654" y="1872"/>
                  </a:lnTo>
                  <a:lnTo>
                    <a:pt x="660" y="1872"/>
                  </a:lnTo>
                  <a:lnTo>
                    <a:pt x="666" y="18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05" name="Freeform 201"/>
            <p:cNvSpPr>
              <a:spLocks/>
            </p:cNvSpPr>
            <p:nvPr/>
          </p:nvSpPr>
          <p:spPr bwMode="auto">
            <a:xfrm>
              <a:off x="4143375" y="3275013"/>
              <a:ext cx="1209675" cy="15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0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0"/>
                </a:cxn>
                <a:cxn ang="0">
                  <a:pos x="732" y="0"/>
                </a:cxn>
                <a:cxn ang="0">
                  <a:pos x="750" y="0"/>
                </a:cxn>
              </a:cxnLst>
              <a:rect l="0" t="0" r="r" b="b"/>
              <a:pathLst>
                <a:path w="76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06" name="Freeform 202"/>
            <p:cNvSpPr>
              <a:spLocks/>
            </p:cNvSpPr>
            <p:nvPr/>
          </p:nvSpPr>
          <p:spPr bwMode="auto">
            <a:xfrm>
              <a:off x="5353050" y="3236913"/>
              <a:ext cx="1209675" cy="38100"/>
            </a:xfrm>
            <a:custGeom>
              <a:avLst/>
              <a:gdLst/>
              <a:ahLst/>
              <a:cxnLst>
                <a:cxn ang="0">
                  <a:pos x="12" y="24"/>
                </a:cxn>
                <a:cxn ang="0">
                  <a:pos x="30" y="0"/>
                </a:cxn>
                <a:cxn ang="0">
                  <a:pos x="48" y="24"/>
                </a:cxn>
                <a:cxn ang="0">
                  <a:pos x="66" y="24"/>
                </a:cxn>
                <a:cxn ang="0">
                  <a:pos x="84" y="24"/>
                </a:cxn>
                <a:cxn ang="0">
                  <a:pos x="102" y="24"/>
                </a:cxn>
                <a:cxn ang="0">
                  <a:pos x="120" y="24"/>
                </a:cxn>
                <a:cxn ang="0">
                  <a:pos x="138" y="24"/>
                </a:cxn>
                <a:cxn ang="0">
                  <a:pos x="156" y="24"/>
                </a:cxn>
                <a:cxn ang="0">
                  <a:pos x="174" y="24"/>
                </a:cxn>
                <a:cxn ang="0">
                  <a:pos x="192" y="24"/>
                </a:cxn>
                <a:cxn ang="0">
                  <a:pos x="210" y="24"/>
                </a:cxn>
                <a:cxn ang="0">
                  <a:pos x="228" y="24"/>
                </a:cxn>
                <a:cxn ang="0">
                  <a:pos x="246" y="24"/>
                </a:cxn>
                <a:cxn ang="0">
                  <a:pos x="264" y="24"/>
                </a:cxn>
                <a:cxn ang="0">
                  <a:pos x="282" y="24"/>
                </a:cxn>
                <a:cxn ang="0">
                  <a:pos x="300" y="24"/>
                </a:cxn>
                <a:cxn ang="0">
                  <a:pos x="318" y="24"/>
                </a:cxn>
                <a:cxn ang="0">
                  <a:pos x="336" y="24"/>
                </a:cxn>
                <a:cxn ang="0">
                  <a:pos x="354" y="24"/>
                </a:cxn>
                <a:cxn ang="0">
                  <a:pos x="372" y="24"/>
                </a:cxn>
                <a:cxn ang="0">
                  <a:pos x="390" y="24"/>
                </a:cxn>
                <a:cxn ang="0">
                  <a:pos x="408" y="24"/>
                </a:cxn>
                <a:cxn ang="0">
                  <a:pos x="426" y="24"/>
                </a:cxn>
                <a:cxn ang="0">
                  <a:pos x="444" y="24"/>
                </a:cxn>
                <a:cxn ang="0">
                  <a:pos x="462" y="24"/>
                </a:cxn>
                <a:cxn ang="0">
                  <a:pos x="480" y="24"/>
                </a:cxn>
                <a:cxn ang="0">
                  <a:pos x="498" y="24"/>
                </a:cxn>
                <a:cxn ang="0">
                  <a:pos x="516" y="24"/>
                </a:cxn>
                <a:cxn ang="0">
                  <a:pos x="534" y="24"/>
                </a:cxn>
                <a:cxn ang="0">
                  <a:pos x="552" y="24"/>
                </a:cxn>
                <a:cxn ang="0">
                  <a:pos x="570" y="24"/>
                </a:cxn>
                <a:cxn ang="0">
                  <a:pos x="588" y="24"/>
                </a:cxn>
                <a:cxn ang="0">
                  <a:pos x="606" y="24"/>
                </a:cxn>
                <a:cxn ang="0">
                  <a:pos x="624" y="24"/>
                </a:cxn>
                <a:cxn ang="0">
                  <a:pos x="642" y="24"/>
                </a:cxn>
                <a:cxn ang="0">
                  <a:pos x="660" y="24"/>
                </a:cxn>
                <a:cxn ang="0">
                  <a:pos x="678" y="24"/>
                </a:cxn>
                <a:cxn ang="0">
                  <a:pos x="696" y="24"/>
                </a:cxn>
                <a:cxn ang="0">
                  <a:pos x="714" y="24"/>
                </a:cxn>
                <a:cxn ang="0">
                  <a:pos x="732" y="24"/>
                </a:cxn>
                <a:cxn ang="0">
                  <a:pos x="750" y="24"/>
                </a:cxn>
              </a:cxnLst>
              <a:rect l="0" t="0" r="r" b="b"/>
              <a:pathLst>
                <a:path w="762" h="24">
                  <a:moveTo>
                    <a:pt x="0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6" y="24"/>
                  </a:lnTo>
                  <a:lnTo>
                    <a:pt x="72" y="24"/>
                  </a:lnTo>
                  <a:lnTo>
                    <a:pt x="78" y="24"/>
                  </a:lnTo>
                  <a:lnTo>
                    <a:pt x="84" y="24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20" y="24"/>
                  </a:lnTo>
                  <a:lnTo>
                    <a:pt x="126" y="24"/>
                  </a:lnTo>
                  <a:lnTo>
                    <a:pt x="132" y="24"/>
                  </a:lnTo>
                  <a:lnTo>
                    <a:pt x="138" y="24"/>
                  </a:lnTo>
                  <a:lnTo>
                    <a:pt x="144" y="24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2" y="24"/>
                  </a:lnTo>
                  <a:lnTo>
                    <a:pt x="168" y="24"/>
                  </a:lnTo>
                  <a:lnTo>
                    <a:pt x="174" y="24"/>
                  </a:lnTo>
                  <a:lnTo>
                    <a:pt x="180" y="24"/>
                  </a:lnTo>
                  <a:lnTo>
                    <a:pt x="186" y="24"/>
                  </a:lnTo>
                  <a:lnTo>
                    <a:pt x="192" y="24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10" y="24"/>
                  </a:lnTo>
                  <a:lnTo>
                    <a:pt x="216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4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64" y="24"/>
                  </a:lnTo>
                  <a:lnTo>
                    <a:pt x="270" y="24"/>
                  </a:lnTo>
                  <a:lnTo>
                    <a:pt x="276" y="24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6" y="24"/>
                  </a:lnTo>
                  <a:lnTo>
                    <a:pt x="312" y="24"/>
                  </a:lnTo>
                  <a:lnTo>
                    <a:pt x="318" y="24"/>
                  </a:lnTo>
                  <a:lnTo>
                    <a:pt x="324" y="24"/>
                  </a:lnTo>
                  <a:lnTo>
                    <a:pt x="330" y="24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60" y="24"/>
                  </a:lnTo>
                  <a:lnTo>
                    <a:pt x="366" y="24"/>
                  </a:lnTo>
                  <a:lnTo>
                    <a:pt x="372" y="24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402" y="24"/>
                  </a:lnTo>
                  <a:lnTo>
                    <a:pt x="408" y="24"/>
                  </a:lnTo>
                  <a:lnTo>
                    <a:pt x="414" y="24"/>
                  </a:lnTo>
                  <a:lnTo>
                    <a:pt x="420" y="24"/>
                  </a:lnTo>
                  <a:lnTo>
                    <a:pt x="426" y="24"/>
                  </a:lnTo>
                  <a:lnTo>
                    <a:pt x="432" y="24"/>
                  </a:lnTo>
                  <a:lnTo>
                    <a:pt x="438" y="24"/>
                  </a:lnTo>
                  <a:lnTo>
                    <a:pt x="444" y="24"/>
                  </a:lnTo>
                  <a:lnTo>
                    <a:pt x="450" y="24"/>
                  </a:lnTo>
                  <a:lnTo>
                    <a:pt x="456" y="24"/>
                  </a:lnTo>
                  <a:lnTo>
                    <a:pt x="462" y="24"/>
                  </a:lnTo>
                  <a:lnTo>
                    <a:pt x="468" y="24"/>
                  </a:lnTo>
                  <a:lnTo>
                    <a:pt x="474" y="24"/>
                  </a:lnTo>
                  <a:lnTo>
                    <a:pt x="480" y="24"/>
                  </a:lnTo>
                  <a:lnTo>
                    <a:pt x="486" y="24"/>
                  </a:lnTo>
                  <a:lnTo>
                    <a:pt x="492" y="24"/>
                  </a:lnTo>
                  <a:lnTo>
                    <a:pt x="498" y="24"/>
                  </a:lnTo>
                  <a:lnTo>
                    <a:pt x="504" y="24"/>
                  </a:lnTo>
                  <a:lnTo>
                    <a:pt x="510" y="24"/>
                  </a:lnTo>
                  <a:lnTo>
                    <a:pt x="516" y="24"/>
                  </a:lnTo>
                  <a:lnTo>
                    <a:pt x="522" y="24"/>
                  </a:lnTo>
                  <a:lnTo>
                    <a:pt x="528" y="24"/>
                  </a:lnTo>
                  <a:lnTo>
                    <a:pt x="534" y="24"/>
                  </a:lnTo>
                  <a:lnTo>
                    <a:pt x="540" y="24"/>
                  </a:lnTo>
                  <a:lnTo>
                    <a:pt x="546" y="24"/>
                  </a:lnTo>
                  <a:lnTo>
                    <a:pt x="552" y="24"/>
                  </a:lnTo>
                  <a:lnTo>
                    <a:pt x="558" y="24"/>
                  </a:lnTo>
                  <a:lnTo>
                    <a:pt x="564" y="24"/>
                  </a:lnTo>
                  <a:lnTo>
                    <a:pt x="570" y="24"/>
                  </a:lnTo>
                  <a:lnTo>
                    <a:pt x="576" y="24"/>
                  </a:lnTo>
                  <a:lnTo>
                    <a:pt x="582" y="24"/>
                  </a:lnTo>
                  <a:lnTo>
                    <a:pt x="588" y="24"/>
                  </a:lnTo>
                  <a:lnTo>
                    <a:pt x="594" y="24"/>
                  </a:lnTo>
                  <a:lnTo>
                    <a:pt x="600" y="24"/>
                  </a:lnTo>
                  <a:lnTo>
                    <a:pt x="606" y="24"/>
                  </a:lnTo>
                  <a:lnTo>
                    <a:pt x="612" y="24"/>
                  </a:lnTo>
                  <a:lnTo>
                    <a:pt x="618" y="24"/>
                  </a:lnTo>
                  <a:lnTo>
                    <a:pt x="624" y="24"/>
                  </a:lnTo>
                  <a:lnTo>
                    <a:pt x="630" y="24"/>
                  </a:lnTo>
                  <a:lnTo>
                    <a:pt x="636" y="24"/>
                  </a:lnTo>
                  <a:lnTo>
                    <a:pt x="642" y="24"/>
                  </a:lnTo>
                  <a:lnTo>
                    <a:pt x="648" y="24"/>
                  </a:lnTo>
                  <a:lnTo>
                    <a:pt x="654" y="24"/>
                  </a:lnTo>
                  <a:lnTo>
                    <a:pt x="660" y="24"/>
                  </a:lnTo>
                  <a:lnTo>
                    <a:pt x="666" y="24"/>
                  </a:lnTo>
                  <a:lnTo>
                    <a:pt x="672" y="24"/>
                  </a:lnTo>
                  <a:lnTo>
                    <a:pt x="678" y="24"/>
                  </a:lnTo>
                  <a:lnTo>
                    <a:pt x="684" y="24"/>
                  </a:lnTo>
                  <a:lnTo>
                    <a:pt x="690" y="24"/>
                  </a:lnTo>
                  <a:lnTo>
                    <a:pt x="696" y="24"/>
                  </a:lnTo>
                  <a:lnTo>
                    <a:pt x="702" y="24"/>
                  </a:lnTo>
                  <a:lnTo>
                    <a:pt x="708" y="24"/>
                  </a:lnTo>
                  <a:lnTo>
                    <a:pt x="714" y="24"/>
                  </a:lnTo>
                  <a:lnTo>
                    <a:pt x="720" y="24"/>
                  </a:lnTo>
                  <a:lnTo>
                    <a:pt x="726" y="24"/>
                  </a:lnTo>
                  <a:lnTo>
                    <a:pt x="732" y="24"/>
                  </a:lnTo>
                  <a:lnTo>
                    <a:pt x="738" y="24"/>
                  </a:lnTo>
                  <a:lnTo>
                    <a:pt x="744" y="24"/>
                  </a:lnTo>
                  <a:lnTo>
                    <a:pt x="750" y="24"/>
                  </a:lnTo>
                  <a:lnTo>
                    <a:pt x="756" y="24"/>
                  </a:lnTo>
                  <a:lnTo>
                    <a:pt x="762" y="2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07" name="Freeform 203"/>
            <p:cNvSpPr>
              <a:spLocks/>
            </p:cNvSpPr>
            <p:nvPr/>
          </p:nvSpPr>
          <p:spPr bwMode="auto">
            <a:xfrm>
              <a:off x="6562725" y="3217863"/>
              <a:ext cx="1209675" cy="57150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30" y="36"/>
                </a:cxn>
                <a:cxn ang="0">
                  <a:pos x="48" y="36"/>
                </a:cxn>
                <a:cxn ang="0">
                  <a:pos x="66" y="36"/>
                </a:cxn>
                <a:cxn ang="0">
                  <a:pos x="84" y="36"/>
                </a:cxn>
                <a:cxn ang="0">
                  <a:pos x="102" y="36"/>
                </a:cxn>
                <a:cxn ang="0">
                  <a:pos x="120" y="36"/>
                </a:cxn>
                <a:cxn ang="0">
                  <a:pos x="138" y="36"/>
                </a:cxn>
                <a:cxn ang="0">
                  <a:pos x="156" y="36"/>
                </a:cxn>
                <a:cxn ang="0">
                  <a:pos x="174" y="36"/>
                </a:cxn>
                <a:cxn ang="0">
                  <a:pos x="192" y="36"/>
                </a:cxn>
                <a:cxn ang="0">
                  <a:pos x="210" y="36"/>
                </a:cxn>
                <a:cxn ang="0">
                  <a:pos x="228" y="36"/>
                </a:cxn>
                <a:cxn ang="0">
                  <a:pos x="246" y="36"/>
                </a:cxn>
                <a:cxn ang="0">
                  <a:pos x="264" y="36"/>
                </a:cxn>
                <a:cxn ang="0">
                  <a:pos x="282" y="36"/>
                </a:cxn>
                <a:cxn ang="0">
                  <a:pos x="300" y="36"/>
                </a:cxn>
                <a:cxn ang="0">
                  <a:pos x="318" y="36"/>
                </a:cxn>
                <a:cxn ang="0">
                  <a:pos x="336" y="36"/>
                </a:cxn>
                <a:cxn ang="0">
                  <a:pos x="354" y="36"/>
                </a:cxn>
                <a:cxn ang="0">
                  <a:pos x="372" y="36"/>
                </a:cxn>
                <a:cxn ang="0">
                  <a:pos x="390" y="36"/>
                </a:cxn>
                <a:cxn ang="0">
                  <a:pos x="408" y="36"/>
                </a:cxn>
                <a:cxn ang="0">
                  <a:pos x="426" y="36"/>
                </a:cxn>
                <a:cxn ang="0">
                  <a:pos x="444" y="36"/>
                </a:cxn>
                <a:cxn ang="0">
                  <a:pos x="462" y="36"/>
                </a:cxn>
                <a:cxn ang="0">
                  <a:pos x="480" y="36"/>
                </a:cxn>
                <a:cxn ang="0">
                  <a:pos x="498" y="36"/>
                </a:cxn>
                <a:cxn ang="0">
                  <a:pos x="516" y="36"/>
                </a:cxn>
                <a:cxn ang="0">
                  <a:pos x="534" y="36"/>
                </a:cxn>
                <a:cxn ang="0">
                  <a:pos x="552" y="36"/>
                </a:cxn>
                <a:cxn ang="0">
                  <a:pos x="570" y="36"/>
                </a:cxn>
                <a:cxn ang="0">
                  <a:pos x="588" y="36"/>
                </a:cxn>
                <a:cxn ang="0">
                  <a:pos x="606" y="0"/>
                </a:cxn>
                <a:cxn ang="0">
                  <a:pos x="624" y="36"/>
                </a:cxn>
                <a:cxn ang="0">
                  <a:pos x="642" y="36"/>
                </a:cxn>
                <a:cxn ang="0">
                  <a:pos x="660" y="36"/>
                </a:cxn>
                <a:cxn ang="0">
                  <a:pos x="678" y="36"/>
                </a:cxn>
                <a:cxn ang="0">
                  <a:pos x="696" y="36"/>
                </a:cxn>
                <a:cxn ang="0">
                  <a:pos x="714" y="36"/>
                </a:cxn>
                <a:cxn ang="0">
                  <a:pos x="732" y="36"/>
                </a:cxn>
                <a:cxn ang="0">
                  <a:pos x="750" y="36"/>
                </a:cxn>
              </a:cxnLst>
              <a:rect l="0" t="0" r="r" b="b"/>
              <a:pathLst>
                <a:path w="762" h="36">
                  <a:moveTo>
                    <a:pt x="0" y="36"/>
                  </a:moveTo>
                  <a:lnTo>
                    <a:pt x="6" y="36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30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8" y="36"/>
                  </a:lnTo>
                  <a:lnTo>
                    <a:pt x="54" y="36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84" y="36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102" y="36"/>
                  </a:lnTo>
                  <a:lnTo>
                    <a:pt x="108" y="36"/>
                  </a:lnTo>
                  <a:lnTo>
                    <a:pt x="114" y="36"/>
                  </a:lnTo>
                  <a:lnTo>
                    <a:pt x="120" y="36"/>
                  </a:lnTo>
                  <a:lnTo>
                    <a:pt x="126" y="36"/>
                  </a:lnTo>
                  <a:lnTo>
                    <a:pt x="132" y="36"/>
                  </a:lnTo>
                  <a:lnTo>
                    <a:pt x="138" y="36"/>
                  </a:lnTo>
                  <a:lnTo>
                    <a:pt x="144" y="36"/>
                  </a:lnTo>
                  <a:lnTo>
                    <a:pt x="150" y="36"/>
                  </a:lnTo>
                  <a:lnTo>
                    <a:pt x="156" y="36"/>
                  </a:lnTo>
                  <a:lnTo>
                    <a:pt x="162" y="36"/>
                  </a:lnTo>
                  <a:lnTo>
                    <a:pt x="168" y="36"/>
                  </a:lnTo>
                  <a:lnTo>
                    <a:pt x="174" y="36"/>
                  </a:lnTo>
                  <a:lnTo>
                    <a:pt x="180" y="36"/>
                  </a:lnTo>
                  <a:lnTo>
                    <a:pt x="186" y="36"/>
                  </a:lnTo>
                  <a:lnTo>
                    <a:pt x="192" y="36"/>
                  </a:lnTo>
                  <a:lnTo>
                    <a:pt x="198" y="36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34" y="36"/>
                  </a:lnTo>
                  <a:lnTo>
                    <a:pt x="240" y="36"/>
                  </a:lnTo>
                  <a:lnTo>
                    <a:pt x="246" y="36"/>
                  </a:lnTo>
                  <a:lnTo>
                    <a:pt x="252" y="36"/>
                  </a:lnTo>
                  <a:lnTo>
                    <a:pt x="258" y="36"/>
                  </a:lnTo>
                  <a:lnTo>
                    <a:pt x="264" y="36"/>
                  </a:lnTo>
                  <a:lnTo>
                    <a:pt x="270" y="36"/>
                  </a:lnTo>
                  <a:lnTo>
                    <a:pt x="276" y="36"/>
                  </a:lnTo>
                  <a:lnTo>
                    <a:pt x="282" y="36"/>
                  </a:lnTo>
                  <a:lnTo>
                    <a:pt x="288" y="36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6" y="36"/>
                  </a:lnTo>
                  <a:lnTo>
                    <a:pt x="312" y="36"/>
                  </a:lnTo>
                  <a:lnTo>
                    <a:pt x="318" y="36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6" y="36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54" y="36"/>
                  </a:lnTo>
                  <a:lnTo>
                    <a:pt x="360" y="36"/>
                  </a:lnTo>
                  <a:lnTo>
                    <a:pt x="366" y="36"/>
                  </a:lnTo>
                  <a:lnTo>
                    <a:pt x="372" y="36"/>
                  </a:lnTo>
                  <a:lnTo>
                    <a:pt x="378" y="36"/>
                  </a:lnTo>
                  <a:lnTo>
                    <a:pt x="384" y="36"/>
                  </a:lnTo>
                  <a:lnTo>
                    <a:pt x="390" y="36"/>
                  </a:lnTo>
                  <a:lnTo>
                    <a:pt x="396" y="36"/>
                  </a:lnTo>
                  <a:lnTo>
                    <a:pt x="402" y="36"/>
                  </a:lnTo>
                  <a:lnTo>
                    <a:pt x="408" y="36"/>
                  </a:lnTo>
                  <a:lnTo>
                    <a:pt x="414" y="36"/>
                  </a:lnTo>
                  <a:lnTo>
                    <a:pt x="420" y="36"/>
                  </a:lnTo>
                  <a:lnTo>
                    <a:pt x="426" y="36"/>
                  </a:lnTo>
                  <a:lnTo>
                    <a:pt x="432" y="36"/>
                  </a:lnTo>
                  <a:lnTo>
                    <a:pt x="438" y="36"/>
                  </a:lnTo>
                  <a:lnTo>
                    <a:pt x="444" y="36"/>
                  </a:lnTo>
                  <a:lnTo>
                    <a:pt x="450" y="36"/>
                  </a:lnTo>
                  <a:lnTo>
                    <a:pt x="456" y="36"/>
                  </a:lnTo>
                  <a:lnTo>
                    <a:pt x="462" y="36"/>
                  </a:lnTo>
                  <a:lnTo>
                    <a:pt x="468" y="36"/>
                  </a:lnTo>
                  <a:lnTo>
                    <a:pt x="474" y="36"/>
                  </a:lnTo>
                  <a:lnTo>
                    <a:pt x="480" y="36"/>
                  </a:lnTo>
                  <a:lnTo>
                    <a:pt x="486" y="36"/>
                  </a:lnTo>
                  <a:lnTo>
                    <a:pt x="492" y="36"/>
                  </a:lnTo>
                  <a:lnTo>
                    <a:pt x="498" y="36"/>
                  </a:lnTo>
                  <a:lnTo>
                    <a:pt x="504" y="36"/>
                  </a:lnTo>
                  <a:lnTo>
                    <a:pt x="510" y="36"/>
                  </a:lnTo>
                  <a:lnTo>
                    <a:pt x="516" y="36"/>
                  </a:lnTo>
                  <a:lnTo>
                    <a:pt x="522" y="36"/>
                  </a:lnTo>
                  <a:lnTo>
                    <a:pt x="528" y="36"/>
                  </a:lnTo>
                  <a:lnTo>
                    <a:pt x="534" y="36"/>
                  </a:lnTo>
                  <a:lnTo>
                    <a:pt x="540" y="36"/>
                  </a:lnTo>
                  <a:lnTo>
                    <a:pt x="546" y="36"/>
                  </a:lnTo>
                  <a:lnTo>
                    <a:pt x="552" y="36"/>
                  </a:lnTo>
                  <a:lnTo>
                    <a:pt x="558" y="12"/>
                  </a:lnTo>
                  <a:lnTo>
                    <a:pt x="564" y="12"/>
                  </a:lnTo>
                  <a:lnTo>
                    <a:pt x="570" y="36"/>
                  </a:lnTo>
                  <a:lnTo>
                    <a:pt x="576" y="36"/>
                  </a:lnTo>
                  <a:lnTo>
                    <a:pt x="582" y="36"/>
                  </a:lnTo>
                  <a:lnTo>
                    <a:pt x="588" y="36"/>
                  </a:lnTo>
                  <a:lnTo>
                    <a:pt x="594" y="36"/>
                  </a:lnTo>
                  <a:lnTo>
                    <a:pt x="600" y="36"/>
                  </a:lnTo>
                  <a:lnTo>
                    <a:pt x="606" y="0"/>
                  </a:lnTo>
                  <a:lnTo>
                    <a:pt x="612" y="36"/>
                  </a:lnTo>
                  <a:lnTo>
                    <a:pt x="618" y="36"/>
                  </a:lnTo>
                  <a:lnTo>
                    <a:pt x="624" y="36"/>
                  </a:lnTo>
                  <a:lnTo>
                    <a:pt x="630" y="36"/>
                  </a:lnTo>
                  <a:lnTo>
                    <a:pt x="636" y="36"/>
                  </a:lnTo>
                  <a:lnTo>
                    <a:pt x="642" y="36"/>
                  </a:lnTo>
                  <a:lnTo>
                    <a:pt x="648" y="36"/>
                  </a:lnTo>
                  <a:lnTo>
                    <a:pt x="654" y="36"/>
                  </a:lnTo>
                  <a:lnTo>
                    <a:pt x="660" y="36"/>
                  </a:lnTo>
                  <a:lnTo>
                    <a:pt x="666" y="36"/>
                  </a:lnTo>
                  <a:lnTo>
                    <a:pt x="672" y="36"/>
                  </a:lnTo>
                  <a:lnTo>
                    <a:pt x="678" y="36"/>
                  </a:lnTo>
                  <a:lnTo>
                    <a:pt x="684" y="36"/>
                  </a:lnTo>
                  <a:lnTo>
                    <a:pt x="690" y="36"/>
                  </a:lnTo>
                  <a:lnTo>
                    <a:pt x="696" y="36"/>
                  </a:lnTo>
                  <a:lnTo>
                    <a:pt x="702" y="36"/>
                  </a:lnTo>
                  <a:lnTo>
                    <a:pt x="708" y="36"/>
                  </a:lnTo>
                  <a:lnTo>
                    <a:pt x="714" y="36"/>
                  </a:lnTo>
                  <a:lnTo>
                    <a:pt x="720" y="36"/>
                  </a:lnTo>
                  <a:lnTo>
                    <a:pt x="726" y="36"/>
                  </a:lnTo>
                  <a:lnTo>
                    <a:pt x="732" y="36"/>
                  </a:lnTo>
                  <a:lnTo>
                    <a:pt x="738" y="36"/>
                  </a:lnTo>
                  <a:lnTo>
                    <a:pt x="744" y="36"/>
                  </a:lnTo>
                  <a:lnTo>
                    <a:pt x="750" y="36"/>
                  </a:lnTo>
                  <a:lnTo>
                    <a:pt x="756" y="36"/>
                  </a:lnTo>
                  <a:lnTo>
                    <a:pt x="762" y="3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08" name="Freeform 204"/>
            <p:cNvSpPr>
              <a:spLocks/>
            </p:cNvSpPr>
            <p:nvPr/>
          </p:nvSpPr>
          <p:spPr bwMode="auto">
            <a:xfrm>
              <a:off x="7772400" y="3275013"/>
              <a:ext cx="714375" cy="15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8" y="0"/>
                </a:cxn>
                <a:cxn ang="0">
                  <a:pos x="90" y="0"/>
                </a:cxn>
                <a:cxn ang="0">
                  <a:pos x="102" y="0"/>
                </a:cxn>
                <a:cxn ang="0">
                  <a:pos x="114" y="0"/>
                </a:cxn>
                <a:cxn ang="0">
                  <a:pos x="126" y="0"/>
                </a:cxn>
                <a:cxn ang="0">
                  <a:pos x="138" y="0"/>
                </a:cxn>
                <a:cxn ang="0">
                  <a:pos x="150" y="0"/>
                </a:cxn>
                <a:cxn ang="0">
                  <a:pos x="162" y="0"/>
                </a:cxn>
                <a:cxn ang="0">
                  <a:pos x="174" y="0"/>
                </a:cxn>
                <a:cxn ang="0">
                  <a:pos x="186" y="0"/>
                </a:cxn>
                <a:cxn ang="0">
                  <a:pos x="198" y="0"/>
                </a:cxn>
                <a:cxn ang="0">
                  <a:pos x="210" y="0"/>
                </a:cxn>
                <a:cxn ang="0">
                  <a:pos x="222" y="0"/>
                </a:cxn>
                <a:cxn ang="0">
                  <a:pos x="234" y="0"/>
                </a:cxn>
                <a:cxn ang="0">
                  <a:pos x="246" y="0"/>
                </a:cxn>
                <a:cxn ang="0">
                  <a:pos x="258" y="0"/>
                </a:cxn>
                <a:cxn ang="0">
                  <a:pos x="270" y="0"/>
                </a:cxn>
                <a:cxn ang="0">
                  <a:pos x="282" y="0"/>
                </a:cxn>
                <a:cxn ang="0">
                  <a:pos x="294" y="0"/>
                </a:cxn>
                <a:cxn ang="0">
                  <a:pos x="306" y="0"/>
                </a:cxn>
                <a:cxn ang="0">
                  <a:pos x="318" y="0"/>
                </a:cxn>
                <a:cxn ang="0">
                  <a:pos x="330" y="0"/>
                </a:cxn>
                <a:cxn ang="0">
                  <a:pos x="342" y="0"/>
                </a:cxn>
                <a:cxn ang="0">
                  <a:pos x="354" y="0"/>
                </a:cxn>
                <a:cxn ang="0">
                  <a:pos x="366" y="0"/>
                </a:cxn>
                <a:cxn ang="0">
                  <a:pos x="378" y="0"/>
                </a:cxn>
                <a:cxn ang="0">
                  <a:pos x="390" y="0"/>
                </a:cxn>
                <a:cxn ang="0">
                  <a:pos x="402" y="0"/>
                </a:cxn>
                <a:cxn ang="0">
                  <a:pos x="414" y="0"/>
                </a:cxn>
                <a:cxn ang="0">
                  <a:pos x="426" y="0"/>
                </a:cxn>
                <a:cxn ang="0">
                  <a:pos x="438" y="0"/>
                </a:cxn>
                <a:cxn ang="0">
                  <a:pos x="450" y="0"/>
                </a:cxn>
              </a:cxnLst>
              <a:rect l="0" t="0" r="r" b="b"/>
              <a:pathLst>
                <a:path w="45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09" name="Freeform 205"/>
            <p:cNvSpPr>
              <a:spLocks/>
            </p:cNvSpPr>
            <p:nvPr/>
          </p:nvSpPr>
          <p:spPr bwMode="auto">
            <a:xfrm>
              <a:off x="4143375" y="3275013"/>
              <a:ext cx="1209675" cy="15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0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0"/>
                </a:cxn>
                <a:cxn ang="0">
                  <a:pos x="732" y="0"/>
                </a:cxn>
                <a:cxn ang="0">
                  <a:pos x="750" y="0"/>
                </a:cxn>
              </a:cxnLst>
              <a:rect l="0" t="0" r="r" b="b"/>
              <a:pathLst>
                <a:path w="76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0" name="Freeform 206"/>
            <p:cNvSpPr>
              <a:spLocks/>
            </p:cNvSpPr>
            <p:nvPr/>
          </p:nvSpPr>
          <p:spPr bwMode="auto">
            <a:xfrm>
              <a:off x="5353050" y="2970213"/>
              <a:ext cx="1209675" cy="304800"/>
            </a:xfrm>
            <a:custGeom>
              <a:avLst/>
              <a:gdLst/>
              <a:ahLst/>
              <a:cxnLst>
                <a:cxn ang="0">
                  <a:pos x="12" y="192"/>
                </a:cxn>
                <a:cxn ang="0">
                  <a:pos x="30" y="96"/>
                </a:cxn>
                <a:cxn ang="0">
                  <a:pos x="48" y="96"/>
                </a:cxn>
                <a:cxn ang="0">
                  <a:pos x="66" y="96"/>
                </a:cxn>
                <a:cxn ang="0">
                  <a:pos x="84" y="0"/>
                </a:cxn>
                <a:cxn ang="0">
                  <a:pos x="102" y="48"/>
                </a:cxn>
                <a:cxn ang="0">
                  <a:pos x="120" y="48"/>
                </a:cxn>
                <a:cxn ang="0">
                  <a:pos x="138" y="48"/>
                </a:cxn>
                <a:cxn ang="0">
                  <a:pos x="156" y="48"/>
                </a:cxn>
                <a:cxn ang="0">
                  <a:pos x="174" y="48"/>
                </a:cxn>
                <a:cxn ang="0">
                  <a:pos x="192" y="48"/>
                </a:cxn>
                <a:cxn ang="0">
                  <a:pos x="210" y="48"/>
                </a:cxn>
                <a:cxn ang="0">
                  <a:pos x="228" y="48"/>
                </a:cxn>
                <a:cxn ang="0">
                  <a:pos x="246" y="48"/>
                </a:cxn>
                <a:cxn ang="0">
                  <a:pos x="264" y="48"/>
                </a:cxn>
                <a:cxn ang="0">
                  <a:pos x="282" y="48"/>
                </a:cxn>
                <a:cxn ang="0">
                  <a:pos x="300" y="48"/>
                </a:cxn>
                <a:cxn ang="0">
                  <a:pos x="318" y="48"/>
                </a:cxn>
                <a:cxn ang="0">
                  <a:pos x="336" y="48"/>
                </a:cxn>
                <a:cxn ang="0">
                  <a:pos x="354" y="48"/>
                </a:cxn>
                <a:cxn ang="0">
                  <a:pos x="372" y="48"/>
                </a:cxn>
                <a:cxn ang="0">
                  <a:pos x="390" y="48"/>
                </a:cxn>
                <a:cxn ang="0">
                  <a:pos x="408" y="48"/>
                </a:cxn>
                <a:cxn ang="0">
                  <a:pos x="426" y="48"/>
                </a:cxn>
                <a:cxn ang="0">
                  <a:pos x="444" y="48"/>
                </a:cxn>
                <a:cxn ang="0">
                  <a:pos x="462" y="48"/>
                </a:cxn>
                <a:cxn ang="0">
                  <a:pos x="480" y="48"/>
                </a:cxn>
                <a:cxn ang="0">
                  <a:pos x="498" y="48"/>
                </a:cxn>
                <a:cxn ang="0">
                  <a:pos x="516" y="48"/>
                </a:cxn>
                <a:cxn ang="0">
                  <a:pos x="534" y="48"/>
                </a:cxn>
                <a:cxn ang="0">
                  <a:pos x="552" y="48"/>
                </a:cxn>
                <a:cxn ang="0">
                  <a:pos x="570" y="48"/>
                </a:cxn>
                <a:cxn ang="0">
                  <a:pos x="588" y="48"/>
                </a:cxn>
                <a:cxn ang="0">
                  <a:pos x="606" y="48"/>
                </a:cxn>
                <a:cxn ang="0">
                  <a:pos x="624" y="48"/>
                </a:cxn>
                <a:cxn ang="0">
                  <a:pos x="642" y="48"/>
                </a:cxn>
                <a:cxn ang="0">
                  <a:pos x="660" y="48"/>
                </a:cxn>
                <a:cxn ang="0">
                  <a:pos x="678" y="48"/>
                </a:cxn>
                <a:cxn ang="0">
                  <a:pos x="696" y="48"/>
                </a:cxn>
                <a:cxn ang="0">
                  <a:pos x="714" y="48"/>
                </a:cxn>
                <a:cxn ang="0">
                  <a:pos x="732" y="48"/>
                </a:cxn>
                <a:cxn ang="0">
                  <a:pos x="750" y="48"/>
                </a:cxn>
              </a:cxnLst>
              <a:rect l="0" t="0" r="r" b="b"/>
              <a:pathLst>
                <a:path w="762" h="192">
                  <a:moveTo>
                    <a:pt x="0" y="192"/>
                  </a:moveTo>
                  <a:lnTo>
                    <a:pt x="6" y="192"/>
                  </a:lnTo>
                  <a:lnTo>
                    <a:pt x="12" y="192"/>
                  </a:lnTo>
                  <a:lnTo>
                    <a:pt x="18" y="192"/>
                  </a:lnTo>
                  <a:lnTo>
                    <a:pt x="24" y="192"/>
                  </a:lnTo>
                  <a:lnTo>
                    <a:pt x="30" y="96"/>
                  </a:lnTo>
                  <a:lnTo>
                    <a:pt x="36" y="96"/>
                  </a:lnTo>
                  <a:lnTo>
                    <a:pt x="42" y="96"/>
                  </a:lnTo>
                  <a:lnTo>
                    <a:pt x="48" y="96"/>
                  </a:lnTo>
                  <a:lnTo>
                    <a:pt x="54" y="96"/>
                  </a:lnTo>
                  <a:lnTo>
                    <a:pt x="60" y="96"/>
                  </a:lnTo>
                  <a:lnTo>
                    <a:pt x="66" y="96"/>
                  </a:lnTo>
                  <a:lnTo>
                    <a:pt x="72" y="96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8" y="48"/>
                  </a:lnTo>
                  <a:lnTo>
                    <a:pt x="174" y="48"/>
                  </a:lnTo>
                  <a:lnTo>
                    <a:pt x="180" y="48"/>
                  </a:lnTo>
                  <a:lnTo>
                    <a:pt x="186" y="48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204" y="48"/>
                  </a:lnTo>
                  <a:lnTo>
                    <a:pt x="210" y="48"/>
                  </a:lnTo>
                  <a:lnTo>
                    <a:pt x="216" y="48"/>
                  </a:lnTo>
                  <a:lnTo>
                    <a:pt x="222" y="48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40" y="48"/>
                  </a:lnTo>
                  <a:lnTo>
                    <a:pt x="246" y="48"/>
                  </a:lnTo>
                  <a:lnTo>
                    <a:pt x="252" y="48"/>
                  </a:lnTo>
                  <a:lnTo>
                    <a:pt x="258" y="48"/>
                  </a:lnTo>
                  <a:lnTo>
                    <a:pt x="264" y="48"/>
                  </a:lnTo>
                  <a:lnTo>
                    <a:pt x="270" y="48"/>
                  </a:lnTo>
                  <a:lnTo>
                    <a:pt x="276" y="48"/>
                  </a:lnTo>
                  <a:lnTo>
                    <a:pt x="282" y="48"/>
                  </a:lnTo>
                  <a:lnTo>
                    <a:pt x="288" y="48"/>
                  </a:lnTo>
                  <a:lnTo>
                    <a:pt x="294" y="48"/>
                  </a:lnTo>
                  <a:lnTo>
                    <a:pt x="300" y="48"/>
                  </a:lnTo>
                  <a:lnTo>
                    <a:pt x="306" y="48"/>
                  </a:lnTo>
                  <a:lnTo>
                    <a:pt x="312" y="48"/>
                  </a:lnTo>
                  <a:lnTo>
                    <a:pt x="318" y="48"/>
                  </a:lnTo>
                  <a:lnTo>
                    <a:pt x="324" y="48"/>
                  </a:lnTo>
                  <a:lnTo>
                    <a:pt x="330" y="48"/>
                  </a:lnTo>
                  <a:lnTo>
                    <a:pt x="336" y="48"/>
                  </a:lnTo>
                  <a:lnTo>
                    <a:pt x="342" y="48"/>
                  </a:lnTo>
                  <a:lnTo>
                    <a:pt x="348" y="48"/>
                  </a:lnTo>
                  <a:lnTo>
                    <a:pt x="354" y="48"/>
                  </a:lnTo>
                  <a:lnTo>
                    <a:pt x="360" y="48"/>
                  </a:lnTo>
                  <a:lnTo>
                    <a:pt x="366" y="48"/>
                  </a:lnTo>
                  <a:lnTo>
                    <a:pt x="372" y="48"/>
                  </a:lnTo>
                  <a:lnTo>
                    <a:pt x="378" y="48"/>
                  </a:lnTo>
                  <a:lnTo>
                    <a:pt x="384" y="48"/>
                  </a:lnTo>
                  <a:lnTo>
                    <a:pt x="390" y="48"/>
                  </a:lnTo>
                  <a:lnTo>
                    <a:pt x="396" y="48"/>
                  </a:lnTo>
                  <a:lnTo>
                    <a:pt x="402" y="48"/>
                  </a:lnTo>
                  <a:lnTo>
                    <a:pt x="408" y="48"/>
                  </a:lnTo>
                  <a:lnTo>
                    <a:pt x="414" y="48"/>
                  </a:lnTo>
                  <a:lnTo>
                    <a:pt x="420" y="48"/>
                  </a:lnTo>
                  <a:lnTo>
                    <a:pt x="426" y="48"/>
                  </a:lnTo>
                  <a:lnTo>
                    <a:pt x="432" y="48"/>
                  </a:lnTo>
                  <a:lnTo>
                    <a:pt x="438" y="48"/>
                  </a:lnTo>
                  <a:lnTo>
                    <a:pt x="444" y="48"/>
                  </a:lnTo>
                  <a:lnTo>
                    <a:pt x="450" y="48"/>
                  </a:lnTo>
                  <a:lnTo>
                    <a:pt x="456" y="48"/>
                  </a:lnTo>
                  <a:lnTo>
                    <a:pt x="462" y="48"/>
                  </a:lnTo>
                  <a:lnTo>
                    <a:pt x="468" y="48"/>
                  </a:lnTo>
                  <a:lnTo>
                    <a:pt x="474" y="48"/>
                  </a:lnTo>
                  <a:lnTo>
                    <a:pt x="480" y="48"/>
                  </a:lnTo>
                  <a:lnTo>
                    <a:pt x="486" y="48"/>
                  </a:lnTo>
                  <a:lnTo>
                    <a:pt x="492" y="48"/>
                  </a:lnTo>
                  <a:lnTo>
                    <a:pt x="498" y="48"/>
                  </a:lnTo>
                  <a:lnTo>
                    <a:pt x="504" y="48"/>
                  </a:lnTo>
                  <a:lnTo>
                    <a:pt x="510" y="48"/>
                  </a:lnTo>
                  <a:lnTo>
                    <a:pt x="516" y="48"/>
                  </a:lnTo>
                  <a:lnTo>
                    <a:pt x="522" y="48"/>
                  </a:lnTo>
                  <a:lnTo>
                    <a:pt x="528" y="48"/>
                  </a:lnTo>
                  <a:lnTo>
                    <a:pt x="534" y="48"/>
                  </a:lnTo>
                  <a:lnTo>
                    <a:pt x="540" y="48"/>
                  </a:lnTo>
                  <a:lnTo>
                    <a:pt x="546" y="48"/>
                  </a:lnTo>
                  <a:lnTo>
                    <a:pt x="552" y="48"/>
                  </a:lnTo>
                  <a:lnTo>
                    <a:pt x="558" y="48"/>
                  </a:lnTo>
                  <a:lnTo>
                    <a:pt x="564" y="48"/>
                  </a:lnTo>
                  <a:lnTo>
                    <a:pt x="570" y="48"/>
                  </a:lnTo>
                  <a:lnTo>
                    <a:pt x="576" y="48"/>
                  </a:lnTo>
                  <a:lnTo>
                    <a:pt x="582" y="48"/>
                  </a:lnTo>
                  <a:lnTo>
                    <a:pt x="588" y="48"/>
                  </a:lnTo>
                  <a:lnTo>
                    <a:pt x="594" y="48"/>
                  </a:lnTo>
                  <a:lnTo>
                    <a:pt x="600" y="48"/>
                  </a:lnTo>
                  <a:lnTo>
                    <a:pt x="606" y="48"/>
                  </a:lnTo>
                  <a:lnTo>
                    <a:pt x="612" y="48"/>
                  </a:lnTo>
                  <a:lnTo>
                    <a:pt x="618" y="48"/>
                  </a:lnTo>
                  <a:lnTo>
                    <a:pt x="624" y="48"/>
                  </a:lnTo>
                  <a:lnTo>
                    <a:pt x="630" y="48"/>
                  </a:lnTo>
                  <a:lnTo>
                    <a:pt x="636" y="48"/>
                  </a:lnTo>
                  <a:lnTo>
                    <a:pt x="642" y="48"/>
                  </a:lnTo>
                  <a:lnTo>
                    <a:pt x="648" y="48"/>
                  </a:lnTo>
                  <a:lnTo>
                    <a:pt x="654" y="48"/>
                  </a:lnTo>
                  <a:lnTo>
                    <a:pt x="660" y="48"/>
                  </a:lnTo>
                  <a:lnTo>
                    <a:pt x="666" y="48"/>
                  </a:lnTo>
                  <a:lnTo>
                    <a:pt x="672" y="48"/>
                  </a:lnTo>
                  <a:lnTo>
                    <a:pt x="678" y="48"/>
                  </a:lnTo>
                  <a:lnTo>
                    <a:pt x="684" y="48"/>
                  </a:lnTo>
                  <a:lnTo>
                    <a:pt x="690" y="48"/>
                  </a:lnTo>
                  <a:lnTo>
                    <a:pt x="696" y="48"/>
                  </a:lnTo>
                  <a:lnTo>
                    <a:pt x="702" y="48"/>
                  </a:lnTo>
                  <a:lnTo>
                    <a:pt x="708" y="48"/>
                  </a:lnTo>
                  <a:lnTo>
                    <a:pt x="714" y="48"/>
                  </a:lnTo>
                  <a:lnTo>
                    <a:pt x="720" y="48"/>
                  </a:lnTo>
                  <a:lnTo>
                    <a:pt x="726" y="48"/>
                  </a:lnTo>
                  <a:lnTo>
                    <a:pt x="732" y="48"/>
                  </a:lnTo>
                  <a:lnTo>
                    <a:pt x="738" y="48"/>
                  </a:lnTo>
                  <a:lnTo>
                    <a:pt x="744" y="48"/>
                  </a:lnTo>
                  <a:lnTo>
                    <a:pt x="750" y="48"/>
                  </a:lnTo>
                  <a:lnTo>
                    <a:pt x="756" y="48"/>
                  </a:lnTo>
                  <a:lnTo>
                    <a:pt x="762" y="48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1" name="Freeform 207"/>
            <p:cNvSpPr>
              <a:spLocks/>
            </p:cNvSpPr>
            <p:nvPr/>
          </p:nvSpPr>
          <p:spPr bwMode="auto">
            <a:xfrm>
              <a:off x="6562725" y="2970213"/>
              <a:ext cx="1209675" cy="304800"/>
            </a:xfrm>
            <a:custGeom>
              <a:avLst/>
              <a:gdLst/>
              <a:ahLst/>
              <a:cxnLst>
                <a:cxn ang="0">
                  <a:pos x="12" y="48"/>
                </a:cxn>
                <a:cxn ang="0">
                  <a:pos x="30" y="48"/>
                </a:cxn>
                <a:cxn ang="0">
                  <a:pos x="48" y="48"/>
                </a:cxn>
                <a:cxn ang="0">
                  <a:pos x="66" y="48"/>
                </a:cxn>
                <a:cxn ang="0">
                  <a:pos x="84" y="48"/>
                </a:cxn>
                <a:cxn ang="0">
                  <a:pos x="102" y="48"/>
                </a:cxn>
                <a:cxn ang="0">
                  <a:pos x="120" y="48"/>
                </a:cxn>
                <a:cxn ang="0">
                  <a:pos x="138" y="48"/>
                </a:cxn>
                <a:cxn ang="0">
                  <a:pos x="156" y="48"/>
                </a:cxn>
                <a:cxn ang="0">
                  <a:pos x="174" y="48"/>
                </a:cxn>
                <a:cxn ang="0">
                  <a:pos x="192" y="48"/>
                </a:cxn>
                <a:cxn ang="0">
                  <a:pos x="210" y="192"/>
                </a:cxn>
                <a:cxn ang="0">
                  <a:pos x="228" y="192"/>
                </a:cxn>
                <a:cxn ang="0">
                  <a:pos x="246" y="192"/>
                </a:cxn>
                <a:cxn ang="0">
                  <a:pos x="264" y="192"/>
                </a:cxn>
                <a:cxn ang="0">
                  <a:pos x="282" y="192"/>
                </a:cxn>
                <a:cxn ang="0">
                  <a:pos x="300" y="192"/>
                </a:cxn>
                <a:cxn ang="0">
                  <a:pos x="318" y="192"/>
                </a:cxn>
                <a:cxn ang="0">
                  <a:pos x="336" y="192"/>
                </a:cxn>
                <a:cxn ang="0">
                  <a:pos x="354" y="192"/>
                </a:cxn>
                <a:cxn ang="0">
                  <a:pos x="372" y="192"/>
                </a:cxn>
                <a:cxn ang="0">
                  <a:pos x="390" y="192"/>
                </a:cxn>
                <a:cxn ang="0">
                  <a:pos x="408" y="192"/>
                </a:cxn>
                <a:cxn ang="0">
                  <a:pos x="426" y="192"/>
                </a:cxn>
                <a:cxn ang="0">
                  <a:pos x="444" y="192"/>
                </a:cxn>
                <a:cxn ang="0">
                  <a:pos x="462" y="192"/>
                </a:cxn>
                <a:cxn ang="0">
                  <a:pos x="480" y="192"/>
                </a:cxn>
                <a:cxn ang="0">
                  <a:pos x="498" y="192"/>
                </a:cxn>
                <a:cxn ang="0">
                  <a:pos x="516" y="192"/>
                </a:cxn>
                <a:cxn ang="0">
                  <a:pos x="534" y="192"/>
                </a:cxn>
                <a:cxn ang="0">
                  <a:pos x="552" y="192"/>
                </a:cxn>
                <a:cxn ang="0">
                  <a:pos x="570" y="144"/>
                </a:cxn>
                <a:cxn ang="0">
                  <a:pos x="588" y="96"/>
                </a:cxn>
                <a:cxn ang="0">
                  <a:pos x="606" y="96"/>
                </a:cxn>
                <a:cxn ang="0">
                  <a:pos x="624" y="96"/>
                </a:cxn>
                <a:cxn ang="0">
                  <a:pos x="642" y="96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48"/>
                </a:cxn>
                <a:cxn ang="0">
                  <a:pos x="714" y="48"/>
                </a:cxn>
                <a:cxn ang="0">
                  <a:pos x="732" y="48"/>
                </a:cxn>
                <a:cxn ang="0">
                  <a:pos x="750" y="48"/>
                </a:cxn>
              </a:cxnLst>
              <a:rect l="0" t="0" r="r" b="b"/>
              <a:pathLst>
                <a:path w="762" h="192">
                  <a:moveTo>
                    <a:pt x="0" y="48"/>
                  </a:moveTo>
                  <a:lnTo>
                    <a:pt x="6" y="48"/>
                  </a:lnTo>
                  <a:lnTo>
                    <a:pt x="12" y="48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30" y="48"/>
                  </a:lnTo>
                  <a:lnTo>
                    <a:pt x="36" y="48"/>
                  </a:lnTo>
                  <a:lnTo>
                    <a:pt x="42" y="48"/>
                  </a:lnTo>
                  <a:lnTo>
                    <a:pt x="48" y="48"/>
                  </a:lnTo>
                  <a:lnTo>
                    <a:pt x="54" y="48"/>
                  </a:lnTo>
                  <a:lnTo>
                    <a:pt x="60" y="48"/>
                  </a:lnTo>
                  <a:lnTo>
                    <a:pt x="66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84" y="48"/>
                  </a:lnTo>
                  <a:lnTo>
                    <a:pt x="90" y="48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8" y="48"/>
                  </a:lnTo>
                  <a:lnTo>
                    <a:pt x="174" y="48"/>
                  </a:lnTo>
                  <a:lnTo>
                    <a:pt x="180" y="48"/>
                  </a:lnTo>
                  <a:lnTo>
                    <a:pt x="186" y="48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204" y="48"/>
                  </a:lnTo>
                  <a:lnTo>
                    <a:pt x="210" y="192"/>
                  </a:lnTo>
                  <a:lnTo>
                    <a:pt x="216" y="192"/>
                  </a:lnTo>
                  <a:lnTo>
                    <a:pt x="222" y="192"/>
                  </a:lnTo>
                  <a:lnTo>
                    <a:pt x="228" y="192"/>
                  </a:lnTo>
                  <a:lnTo>
                    <a:pt x="234" y="192"/>
                  </a:lnTo>
                  <a:lnTo>
                    <a:pt x="240" y="192"/>
                  </a:lnTo>
                  <a:lnTo>
                    <a:pt x="246" y="192"/>
                  </a:lnTo>
                  <a:lnTo>
                    <a:pt x="252" y="192"/>
                  </a:lnTo>
                  <a:lnTo>
                    <a:pt x="258" y="192"/>
                  </a:lnTo>
                  <a:lnTo>
                    <a:pt x="264" y="192"/>
                  </a:lnTo>
                  <a:lnTo>
                    <a:pt x="270" y="192"/>
                  </a:lnTo>
                  <a:lnTo>
                    <a:pt x="276" y="192"/>
                  </a:lnTo>
                  <a:lnTo>
                    <a:pt x="282" y="192"/>
                  </a:lnTo>
                  <a:lnTo>
                    <a:pt x="288" y="192"/>
                  </a:lnTo>
                  <a:lnTo>
                    <a:pt x="294" y="192"/>
                  </a:lnTo>
                  <a:lnTo>
                    <a:pt x="300" y="192"/>
                  </a:lnTo>
                  <a:lnTo>
                    <a:pt x="306" y="192"/>
                  </a:lnTo>
                  <a:lnTo>
                    <a:pt x="312" y="192"/>
                  </a:lnTo>
                  <a:lnTo>
                    <a:pt x="318" y="192"/>
                  </a:lnTo>
                  <a:lnTo>
                    <a:pt x="324" y="192"/>
                  </a:lnTo>
                  <a:lnTo>
                    <a:pt x="330" y="192"/>
                  </a:lnTo>
                  <a:lnTo>
                    <a:pt x="336" y="192"/>
                  </a:lnTo>
                  <a:lnTo>
                    <a:pt x="342" y="192"/>
                  </a:lnTo>
                  <a:lnTo>
                    <a:pt x="348" y="192"/>
                  </a:lnTo>
                  <a:lnTo>
                    <a:pt x="354" y="192"/>
                  </a:lnTo>
                  <a:lnTo>
                    <a:pt x="360" y="192"/>
                  </a:lnTo>
                  <a:lnTo>
                    <a:pt x="366" y="192"/>
                  </a:lnTo>
                  <a:lnTo>
                    <a:pt x="372" y="192"/>
                  </a:lnTo>
                  <a:lnTo>
                    <a:pt x="378" y="192"/>
                  </a:lnTo>
                  <a:lnTo>
                    <a:pt x="384" y="192"/>
                  </a:lnTo>
                  <a:lnTo>
                    <a:pt x="390" y="192"/>
                  </a:lnTo>
                  <a:lnTo>
                    <a:pt x="396" y="192"/>
                  </a:lnTo>
                  <a:lnTo>
                    <a:pt x="402" y="192"/>
                  </a:lnTo>
                  <a:lnTo>
                    <a:pt x="408" y="192"/>
                  </a:lnTo>
                  <a:lnTo>
                    <a:pt x="414" y="192"/>
                  </a:lnTo>
                  <a:lnTo>
                    <a:pt x="420" y="192"/>
                  </a:lnTo>
                  <a:lnTo>
                    <a:pt x="426" y="192"/>
                  </a:lnTo>
                  <a:lnTo>
                    <a:pt x="432" y="192"/>
                  </a:lnTo>
                  <a:lnTo>
                    <a:pt x="438" y="192"/>
                  </a:lnTo>
                  <a:lnTo>
                    <a:pt x="444" y="192"/>
                  </a:lnTo>
                  <a:lnTo>
                    <a:pt x="450" y="192"/>
                  </a:lnTo>
                  <a:lnTo>
                    <a:pt x="456" y="192"/>
                  </a:lnTo>
                  <a:lnTo>
                    <a:pt x="462" y="192"/>
                  </a:lnTo>
                  <a:lnTo>
                    <a:pt x="468" y="192"/>
                  </a:lnTo>
                  <a:lnTo>
                    <a:pt x="474" y="192"/>
                  </a:lnTo>
                  <a:lnTo>
                    <a:pt x="480" y="192"/>
                  </a:lnTo>
                  <a:lnTo>
                    <a:pt x="486" y="192"/>
                  </a:lnTo>
                  <a:lnTo>
                    <a:pt x="492" y="192"/>
                  </a:lnTo>
                  <a:lnTo>
                    <a:pt x="498" y="192"/>
                  </a:lnTo>
                  <a:lnTo>
                    <a:pt x="504" y="192"/>
                  </a:lnTo>
                  <a:lnTo>
                    <a:pt x="510" y="192"/>
                  </a:lnTo>
                  <a:lnTo>
                    <a:pt x="516" y="192"/>
                  </a:lnTo>
                  <a:lnTo>
                    <a:pt x="522" y="192"/>
                  </a:lnTo>
                  <a:lnTo>
                    <a:pt x="528" y="192"/>
                  </a:lnTo>
                  <a:lnTo>
                    <a:pt x="534" y="192"/>
                  </a:lnTo>
                  <a:lnTo>
                    <a:pt x="540" y="192"/>
                  </a:lnTo>
                  <a:lnTo>
                    <a:pt x="546" y="192"/>
                  </a:lnTo>
                  <a:lnTo>
                    <a:pt x="552" y="192"/>
                  </a:lnTo>
                  <a:lnTo>
                    <a:pt x="558" y="144"/>
                  </a:lnTo>
                  <a:lnTo>
                    <a:pt x="564" y="144"/>
                  </a:lnTo>
                  <a:lnTo>
                    <a:pt x="570" y="144"/>
                  </a:lnTo>
                  <a:lnTo>
                    <a:pt x="576" y="144"/>
                  </a:lnTo>
                  <a:lnTo>
                    <a:pt x="582" y="96"/>
                  </a:lnTo>
                  <a:lnTo>
                    <a:pt x="588" y="96"/>
                  </a:lnTo>
                  <a:lnTo>
                    <a:pt x="594" y="96"/>
                  </a:lnTo>
                  <a:lnTo>
                    <a:pt x="600" y="96"/>
                  </a:lnTo>
                  <a:lnTo>
                    <a:pt x="606" y="96"/>
                  </a:lnTo>
                  <a:lnTo>
                    <a:pt x="612" y="96"/>
                  </a:lnTo>
                  <a:lnTo>
                    <a:pt x="618" y="96"/>
                  </a:lnTo>
                  <a:lnTo>
                    <a:pt x="624" y="96"/>
                  </a:lnTo>
                  <a:lnTo>
                    <a:pt x="630" y="96"/>
                  </a:lnTo>
                  <a:lnTo>
                    <a:pt x="636" y="96"/>
                  </a:lnTo>
                  <a:lnTo>
                    <a:pt x="642" y="96"/>
                  </a:lnTo>
                  <a:lnTo>
                    <a:pt x="648" y="96"/>
                  </a:lnTo>
                  <a:lnTo>
                    <a:pt x="654" y="96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48"/>
                  </a:lnTo>
                  <a:lnTo>
                    <a:pt x="690" y="48"/>
                  </a:lnTo>
                  <a:lnTo>
                    <a:pt x="696" y="48"/>
                  </a:lnTo>
                  <a:lnTo>
                    <a:pt x="702" y="48"/>
                  </a:lnTo>
                  <a:lnTo>
                    <a:pt x="708" y="48"/>
                  </a:lnTo>
                  <a:lnTo>
                    <a:pt x="714" y="48"/>
                  </a:lnTo>
                  <a:lnTo>
                    <a:pt x="720" y="48"/>
                  </a:lnTo>
                  <a:lnTo>
                    <a:pt x="726" y="48"/>
                  </a:lnTo>
                  <a:lnTo>
                    <a:pt x="732" y="48"/>
                  </a:lnTo>
                  <a:lnTo>
                    <a:pt x="738" y="48"/>
                  </a:lnTo>
                  <a:lnTo>
                    <a:pt x="744" y="48"/>
                  </a:lnTo>
                  <a:lnTo>
                    <a:pt x="750" y="48"/>
                  </a:lnTo>
                  <a:lnTo>
                    <a:pt x="756" y="48"/>
                  </a:lnTo>
                  <a:lnTo>
                    <a:pt x="762" y="48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2" name="Freeform 208"/>
            <p:cNvSpPr>
              <a:spLocks/>
            </p:cNvSpPr>
            <p:nvPr/>
          </p:nvSpPr>
          <p:spPr bwMode="auto">
            <a:xfrm>
              <a:off x="7772400" y="3046413"/>
              <a:ext cx="714375" cy="2286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8" y="0"/>
                </a:cxn>
                <a:cxn ang="0">
                  <a:pos x="90" y="0"/>
                </a:cxn>
                <a:cxn ang="0">
                  <a:pos x="102" y="0"/>
                </a:cxn>
                <a:cxn ang="0">
                  <a:pos x="114" y="0"/>
                </a:cxn>
                <a:cxn ang="0">
                  <a:pos x="126" y="144"/>
                </a:cxn>
                <a:cxn ang="0">
                  <a:pos x="138" y="144"/>
                </a:cxn>
                <a:cxn ang="0">
                  <a:pos x="150" y="144"/>
                </a:cxn>
                <a:cxn ang="0">
                  <a:pos x="162" y="144"/>
                </a:cxn>
                <a:cxn ang="0">
                  <a:pos x="174" y="144"/>
                </a:cxn>
                <a:cxn ang="0">
                  <a:pos x="186" y="144"/>
                </a:cxn>
                <a:cxn ang="0">
                  <a:pos x="198" y="144"/>
                </a:cxn>
                <a:cxn ang="0">
                  <a:pos x="210" y="144"/>
                </a:cxn>
                <a:cxn ang="0">
                  <a:pos x="222" y="144"/>
                </a:cxn>
                <a:cxn ang="0">
                  <a:pos x="234" y="144"/>
                </a:cxn>
                <a:cxn ang="0">
                  <a:pos x="246" y="144"/>
                </a:cxn>
                <a:cxn ang="0">
                  <a:pos x="258" y="144"/>
                </a:cxn>
                <a:cxn ang="0">
                  <a:pos x="270" y="144"/>
                </a:cxn>
                <a:cxn ang="0">
                  <a:pos x="282" y="144"/>
                </a:cxn>
                <a:cxn ang="0">
                  <a:pos x="294" y="144"/>
                </a:cxn>
                <a:cxn ang="0">
                  <a:pos x="306" y="144"/>
                </a:cxn>
                <a:cxn ang="0">
                  <a:pos x="318" y="144"/>
                </a:cxn>
                <a:cxn ang="0">
                  <a:pos x="330" y="144"/>
                </a:cxn>
                <a:cxn ang="0">
                  <a:pos x="342" y="144"/>
                </a:cxn>
                <a:cxn ang="0">
                  <a:pos x="354" y="144"/>
                </a:cxn>
                <a:cxn ang="0">
                  <a:pos x="366" y="144"/>
                </a:cxn>
                <a:cxn ang="0">
                  <a:pos x="378" y="144"/>
                </a:cxn>
                <a:cxn ang="0">
                  <a:pos x="390" y="144"/>
                </a:cxn>
                <a:cxn ang="0">
                  <a:pos x="402" y="144"/>
                </a:cxn>
                <a:cxn ang="0">
                  <a:pos x="414" y="144"/>
                </a:cxn>
                <a:cxn ang="0">
                  <a:pos x="426" y="144"/>
                </a:cxn>
                <a:cxn ang="0">
                  <a:pos x="438" y="144"/>
                </a:cxn>
                <a:cxn ang="0">
                  <a:pos x="450" y="144"/>
                </a:cxn>
              </a:cxnLst>
              <a:rect l="0" t="0" r="r" b="b"/>
              <a:pathLst>
                <a:path w="450" h="14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144"/>
                  </a:lnTo>
                  <a:lnTo>
                    <a:pt x="132" y="144"/>
                  </a:lnTo>
                  <a:lnTo>
                    <a:pt x="138" y="144"/>
                  </a:lnTo>
                  <a:lnTo>
                    <a:pt x="144" y="144"/>
                  </a:lnTo>
                  <a:lnTo>
                    <a:pt x="150" y="144"/>
                  </a:lnTo>
                  <a:lnTo>
                    <a:pt x="156" y="144"/>
                  </a:lnTo>
                  <a:lnTo>
                    <a:pt x="162" y="144"/>
                  </a:lnTo>
                  <a:lnTo>
                    <a:pt x="168" y="144"/>
                  </a:lnTo>
                  <a:lnTo>
                    <a:pt x="174" y="144"/>
                  </a:lnTo>
                  <a:lnTo>
                    <a:pt x="180" y="144"/>
                  </a:lnTo>
                  <a:lnTo>
                    <a:pt x="186" y="144"/>
                  </a:lnTo>
                  <a:lnTo>
                    <a:pt x="192" y="144"/>
                  </a:lnTo>
                  <a:lnTo>
                    <a:pt x="198" y="144"/>
                  </a:lnTo>
                  <a:lnTo>
                    <a:pt x="204" y="144"/>
                  </a:lnTo>
                  <a:lnTo>
                    <a:pt x="210" y="144"/>
                  </a:lnTo>
                  <a:lnTo>
                    <a:pt x="216" y="144"/>
                  </a:lnTo>
                  <a:lnTo>
                    <a:pt x="222" y="144"/>
                  </a:lnTo>
                  <a:lnTo>
                    <a:pt x="228" y="144"/>
                  </a:lnTo>
                  <a:lnTo>
                    <a:pt x="234" y="144"/>
                  </a:lnTo>
                  <a:lnTo>
                    <a:pt x="240" y="144"/>
                  </a:lnTo>
                  <a:lnTo>
                    <a:pt x="246" y="144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64" y="144"/>
                  </a:lnTo>
                  <a:lnTo>
                    <a:pt x="270" y="144"/>
                  </a:lnTo>
                  <a:lnTo>
                    <a:pt x="276" y="144"/>
                  </a:lnTo>
                  <a:lnTo>
                    <a:pt x="282" y="144"/>
                  </a:lnTo>
                  <a:lnTo>
                    <a:pt x="288" y="144"/>
                  </a:lnTo>
                  <a:lnTo>
                    <a:pt x="294" y="144"/>
                  </a:lnTo>
                  <a:lnTo>
                    <a:pt x="300" y="144"/>
                  </a:lnTo>
                  <a:lnTo>
                    <a:pt x="306" y="144"/>
                  </a:lnTo>
                  <a:lnTo>
                    <a:pt x="312" y="144"/>
                  </a:lnTo>
                  <a:lnTo>
                    <a:pt x="318" y="144"/>
                  </a:lnTo>
                  <a:lnTo>
                    <a:pt x="324" y="144"/>
                  </a:lnTo>
                  <a:lnTo>
                    <a:pt x="330" y="144"/>
                  </a:lnTo>
                  <a:lnTo>
                    <a:pt x="336" y="144"/>
                  </a:lnTo>
                  <a:lnTo>
                    <a:pt x="342" y="144"/>
                  </a:lnTo>
                  <a:lnTo>
                    <a:pt x="348" y="144"/>
                  </a:lnTo>
                  <a:lnTo>
                    <a:pt x="354" y="144"/>
                  </a:lnTo>
                  <a:lnTo>
                    <a:pt x="360" y="144"/>
                  </a:lnTo>
                  <a:lnTo>
                    <a:pt x="366" y="144"/>
                  </a:lnTo>
                  <a:lnTo>
                    <a:pt x="372" y="144"/>
                  </a:lnTo>
                  <a:lnTo>
                    <a:pt x="378" y="144"/>
                  </a:lnTo>
                  <a:lnTo>
                    <a:pt x="384" y="144"/>
                  </a:lnTo>
                  <a:lnTo>
                    <a:pt x="390" y="144"/>
                  </a:lnTo>
                  <a:lnTo>
                    <a:pt x="396" y="144"/>
                  </a:lnTo>
                  <a:lnTo>
                    <a:pt x="402" y="144"/>
                  </a:lnTo>
                  <a:lnTo>
                    <a:pt x="408" y="144"/>
                  </a:lnTo>
                  <a:lnTo>
                    <a:pt x="414" y="144"/>
                  </a:lnTo>
                  <a:lnTo>
                    <a:pt x="420" y="144"/>
                  </a:lnTo>
                  <a:lnTo>
                    <a:pt x="426" y="144"/>
                  </a:lnTo>
                  <a:lnTo>
                    <a:pt x="432" y="144"/>
                  </a:lnTo>
                  <a:lnTo>
                    <a:pt x="438" y="144"/>
                  </a:lnTo>
                  <a:lnTo>
                    <a:pt x="444" y="144"/>
                  </a:lnTo>
                  <a:lnTo>
                    <a:pt x="450" y="144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3" name="Freeform 209"/>
            <p:cNvSpPr>
              <a:spLocks/>
            </p:cNvSpPr>
            <p:nvPr/>
          </p:nvSpPr>
          <p:spPr bwMode="auto">
            <a:xfrm>
              <a:off x="4143375" y="3275013"/>
              <a:ext cx="1209675" cy="15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0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0"/>
                </a:cxn>
                <a:cxn ang="0">
                  <a:pos x="732" y="0"/>
                </a:cxn>
                <a:cxn ang="0">
                  <a:pos x="750" y="0"/>
                </a:cxn>
              </a:cxnLst>
              <a:rect l="0" t="0" r="r" b="b"/>
              <a:pathLst>
                <a:path w="76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4" name="Freeform 210"/>
            <p:cNvSpPr>
              <a:spLocks/>
            </p:cNvSpPr>
            <p:nvPr/>
          </p:nvSpPr>
          <p:spPr bwMode="auto">
            <a:xfrm>
              <a:off x="5353050" y="2827338"/>
              <a:ext cx="1209675" cy="447675"/>
            </a:xfrm>
            <a:custGeom>
              <a:avLst/>
              <a:gdLst/>
              <a:ahLst/>
              <a:cxnLst>
                <a:cxn ang="0">
                  <a:pos x="12" y="282"/>
                </a:cxn>
                <a:cxn ang="0">
                  <a:pos x="30" y="96"/>
                </a:cxn>
                <a:cxn ang="0">
                  <a:pos x="48" y="96"/>
                </a:cxn>
                <a:cxn ang="0">
                  <a:pos x="66" y="96"/>
                </a:cxn>
                <a:cxn ang="0">
                  <a:pos x="84" y="96"/>
                </a:cxn>
                <a:cxn ang="0">
                  <a:pos x="102" y="96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72"/>
                </a:cxn>
                <a:cxn ang="0">
                  <a:pos x="174" y="72"/>
                </a:cxn>
                <a:cxn ang="0">
                  <a:pos x="192" y="72"/>
                </a:cxn>
                <a:cxn ang="0">
                  <a:pos x="210" y="72"/>
                </a:cxn>
                <a:cxn ang="0">
                  <a:pos x="228" y="72"/>
                </a:cxn>
                <a:cxn ang="0">
                  <a:pos x="246" y="72"/>
                </a:cxn>
                <a:cxn ang="0">
                  <a:pos x="264" y="72"/>
                </a:cxn>
                <a:cxn ang="0">
                  <a:pos x="282" y="72"/>
                </a:cxn>
                <a:cxn ang="0">
                  <a:pos x="300" y="72"/>
                </a:cxn>
                <a:cxn ang="0">
                  <a:pos x="318" y="72"/>
                </a:cxn>
                <a:cxn ang="0">
                  <a:pos x="336" y="72"/>
                </a:cxn>
                <a:cxn ang="0">
                  <a:pos x="354" y="72"/>
                </a:cxn>
                <a:cxn ang="0">
                  <a:pos x="372" y="72"/>
                </a:cxn>
                <a:cxn ang="0">
                  <a:pos x="390" y="72"/>
                </a:cxn>
                <a:cxn ang="0">
                  <a:pos x="408" y="72"/>
                </a:cxn>
                <a:cxn ang="0">
                  <a:pos x="426" y="72"/>
                </a:cxn>
                <a:cxn ang="0">
                  <a:pos x="444" y="72"/>
                </a:cxn>
                <a:cxn ang="0">
                  <a:pos x="462" y="72"/>
                </a:cxn>
                <a:cxn ang="0">
                  <a:pos x="480" y="72"/>
                </a:cxn>
                <a:cxn ang="0">
                  <a:pos x="498" y="72"/>
                </a:cxn>
                <a:cxn ang="0">
                  <a:pos x="516" y="72"/>
                </a:cxn>
                <a:cxn ang="0">
                  <a:pos x="534" y="72"/>
                </a:cxn>
                <a:cxn ang="0">
                  <a:pos x="552" y="72"/>
                </a:cxn>
                <a:cxn ang="0">
                  <a:pos x="570" y="72"/>
                </a:cxn>
                <a:cxn ang="0">
                  <a:pos x="588" y="72"/>
                </a:cxn>
                <a:cxn ang="0">
                  <a:pos x="606" y="72"/>
                </a:cxn>
                <a:cxn ang="0">
                  <a:pos x="624" y="72"/>
                </a:cxn>
                <a:cxn ang="0">
                  <a:pos x="642" y="72"/>
                </a:cxn>
                <a:cxn ang="0">
                  <a:pos x="660" y="72"/>
                </a:cxn>
                <a:cxn ang="0">
                  <a:pos x="678" y="72"/>
                </a:cxn>
                <a:cxn ang="0">
                  <a:pos x="696" y="72"/>
                </a:cxn>
                <a:cxn ang="0">
                  <a:pos x="714" y="72"/>
                </a:cxn>
                <a:cxn ang="0">
                  <a:pos x="732" y="72"/>
                </a:cxn>
                <a:cxn ang="0">
                  <a:pos x="750" y="72"/>
                </a:cxn>
              </a:cxnLst>
              <a:rect l="0" t="0" r="r" b="b"/>
              <a:pathLst>
                <a:path w="762" h="282">
                  <a:moveTo>
                    <a:pt x="0" y="282"/>
                  </a:moveTo>
                  <a:lnTo>
                    <a:pt x="6" y="282"/>
                  </a:lnTo>
                  <a:lnTo>
                    <a:pt x="12" y="282"/>
                  </a:lnTo>
                  <a:lnTo>
                    <a:pt x="18" y="282"/>
                  </a:lnTo>
                  <a:lnTo>
                    <a:pt x="24" y="96"/>
                  </a:lnTo>
                  <a:lnTo>
                    <a:pt x="30" y="96"/>
                  </a:lnTo>
                  <a:lnTo>
                    <a:pt x="36" y="96"/>
                  </a:lnTo>
                  <a:lnTo>
                    <a:pt x="42" y="96"/>
                  </a:lnTo>
                  <a:lnTo>
                    <a:pt x="48" y="96"/>
                  </a:lnTo>
                  <a:lnTo>
                    <a:pt x="54" y="96"/>
                  </a:lnTo>
                  <a:lnTo>
                    <a:pt x="60" y="96"/>
                  </a:lnTo>
                  <a:lnTo>
                    <a:pt x="66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84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102" y="96"/>
                  </a:lnTo>
                  <a:lnTo>
                    <a:pt x="108" y="96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72"/>
                  </a:lnTo>
                  <a:lnTo>
                    <a:pt x="150" y="72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204" y="72"/>
                  </a:lnTo>
                  <a:lnTo>
                    <a:pt x="210" y="72"/>
                  </a:lnTo>
                  <a:lnTo>
                    <a:pt x="216" y="72"/>
                  </a:lnTo>
                  <a:lnTo>
                    <a:pt x="222" y="72"/>
                  </a:lnTo>
                  <a:lnTo>
                    <a:pt x="228" y="72"/>
                  </a:lnTo>
                  <a:lnTo>
                    <a:pt x="234" y="72"/>
                  </a:lnTo>
                  <a:lnTo>
                    <a:pt x="240" y="72"/>
                  </a:lnTo>
                  <a:lnTo>
                    <a:pt x="246" y="72"/>
                  </a:lnTo>
                  <a:lnTo>
                    <a:pt x="252" y="72"/>
                  </a:lnTo>
                  <a:lnTo>
                    <a:pt x="258" y="72"/>
                  </a:lnTo>
                  <a:lnTo>
                    <a:pt x="264" y="72"/>
                  </a:lnTo>
                  <a:lnTo>
                    <a:pt x="270" y="72"/>
                  </a:lnTo>
                  <a:lnTo>
                    <a:pt x="276" y="72"/>
                  </a:lnTo>
                  <a:lnTo>
                    <a:pt x="282" y="72"/>
                  </a:lnTo>
                  <a:lnTo>
                    <a:pt x="288" y="72"/>
                  </a:lnTo>
                  <a:lnTo>
                    <a:pt x="294" y="72"/>
                  </a:lnTo>
                  <a:lnTo>
                    <a:pt x="300" y="72"/>
                  </a:lnTo>
                  <a:lnTo>
                    <a:pt x="306" y="72"/>
                  </a:lnTo>
                  <a:lnTo>
                    <a:pt x="312" y="72"/>
                  </a:lnTo>
                  <a:lnTo>
                    <a:pt x="318" y="72"/>
                  </a:lnTo>
                  <a:lnTo>
                    <a:pt x="324" y="72"/>
                  </a:lnTo>
                  <a:lnTo>
                    <a:pt x="330" y="72"/>
                  </a:lnTo>
                  <a:lnTo>
                    <a:pt x="336" y="72"/>
                  </a:lnTo>
                  <a:lnTo>
                    <a:pt x="342" y="72"/>
                  </a:lnTo>
                  <a:lnTo>
                    <a:pt x="348" y="72"/>
                  </a:lnTo>
                  <a:lnTo>
                    <a:pt x="354" y="72"/>
                  </a:lnTo>
                  <a:lnTo>
                    <a:pt x="360" y="72"/>
                  </a:lnTo>
                  <a:lnTo>
                    <a:pt x="366" y="72"/>
                  </a:lnTo>
                  <a:lnTo>
                    <a:pt x="372" y="72"/>
                  </a:lnTo>
                  <a:lnTo>
                    <a:pt x="378" y="72"/>
                  </a:lnTo>
                  <a:lnTo>
                    <a:pt x="384" y="72"/>
                  </a:lnTo>
                  <a:lnTo>
                    <a:pt x="390" y="72"/>
                  </a:lnTo>
                  <a:lnTo>
                    <a:pt x="396" y="72"/>
                  </a:lnTo>
                  <a:lnTo>
                    <a:pt x="402" y="72"/>
                  </a:lnTo>
                  <a:lnTo>
                    <a:pt x="408" y="72"/>
                  </a:lnTo>
                  <a:lnTo>
                    <a:pt x="414" y="72"/>
                  </a:lnTo>
                  <a:lnTo>
                    <a:pt x="420" y="72"/>
                  </a:lnTo>
                  <a:lnTo>
                    <a:pt x="426" y="72"/>
                  </a:lnTo>
                  <a:lnTo>
                    <a:pt x="432" y="72"/>
                  </a:lnTo>
                  <a:lnTo>
                    <a:pt x="438" y="72"/>
                  </a:lnTo>
                  <a:lnTo>
                    <a:pt x="444" y="72"/>
                  </a:lnTo>
                  <a:lnTo>
                    <a:pt x="450" y="72"/>
                  </a:lnTo>
                  <a:lnTo>
                    <a:pt x="456" y="72"/>
                  </a:lnTo>
                  <a:lnTo>
                    <a:pt x="462" y="72"/>
                  </a:lnTo>
                  <a:lnTo>
                    <a:pt x="468" y="72"/>
                  </a:lnTo>
                  <a:lnTo>
                    <a:pt x="474" y="72"/>
                  </a:lnTo>
                  <a:lnTo>
                    <a:pt x="480" y="72"/>
                  </a:lnTo>
                  <a:lnTo>
                    <a:pt x="486" y="72"/>
                  </a:lnTo>
                  <a:lnTo>
                    <a:pt x="492" y="72"/>
                  </a:lnTo>
                  <a:lnTo>
                    <a:pt x="498" y="72"/>
                  </a:lnTo>
                  <a:lnTo>
                    <a:pt x="504" y="72"/>
                  </a:lnTo>
                  <a:lnTo>
                    <a:pt x="510" y="72"/>
                  </a:lnTo>
                  <a:lnTo>
                    <a:pt x="516" y="72"/>
                  </a:lnTo>
                  <a:lnTo>
                    <a:pt x="522" y="72"/>
                  </a:lnTo>
                  <a:lnTo>
                    <a:pt x="528" y="72"/>
                  </a:lnTo>
                  <a:lnTo>
                    <a:pt x="534" y="72"/>
                  </a:lnTo>
                  <a:lnTo>
                    <a:pt x="540" y="72"/>
                  </a:lnTo>
                  <a:lnTo>
                    <a:pt x="546" y="72"/>
                  </a:lnTo>
                  <a:lnTo>
                    <a:pt x="552" y="72"/>
                  </a:lnTo>
                  <a:lnTo>
                    <a:pt x="558" y="72"/>
                  </a:lnTo>
                  <a:lnTo>
                    <a:pt x="564" y="72"/>
                  </a:lnTo>
                  <a:lnTo>
                    <a:pt x="570" y="72"/>
                  </a:lnTo>
                  <a:lnTo>
                    <a:pt x="576" y="72"/>
                  </a:lnTo>
                  <a:lnTo>
                    <a:pt x="582" y="72"/>
                  </a:lnTo>
                  <a:lnTo>
                    <a:pt x="588" y="72"/>
                  </a:lnTo>
                  <a:lnTo>
                    <a:pt x="594" y="72"/>
                  </a:lnTo>
                  <a:lnTo>
                    <a:pt x="600" y="72"/>
                  </a:lnTo>
                  <a:lnTo>
                    <a:pt x="606" y="72"/>
                  </a:lnTo>
                  <a:lnTo>
                    <a:pt x="612" y="72"/>
                  </a:lnTo>
                  <a:lnTo>
                    <a:pt x="618" y="72"/>
                  </a:lnTo>
                  <a:lnTo>
                    <a:pt x="624" y="72"/>
                  </a:lnTo>
                  <a:lnTo>
                    <a:pt x="630" y="72"/>
                  </a:lnTo>
                  <a:lnTo>
                    <a:pt x="636" y="72"/>
                  </a:lnTo>
                  <a:lnTo>
                    <a:pt x="642" y="72"/>
                  </a:lnTo>
                  <a:lnTo>
                    <a:pt x="648" y="72"/>
                  </a:lnTo>
                  <a:lnTo>
                    <a:pt x="654" y="72"/>
                  </a:lnTo>
                  <a:lnTo>
                    <a:pt x="660" y="72"/>
                  </a:lnTo>
                  <a:lnTo>
                    <a:pt x="666" y="72"/>
                  </a:lnTo>
                  <a:lnTo>
                    <a:pt x="672" y="72"/>
                  </a:lnTo>
                  <a:lnTo>
                    <a:pt x="678" y="72"/>
                  </a:lnTo>
                  <a:lnTo>
                    <a:pt x="684" y="72"/>
                  </a:lnTo>
                  <a:lnTo>
                    <a:pt x="690" y="72"/>
                  </a:lnTo>
                  <a:lnTo>
                    <a:pt x="696" y="72"/>
                  </a:lnTo>
                  <a:lnTo>
                    <a:pt x="702" y="72"/>
                  </a:lnTo>
                  <a:lnTo>
                    <a:pt x="708" y="72"/>
                  </a:lnTo>
                  <a:lnTo>
                    <a:pt x="714" y="72"/>
                  </a:lnTo>
                  <a:lnTo>
                    <a:pt x="720" y="72"/>
                  </a:lnTo>
                  <a:lnTo>
                    <a:pt x="726" y="72"/>
                  </a:lnTo>
                  <a:lnTo>
                    <a:pt x="732" y="72"/>
                  </a:lnTo>
                  <a:lnTo>
                    <a:pt x="738" y="72"/>
                  </a:lnTo>
                  <a:lnTo>
                    <a:pt x="744" y="72"/>
                  </a:lnTo>
                  <a:lnTo>
                    <a:pt x="750" y="72"/>
                  </a:lnTo>
                  <a:lnTo>
                    <a:pt x="756" y="72"/>
                  </a:lnTo>
                  <a:lnTo>
                    <a:pt x="762" y="72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5" name="Freeform 211"/>
            <p:cNvSpPr>
              <a:spLocks/>
            </p:cNvSpPr>
            <p:nvPr/>
          </p:nvSpPr>
          <p:spPr bwMode="auto">
            <a:xfrm>
              <a:off x="6562725" y="2827338"/>
              <a:ext cx="1200150" cy="447675"/>
            </a:xfrm>
            <a:custGeom>
              <a:avLst/>
              <a:gdLst/>
              <a:ahLst/>
              <a:cxnLst>
                <a:cxn ang="0">
                  <a:pos x="12" y="72"/>
                </a:cxn>
                <a:cxn ang="0">
                  <a:pos x="30" y="72"/>
                </a:cxn>
                <a:cxn ang="0">
                  <a:pos x="48" y="72"/>
                </a:cxn>
                <a:cxn ang="0">
                  <a:pos x="66" y="72"/>
                </a:cxn>
                <a:cxn ang="0">
                  <a:pos x="84" y="72"/>
                </a:cxn>
                <a:cxn ang="0">
                  <a:pos x="102" y="72"/>
                </a:cxn>
                <a:cxn ang="0">
                  <a:pos x="120" y="72"/>
                </a:cxn>
                <a:cxn ang="0">
                  <a:pos x="138" y="72"/>
                </a:cxn>
                <a:cxn ang="0">
                  <a:pos x="156" y="72"/>
                </a:cxn>
                <a:cxn ang="0">
                  <a:pos x="174" y="72"/>
                </a:cxn>
                <a:cxn ang="0">
                  <a:pos x="192" y="72"/>
                </a:cxn>
                <a:cxn ang="0">
                  <a:pos x="210" y="282"/>
                </a:cxn>
                <a:cxn ang="0">
                  <a:pos x="228" y="282"/>
                </a:cxn>
                <a:cxn ang="0">
                  <a:pos x="246" y="282"/>
                </a:cxn>
                <a:cxn ang="0">
                  <a:pos x="264" y="282"/>
                </a:cxn>
                <a:cxn ang="0">
                  <a:pos x="282" y="282"/>
                </a:cxn>
                <a:cxn ang="0">
                  <a:pos x="300" y="282"/>
                </a:cxn>
                <a:cxn ang="0">
                  <a:pos x="318" y="282"/>
                </a:cxn>
                <a:cxn ang="0">
                  <a:pos x="336" y="282"/>
                </a:cxn>
                <a:cxn ang="0">
                  <a:pos x="354" y="282"/>
                </a:cxn>
                <a:cxn ang="0">
                  <a:pos x="372" y="282"/>
                </a:cxn>
                <a:cxn ang="0">
                  <a:pos x="390" y="282"/>
                </a:cxn>
                <a:cxn ang="0">
                  <a:pos x="408" y="282"/>
                </a:cxn>
                <a:cxn ang="0">
                  <a:pos x="426" y="282"/>
                </a:cxn>
                <a:cxn ang="0">
                  <a:pos x="444" y="282"/>
                </a:cxn>
                <a:cxn ang="0">
                  <a:pos x="462" y="282"/>
                </a:cxn>
                <a:cxn ang="0">
                  <a:pos x="480" y="282"/>
                </a:cxn>
                <a:cxn ang="0">
                  <a:pos x="498" y="282"/>
                </a:cxn>
                <a:cxn ang="0">
                  <a:pos x="516" y="282"/>
                </a:cxn>
                <a:cxn ang="0">
                  <a:pos x="534" y="282"/>
                </a:cxn>
                <a:cxn ang="0">
                  <a:pos x="552" y="282"/>
                </a:cxn>
                <a:cxn ang="0">
                  <a:pos x="570" y="282"/>
                </a:cxn>
                <a:cxn ang="0">
                  <a:pos x="582" y="210"/>
                </a:cxn>
                <a:cxn ang="0">
                  <a:pos x="600" y="96"/>
                </a:cxn>
                <a:cxn ang="0">
                  <a:pos x="618" y="96"/>
                </a:cxn>
                <a:cxn ang="0">
                  <a:pos x="636" y="96"/>
                </a:cxn>
                <a:cxn ang="0">
                  <a:pos x="654" y="96"/>
                </a:cxn>
                <a:cxn ang="0">
                  <a:pos x="672" y="96"/>
                </a:cxn>
                <a:cxn ang="0">
                  <a:pos x="690" y="0"/>
                </a:cxn>
                <a:cxn ang="0">
                  <a:pos x="708" y="0"/>
                </a:cxn>
                <a:cxn ang="0">
                  <a:pos x="726" y="72"/>
                </a:cxn>
                <a:cxn ang="0">
                  <a:pos x="744" y="72"/>
                </a:cxn>
              </a:cxnLst>
              <a:rect l="0" t="0" r="r" b="b"/>
              <a:pathLst>
                <a:path w="756" h="282">
                  <a:moveTo>
                    <a:pt x="0" y="72"/>
                  </a:moveTo>
                  <a:lnTo>
                    <a:pt x="6" y="72"/>
                  </a:lnTo>
                  <a:lnTo>
                    <a:pt x="12" y="72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8" y="72"/>
                  </a:lnTo>
                  <a:lnTo>
                    <a:pt x="54" y="72"/>
                  </a:lnTo>
                  <a:lnTo>
                    <a:pt x="60" y="72"/>
                  </a:lnTo>
                  <a:lnTo>
                    <a:pt x="66" y="72"/>
                  </a:lnTo>
                  <a:lnTo>
                    <a:pt x="72" y="72"/>
                  </a:lnTo>
                  <a:lnTo>
                    <a:pt x="78" y="72"/>
                  </a:lnTo>
                  <a:lnTo>
                    <a:pt x="84" y="72"/>
                  </a:lnTo>
                  <a:lnTo>
                    <a:pt x="90" y="72"/>
                  </a:lnTo>
                  <a:lnTo>
                    <a:pt x="96" y="72"/>
                  </a:lnTo>
                  <a:lnTo>
                    <a:pt x="102" y="72"/>
                  </a:lnTo>
                  <a:lnTo>
                    <a:pt x="108" y="72"/>
                  </a:lnTo>
                  <a:lnTo>
                    <a:pt x="114" y="72"/>
                  </a:lnTo>
                  <a:lnTo>
                    <a:pt x="120" y="72"/>
                  </a:lnTo>
                  <a:lnTo>
                    <a:pt x="126" y="72"/>
                  </a:lnTo>
                  <a:lnTo>
                    <a:pt x="132" y="72"/>
                  </a:lnTo>
                  <a:lnTo>
                    <a:pt x="138" y="72"/>
                  </a:lnTo>
                  <a:lnTo>
                    <a:pt x="144" y="72"/>
                  </a:lnTo>
                  <a:lnTo>
                    <a:pt x="150" y="72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204" y="72"/>
                  </a:lnTo>
                  <a:lnTo>
                    <a:pt x="210" y="282"/>
                  </a:lnTo>
                  <a:lnTo>
                    <a:pt x="216" y="282"/>
                  </a:lnTo>
                  <a:lnTo>
                    <a:pt x="222" y="282"/>
                  </a:lnTo>
                  <a:lnTo>
                    <a:pt x="228" y="282"/>
                  </a:lnTo>
                  <a:lnTo>
                    <a:pt x="234" y="282"/>
                  </a:lnTo>
                  <a:lnTo>
                    <a:pt x="240" y="282"/>
                  </a:lnTo>
                  <a:lnTo>
                    <a:pt x="246" y="282"/>
                  </a:lnTo>
                  <a:lnTo>
                    <a:pt x="252" y="282"/>
                  </a:lnTo>
                  <a:lnTo>
                    <a:pt x="258" y="282"/>
                  </a:lnTo>
                  <a:lnTo>
                    <a:pt x="264" y="282"/>
                  </a:lnTo>
                  <a:lnTo>
                    <a:pt x="270" y="282"/>
                  </a:lnTo>
                  <a:lnTo>
                    <a:pt x="276" y="282"/>
                  </a:lnTo>
                  <a:lnTo>
                    <a:pt x="282" y="282"/>
                  </a:lnTo>
                  <a:lnTo>
                    <a:pt x="288" y="282"/>
                  </a:lnTo>
                  <a:lnTo>
                    <a:pt x="294" y="282"/>
                  </a:lnTo>
                  <a:lnTo>
                    <a:pt x="300" y="282"/>
                  </a:lnTo>
                  <a:lnTo>
                    <a:pt x="306" y="282"/>
                  </a:lnTo>
                  <a:lnTo>
                    <a:pt x="312" y="282"/>
                  </a:lnTo>
                  <a:lnTo>
                    <a:pt x="318" y="282"/>
                  </a:lnTo>
                  <a:lnTo>
                    <a:pt x="324" y="282"/>
                  </a:lnTo>
                  <a:lnTo>
                    <a:pt x="330" y="282"/>
                  </a:lnTo>
                  <a:lnTo>
                    <a:pt x="336" y="282"/>
                  </a:lnTo>
                  <a:lnTo>
                    <a:pt x="342" y="282"/>
                  </a:lnTo>
                  <a:lnTo>
                    <a:pt x="348" y="282"/>
                  </a:lnTo>
                  <a:lnTo>
                    <a:pt x="354" y="282"/>
                  </a:lnTo>
                  <a:lnTo>
                    <a:pt x="360" y="282"/>
                  </a:lnTo>
                  <a:lnTo>
                    <a:pt x="366" y="282"/>
                  </a:lnTo>
                  <a:lnTo>
                    <a:pt x="372" y="282"/>
                  </a:lnTo>
                  <a:lnTo>
                    <a:pt x="378" y="282"/>
                  </a:lnTo>
                  <a:lnTo>
                    <a:pt x="384" y="282"/>
                  </a:lnTo>
                  <a:lnTo>
                    <a:pt x="390" y="282"/>
                  </a:lnTo>
                  <a:lnTo>
                    <a:pt x="396" y="282"/>
                  </a:lnTo>
                  <a:lnTo>
                    <a:pt x="402" y="282"/>
                  </a:lnTo>
                  <a:lnTo>
                    <a:pt x="408" y="282"/>
                  </a:lnTo>
                  <a:lnTo>
                    <a:pt x="414" y="282"/>
                  </a:lnTo>
                  <a:lnTo>
                    <a:pt x="420" y="282"/>
                  </a:lnTo>
                  <a:lnTo>
                    <a:pt x="426" y="282"/>
                  </a:lnTo>
                  <a:lnTo>
                    <a:pt x="432" y="282"/>
                  </a:lnTo>
                  <a:lnTo>
                    <a:pt x="438" y="282"/>
                  </a:lnTo>
                  <a:lnTo>
                    <a:pt x="444" y="282"/>
                  </a:lnTo>
                  <a:lnTo>
                    <a:pt x="450" y="282"/>
                  </a:lnTo>
                  <a:lnTo>
                    <a:pt x="456" y="282"/>
                  </a:lnTo>
                  <a:lnTo>
                    <a:pt x="462" y="282"/>
                  </a:lnTo>
                  <a:lnTo>
                    <a:pt x="468" y="282"/>
                  </a:lnTo>
                  <a:lnTo>
                    <a:pt x="474" y="282"/>
                  </a:lnTo>
                  <a:lnTo>
                    <a:pt x="480" y="282"/>
                  </a:lnTo>
                  <a:lnTo>
                    <a:pt x="486" y="282"/>
                  </a:lnTo>
                  <a:lnTo>
                    <a:pt x="492" y="282"/>
                  </a:lnTo>
                  <a:lnTo>
                    <a:pt x="498" y="282"/>
                  </a:lnTo>
                  <a:lnTo>
                    <a:pt x="504" y="282"/>
                  </a:lnTo>
                  <a:lnTo>
                    <a:pt x="510" y="282"/>
                  </a:lnTo>
                  <a:lnTo>
                    <a:pt x="516" y="282"/>
                  </a:lnTo>
                  <a:lnTo>
                    <a:pt x="522" y="282"/>
                  </a:lnTo>
                  <a:lnTo>
                    <a:pt x="528" y="282"/>
                  </a:lnTo>
                  <a:lnTo>
                    <a:pt x="534" y="282"/>
                  </a:lnTo>
                  <a:lnTo>
                    <a:pt x="540" y="282"/>
                  </a:lnTo>
                  <a:lnTo>
                    <a:pt x="546" y="282"/>
                  </a:lnTo>
                  <a:lnTo>
                    <a:pt x="552" y="282"/>
                  </a:lnTo>
                  <a:lnTo>
                    <a:pt x="558" y="282"/>
                  </a:lnTo>
                  <a:lnTo>
                    <a:pt x="564" y="282"/>
                  </a:lnTo>
                  <a:lnTo>
                    <a:pt x="570" y="282"/>
                  </a:lnTo>
                  <a:lnTo>
                    <a:pt x="570" y="210"/>
                  </a:lnTo>
                  <a:lnTo>
                    <a:pt x="576" y="210"/>
                  </a:lnTo>
                  <a:lnTo>
                    <a:pt x="582" y="210"/>
                  </a:lnTo>
                  <a:lnTo>
                    <a:pt x="588" y="96"/>
                  </a:lnTo>
                  <a:lnTo>
                    <a:pt x="594" y="96"/>
                  </a:lnTo>
                  <a:lnTo>
                    <a:pt x="600" y="96"/>
                  </a:lnTo>
                  <a:lnTo>
                    <a:pt x="606" y="96"/>
                  </a:lnTo>
                  <a:lnTo>
                    <a:pt x="612" y="96"/>
                  </a:lnTo>
                  <a:lnTo>
                    <a:pt x="618" y="96"/>
                  </a:lnTo>
                  <a:lnTo>
                    <a:pt x="624" y="96"/>
                  </a:lnTo>
                  <a:lnTo>
                    <a:pt x="630" y="96"/>
                  </a:lnTo>
                  <a:lnTo>
                    <a:pt x="636" y="96"/>
                  </a:lnTo>
                  <a:lnTo>
                    <a:pt x="642" y="96"/>
                  </a:lnTo>
                  <a:lnTo>
                    <a:pt x="648" y="96"/>
                  </a:lnTo>
                  <a:lnTo>
                    <a:pt x="654" y="96"/>
                  </a:lnTo>
                  <a:lnTo>
                    <a:pt x="660" y="96"/>
                  </a:lnTo>
                  <a:lnTo>
                    <a:pt x="666" y="96"/>
                  </a:lnTo>
                  <a:lnTo>
                    <a:pt x="672" y="96"/>
                  </a:lnTo>
                  <a:lnTo>
                    <a:pt x="678" y="96"/>
                  </a:lnTo>
                  <a:lnTo>
                    <a:pt x="684" y="96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72"/>
                  </a:lnTo>
                  <a:lnTo>
                    <a:pt x="726" y="72"/>
                  </a:lnTo>
                  <a:lnTo>
                    <a:pt x="732" y="72"/>
                  </a:lnTo>
                  <a:lnTo>
                    <a:pt x="738" y="72"/>
                  </a:lnTo>
                  <a:lnTo>
                    <a:pt x="744" y="72"/>
                  </a:lnTo>
                  <a:lnTo>
                    <a:pt x="750" y="72"/>
                  </a:lnTo>
                  <a:lnTo>
                    <a:pt x="756" y="72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6" name="Freeform 212"/>
            <p:cNvSpPr>
              <a:spLocks/>
            </p:cNvSpPr>
            <p:nvPr/>
          </p:nvSpPr>
          <p:spPr bwMode="auto">
            <a:xfrm>
              <a:off x="7762875" y="2941638"/>
              <a:ext cx="723900" cy="3333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8" y="0"/>
                </a:cxn>
                <a:cxn ang="0">
                  <a:pos x="90" y="0"/>
                </a:cxn>
                <a:cxn ang="0">
                  <a:pos x="102" y="0"/>
                </a:cxn>
                <a:cxn ang="0">
                  <a:pos x="114" y="0"/>
                </a:cxn>
                <a:cxn ang="0">
                  <a:pos x="126" y="0"/>
                </a:cxn>
                <a:cxn ang="0">
                  <a:pos x="132" y="210"/>
                </a:cxn>
                <a:cxn ang="0">
                  <a:pos x="144" y="210"/>
                </a:cxn>
                <a:cxn ang="0">
                  <a:pos x="156" y="210"/>
                </a:cxn>
                <a:cxn ang="0">
                  <a:pos x="168" y="210"/>
                </a:cxn>
                <a:cxn ang="0">
                  <a:pos x="180" y="210"/>
                </a:cxn>
                <a:cxn ang="0">
                  <a:pos x="192" y="210"/>
                </a:cxn>
                <a:cxn ang="0">
                  <a:pos x="204" y="210"/>
                </a:cxn>
                <a:cxn ang="0">
                  <a:pos x="216" y="210"/>
                </a:cxn>
                <a:cxn ang="0">
                  <a:pos x="228" y="210"/>
                </a:cxn>
                <a:cxn ang="0">
                  <a:pos x="240" y="210"/>
                </a:cxn>
                <a:cxn ang="0">
                  <a:pos x="252" y="210"/>
                </a:cxn>
                <a:cxn ang="0">
                  <a:pos x="264" y="210"/>
                </a:cxn>
                <a:cxn ang="0">
                  <a:pos x="276" y="210"/>
                </a:cxn>
                <a:cxn ang="0">
                  <a:pos x="288" y="210"/>
                </a:cxn>
                <a:cxn ang="0">
                  <a:pos x="300" y="210"/>
                </a:cxn>
                <a:cxn ang="0">
                  <a:pos x="312" y="210"/>
                </a:cxn>
                <a:cxn ang="0">
                  <a:pos x="324" y="210"/>
                </a:cxn>
                <a:cxn ang="0">
                  <a:pos x="336" y="210"/>
                </a:cxn>
                <a:cxn ang="0">
                  <a:pos x="348" y="210"/>
                </a:cxn>
                <a:cxn ang="0">
                  <a:pos x="360" y="210"/>
                </a:cxn>
                <a:cxn ang="0">
                  <a:pos x="372" y="210"/>
                </a:cxn>
                <a:cxn ang="0">
                  <a:pos x="384" y="210"/>
                </a:cxn>
                <a:cxn ang="0">
                  <a:pos x="396" y="210"/>
                </a:cxn>
                <a:cxn ang="0">
                  <a:pos x="408" y="210"/>
                </a:cxn>
                <a:cxn ang="0">
                  <a:pos x="420" y="210"/>
                </a:cxn>
                <a:cxn ang="0">
                  <a:pos x="432" y="210"/>
                </a:cxn>
                <a:cxn ang="0">
                  <a:pos x="444" y="210"/>
                </a:cxn>
                <a:cxn ang="0">
                  <a:pos x="456" y="210"/>
                </a:cxn>
              </a:cxnLst>
              <a:rect l="0" t="0" r="r" b="b"/>
              <a:pathLst>
                <a:path w="456" h="21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2" y="210"/>
                  </a:lnTo>
                  <a:lnTo>
                    <a:pt x="138" y="210"/>
                  </a:lnTo>
                  <a:lnTo>
                    <a:pt x="144" y="210"/>
                  </a:lnTo>
                  <a:lnTo>
                    <a:pt x="150" y="210"/>
                  </a:lnTo>
                  <a:lnTo>
                    <a:pt x="156" y="210"/>
                  </a:lnTo>
                  <a:lnTo>
                    <a:pt x="162" y="210"/>
                  </a:lnTo>
                  <a:lnTo>
                    <a:pt x="168" y="210"/>
                  </a:lnTo>
                  <a:lnTo>
                    <a:pt x="174" y="210"/>
                  </a:lnTo>
                  <a:lnTo>
                    <a:pt x="180" y="210"/>
                  </a:lnTo>
                  <a:lnTo>
                    <a:pt x="186" y="210"/>
                  </a:lnTo>
                  <a:lnTo>
                    <a:pt x="192" y="210"/>
                  </a:lnTo>
                  <a:lnTo>
                    <a:pt x="198" y="210"/>
                  </a:lnTo>
                  <a:lnTo>
                    <a:pt x="204" y="210"/>
                  </a:lnTo>
                  <a:lnTo>
                    <a:pt x="210" y="210"/>
                  </a:lnTo>
                  <a:lnTo>
                    <a:pt x="216" y="210"/>
                  </a:lnTo>
                  <a:lnTo>
                    <a:pt x="222" y="210"/>
                  </a:lnTo>
                  <a:lnTo>
                    <a:pt x="228" y="210"/>
                  </a:lnTo>
                  <a:lnTo>
                    <a:pt x="234" y="210"/>
                  </a:lnTo>
                  <a:lnTo>
                    <a:pt x="240" y="210"/>
                  </a:lnTo>
                  <a:lnTo>
                    <a:pt x="246" y="210"/>
                  </a:lnTo>
                  <a:lnTo>
                    <a:pt x="252" y="210"/>
                  </a:lnTo>
                  <a:lnTo>
                    <a:pt x="258" y="210"/>
                  </a:lnTo>
                  <a:lnTo>
                    <a:pt x="264" y="210"/>
                  </a:lnTo>
                  <a:lnTo>
                    <a:pt x="270" y="210"/>
                  </a:lnTo>
                  <a:lnTo>
                    <a:pt x="276" y="210"/>
                  </a:lnTo>
                  <a:lnTo>
                    <a:pt x="282" y="210"/>
                  </a:lnTo>
                  <a:lnTo>
                    <a:pt x="288" y="210"/>
                  </a:lnTo>
                  <a:lnTo>
                    <a:pt x="294" y="210"/>
                  </a:lnTo>
                  <a:lnTo>
                    <a:pt x="300" y="210"/>
                  </a:lnTo>
                  <a:lnTo>
                    <a:pt x="306" y="210"/>
                  </a:lnTo>
                  <a:lnTo>
                    <a:pt x="312" y="210"/>
                  </a:lnTo>
                  <a:lnTo>
                    <a:pt x="318" y="210"/>
                  </a:lnTo>
                  <a:lnTo>
                    <a:pt x="324" y="210"/>
                  </a:lnTo>
                  <a:lnTo>
                    <a:pt x="330" y="210"/>
                  </a:lnTo>
                  <a:lnTo>
                    <a:pt x="336" y="210"/>
                  </a:lnTo>
                  <a:lnTo>
                    <a:pt x="342" y="210"/>
                  </a:lnTo>
                  <a:lnTo>
                    <a:pt x="348" y="210"/>
                  </a:lnTo>
                  <a:lnTo>
                    <a:pt x="354" y="210"/>
                  </a:lnTo>
                  <a:lnTo>
                    <a:pt x="360" y="210"/>
                  </a:lnTo>
                  <a:lnTo>
                    <a:pt x="366" y="210"/>
                  </a:lnTo>
                  <a:lnTo>
                    <a:pt x="372" y="210"/>
                  </a:lnTo>
                  <a:lnTo>
                    <a:pt x="378" y="210"/>
                  </a:lnTo>
                  <a:lnTo>
                    <a:pt x="384" y="210"/>
                  </a:lnTo>
                  <a:lnTo>
                    <a:pt x="390" y="210"/>
                  </a:lnTo>
                  <a:lnTo>
                    <a:pt x="396" y="210"/>
                  </a:lnTo>
                  <a:lnTo>
                    <a:pt x="402" y="210"/>
                  </a:lnTo>
                  <a:lnTo>
                    <a:pt x="408" y="210"/>
                  </a:lnTo>
                  <a:lnTo>
                    <a:pt x="414" y="210"/>
                  </a:lnTo>
                  <a:lnTo>
                    <a:pt x="420" y="210"/>
                  </a:lnTo>
                  <a:lnTo>
                    <a:pt x="426" y="210"/>
                  </a:lnTo>
                  <a:lnTo>
                    <a:pt x="432" y="210"/>
                  </a:lnTo>
                  <a:lnTo>
                    <a:pt x="438" y="210"/>
                  </a:lnTo>
                  <a:lnTo>
                    <a:pt x="444" y="210"/>
                  </a:lnTo>
                  <a:lnTo>
                    <a:pt x="450" y="210"/>
                  </a:lnTo>
                  <a:lnTo>
                    <a:pt x="456" y="21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7" name="Freeform 213"/>
            <p:cNvSpPr>
              <a:spLocks/>
            </p:cNvSpPr>
            <p:nvPr/>
          </p:nvSpPr>
          <p:spPr bwMode="auto">
            <a:xfrm>
              <a:off x="4143375" y="2189163"/>
              <a:ext cx="1209675" cy="1085850"/>
            </a:xfrm>
            <a:custGeom>
              <a:avLst/>
              <a:gdLst/>
              <a:ahLst/>
              <a:cxnLst>
                <a:cxn ang="0">
                  <a:pos x="12" y="684"/>
                </a:cxn>
                <a:cxn ang="0">
                  <a:pos x="30" y="684"/>
                </a:cxn>
                <a:cxn ang="0">
                  <a:pos x="48" y="684"/>
                </a:cxn>
                <a:cxn ang="0">
                  <a:pos x="66" y="684"/>
                </a:cxn>
                <a:cxn ang="0">
                  <a:pos x="84" y="684"/>
                </a:cxn>
                <a:cxn ang="0">
                  <a:pos x="102" y="684"/>
                </a:cxn>
                <a:cxn ang="0">
                  <a:pos x="120" y="684"/>
                </a:cxn>
                <a:cxn ang="0">
                  <a:pos x="138" y="684"/>
                </a:cxn>
                <a:cxn ang="0">
                  <a:pos x="156" y="684"/>
                </a:cxn>
                <a:cxn ang="0">
                  <a:pos x="174" y="684"/>
                </a:cxn>
                <a:cxn ang="0">
                  <a:pos x="192" y="684"/>
                </a:cxn>
                <a:cxn ang="0">
                  <a:pos x="210" y="684"/>
                </a:cxn>
                <a:cxn ang="0">
                  <a:pos x="228" y="684"/>
                </a:cxn>
                <a:cxn ang="0">
                  <a:pos x="246" y="684"/>
                </a:cxn>
                <a:cxn ang="0">
                  <a:pos x="264" y="684"/>
                </a:cxn>
                <a:cxn ang="0">
                  <a:pos x="282" y="0"/>
                </a:cxn>
                <a:cxn ang="0">
                  <a:pos x="300" y="684"/>
                </a:cxn>
                <a:cxn ang="0">
                  <a:pos x="318" y="684"/>
                </a:cxn>
                <a:cxn ang="0">
                  <a:pos x="336" y="684"/>
                </a:cxn>
                <a:cxn ang="0">
                  <a:pos x="354" y="684"/>
                </a:cxn>
                <a:cxn ang="0">
                  <a:pos x="372" y="684"/>
                </a:cxn>
                <a:cxn ang="0">
                  <a:pos x="390" y="684"/>
                </a:cxn>
                <a:cxn ang="0">
                  <a:pos x="408" y="684"/>
                </a:cxn>
                <a:cxn ang="0">
                  <a:pos x="426" y="684"/>
                </a:cxn>
                <a:cxn ang="0">
                  <a:pos x="444" y="684"/>
                </a:cxn>
                <a:cxn ang="0">
                  <a:pos x="462" y="684"/>
                </a:cxn>
                <a:cxn ang="0">
                  <a:pos x="480" y="684"/>
                </a:cxn>
                <a:cxn ang="0">
                  <a:pos x="498" y="684"/>
                </a:cxn>
                <a:cxn ang="0">
                  <a:pos x="516" y="684"/>
                </a:cxn>
                <a:cxn ang="0">
                  <a:pos x="534" y="684"/>
                </a:cxn>
                <a:cxn ang="0">
                  <a:pos x="552" y="684"/>
                </a:cxn>
                <a:cxn ang="0">
                  <a:pos x="570" y="684"/>
                </a:cxn>
                <a:cxn ang="0">
                  <a:pos x="588" y="684"/>
                </a:cxn>
                <a:cxn ang="0">
                  <a:pos x="606" y="684"/>
                </a:cxn>
                <a:cxn ang="0">
                  <a:pos x="624" y="684"/>
                </a:cxn>
                <a:cxn ang="0">
                  <a:pos x="642" y="684"/>
                </a:cxn>
                <a:cxn ang="0">
                  <a:pos x="660" y="684"/>
                </a:cxn>
                <a:cxn ang="0">
                  <a:pos x="678" y="684"/>
                </a:cxn>
                <a:cxn ang="0">
                  <a:pos x="696" y="684"/>
                </a:cxn>
                <a:cxn ang="0">
                  <a:pos x="714" y="684"/>
                </a:cxn>
                <a:cxn ang="0">
                  <a:pos x="732" y="684"/>
                </a:cxn>
                <a:cxn ang="0">
                  <a:pos x="750" y="684"/>
                </a:cxn>
              </a:cxnLst>
              <a:rect l="0" t="0" r="r" b="b"/>
              <a:pathLst>
                <a:path w="762" h="684">
                  <a:moveTo>
                    <a:pt x="0" y="684"/>
                  </a:moveTo>
                  <a:lnTo>
                    <a:pt x="6" y="684"/>
                  </a:lnTo>
                  <a:lnTo>
                    <a:pt x="12" y="684"/>
                  </a:lnTo>
                  <a:lnTo>
                    <a:pt x="18" y="684"/>
                  </a:lnTo>
                  <a:lnTo>
                    <a:pt x="24" y="684"/>
                  </a:lnTo>
                  <a:lnTo>
                    <a:pt x="30" y="684"/>
                  </a:lnTo>
                  <a:lnTo>
                    <a:pt x="36" y="684"/>
                  </a:lnTo>
                  <a:lnTo>
                    <a:pt x="42" y="684"/>
                  </a:lnTo>
                  <a:lnTo>
                    <a:pt x="48" y="684"/>
                  </a:lnTo>
                  <a:lnTo>
                    <a:pt x="54" y="684"/>
                  </a:lnTo>
                  <a:lnTo>
                    <a:pt x="60" y="684"/>
                  </a:lnTo>
                  <a:lnTo>
                    <a:pt x="66" y="684"/>
                  </a:lnTo>
                  <a:lnTo>
                    <a:pt x="72" y="684"/>
                  </a:lnTo>
                  <a:lnTo>
                    <a:pt x="78" y="684"/>
                  </a:lnTo>
                  <a:lnTo>
                    <a:pt x="84" y="684"/>
                  </a:lnTo>
                  <a:lnTo>
                    <a:pt x="90" y="684"/>
                  </a:lnTo>
                  <a:lnTo>
                    <a:pt x="96" y="684"/>
                  </a:lnTo>
                  <a:lnTo>
                    <a:pt x="102" y="684"/>
                  </a:lnTo>
                  <a:lnTo>
                    <a:pt x="108" y="684"/>
                  </a:lnTo>
                  <a:lnTo>
                    <a:pt x="114" y="684"/>
                  </a:lnTo>
                  <a:lnTo>
                    <a:pt x="120" y="684"/>
                  </a:lnTo>
                  <a:lnTo>
                    <a:pt x="126" y="684"/>
                  </a:lnTo>
                  <a:lnTo>
                    <a:pt x="132" y="684"/>
                  </a:lnTo>
                  <a:lnTo>
                    <a:pt x="138" y="684"/>
                  </a:lnTo>
                  <a:lnTo>
                    <a:pt x="144" y="684"/>
                  </a:lnTo>
                  <a:lnTo>
                    <a:pt x="150" y="684"/>
                  </a:lnTo>
                  <a:lnTo>
                    <a:pt x="156" y="684"/>
                  </a:lnTo>
                  <a:lnTo>
                    <a:pt x="162" y="684"/>
                  </a:lnTo>
                  <a:lnTo>
                    <a:pt x="168" y="684"/>
                  </a:lnTo>
                  <a:lnTo>
                    <a:pt x="174" y="684"/>
                  </a:lnTo>
                  <a:lnTo>
                    <a:pt x="180" y="684"/>
                  </a:lnTo>
                  <a:lnTo>
                    <a:pt x="186" y="684"/>
                  </a:lnTo>
                  <a:lnTo>
                    <a:pt x="192" y="684"/>
                  </a:lnTo>
                  <a:lnTo>
                    <a:pt x="198" y="684"/>
                  </a:lnTo>
                  <a:lnTo>
                    <a:pt x="204" y="684"/>
                  </a:lnTo>
                  <a:lnTo>
                    <a:pt x="210" y="684"/>
                  </a:lnTo>
                  <a:lnTo>
                    <a:pt x="216" y="684"/>
                  </a:lnTo>
                  <a:lnTo>
                    <a:pt x="222" y="684"/>
                  </a:lnTo>
                  <a:lnTo>
                    <a:pt x="228" y="684"/>
                  </a:lnTo>
                  <a:lnTo>
                    <a:pt x="234" y="684"/>
                  </a:lnTo>
                  <a:lnTo>
                    <a:pt x="240" y="684"/>
                  </a:lnTo>
                  <a:lnTo>
                    <a:pt x="246" y="684"/>
                  </a:lnTo>
                  <a:lnTo>
                    <a:pt x="252" y="684"/>
                  </a:lnTo>
                  <a:lnTo>
                    <a:pt x="258" y="684"/>
                  </a:lnTo>
                  <a:lnTo>
                    <a:pt x="264" y="684"/>
                  </a:lnTo>
                  <a:lnTo>
                    <a:pt x="270" y="684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684"/>
                  </a:lnTo>
                  <a:lnTo>
                    <a:pt x="300" y="684"/>
                  </a:lnTo>
                  <a:lnTo>
                    <a:pt x="306" y="684"/>
                  </a:lnTo>
                  <a:lnTo>
                    <a:pt x="312" y="684"/>
                  </a:lnTo>
                  <a:lnTo>
                    <a:pt x="318" y="684"/>
                  </a:lnTo>
                  <a:lnTo>
                    <a:pt x="324" y="684"/>
                  </a:lnTo>
                  <a:lnTo>
                    <a:pt x="330" y="684"/>
                  </a:lnTo>
                  <a:lnTo>
                    <a:pt x="336" y="684"/>
                  </a:lnTo>
                  <a:lnTo>
                    <a:pt x="342" y="684"/>
                  </a:lnTo>
                  <a:lnTo>
                    <a:pt x="348" y="684"/>
                  </a:lnTo>
                  <a:lnTo>
                    <a:pt x="354" y="684"/>
                  </a:lnTo>
                  <a:lnTo>
                    <a:pt x="360" y="684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8" y="684"/>
                  </a:lnTo>
                  <a:lnTo>
                    <a:pt x="384" y="684"/>
                  </a:lnTo>
                  <a:lnTo>
                    <a:pt x="390" y="684"/>
                  </a:lnTo>
                  <a:lnTo>
                    <a:pt x="396" y="684"/>
                  </a:lnTo>
                  <a:lnTo>
                    <a:pt x="402" y="684"/>
                  </a:lnTo>
                  <a:lnTo>
                    <a:pt x="408" y="684"/>
                  </a:lnTo>
                  <a:lnTo>
                    <a:pt x="414" y="684"/>
                  </a:lnTo>
                  <a:lnTo>
                    <a:pt x="420" y="684"/>
                  </a:lnTo>
                  <a:lnTo>
                    <a:pt x="426" y="684"/>
                  </a:lnTo>
                  <a:lnTo>
                    <a:pt x="432" y="684"/>
                  </a:lnTo>
                  <a:lnTo>
                    <a:pt x="438" y="684"/>
                  </a:lnTo>
                  <a:lnTo>
                    <a:pt x="444" y="684"/>
                  </a:lnTo>
                  <a:lnTo>
                    <a:pt x="450" y="684"/>
                  </a:lnTo>
                  <a:lnTo>
                    <a:pt x="456" y="684"/>
                  </a:lnTo>
                  <a:lnTo>
                    <a:pt x="462" y="684"/>
                  </a:lnTo>
                  <a:lnTo>
                    <a:pt x="468" y="684"/>
                  </a:lnTo>
                  <a:lnTo>
                    <a:pt x="474" y="684"/>
                  </a:lnTo>
                  <a:lnTo>
                    <a:pt x="480" y="684"/>
                  </a:lnTo>
                  <a:lnTo>
                    <a:pt x="486" y="684"/>
                  </a:lnTo>
                  <a:lnTo>
                    <a:pt x="492" y="684"/>
                  </a:lnTo>
                  <a:lnTo>
                    <a:pt x="498" y="684"/>
                  </a:lnTo>
                  <a:lnTo>
                    <a:pt x="504" y="684"/>
                  </a:lnTo>
                  <a:lnTo>
                    <a:pt x="510" y="684"/>
                  </a:lnTo>
                  <a:lnTo>
                    <a:pt x="516" y="684"/>
                  </a:lnTo>
                  <a:lnTo>
                    <a:pt x="522" y="684"/>
                  </a:lnTo>
                  <a:lnTo>
                    <a:pt x="528" y="684"/>
                  </a:lnTo>
                  <a:lnTo>
                    <a:pt x="534" y="684"/>
                  </a:lnTo>
                  <a:lnTo>
                    <a:pt x="540" y="684"/>
                  </a:lnTo>
                  <a:lnTo>
                    <a:pt x="546" y="684"/>
                  </a:lnTo>
                  <a:lnTo>
                    <a:pt x="552" y="684"/>
                  </a:lnTo>
                  <a:lnTo>
                    <a:pt x="558" y="684"/>
                  </a:lnTo>
                  <a:lnTo>
                    <a:pt x="564" y="684"/>
                  </a:lnTo>
                  <a:lnTo>
                    <a:pt x="570" y="684"/>
                  </a:lnTo>
                  <a:lnTo>
                    <a:pt x="576" y="684"/>
                  </a:lnTo>
                  <a:lnTo>
                    <a:pt x="582" y="684"/>
                  </a:lnTo>
                  <a:lnTo>
                    <a:pt x="588" y="684"/>
                  </a:lnTo>
                  <a:lnTo>
                    <a:pt x="594" y="684"/>
                  </a:lnTo>
                  <a:lnTo>
                    <a:pt x="600" y="684"/>
                  </a:lnTo>
                  <a:lnTo>
                    <a:pt x="606" y="684"/>
                  </a:lnTo>
                  <a:lnTo>
                    <a:pt x="612" y="684"/>
                  </a:lnTo>
                  <a:lnTo>
                    <a:pt x="618" y="684"/>
                  </a:lnTo>
                  <a:lnTo>
                    <a:pt x="624" y="684"/>
                  </a:lnTo>
                  <a:lnTo>
                    <a:pt x="630" y="684"/>
                  </a:lnTo>
                  <a:lnTo>
                    <a:pt x="636" y="684"/>
                  </a:lnTo>
                  <a:lnTo>
                    <a:pt x="642" y="684"/>
                  </a:lnTo>
                  <a:lnTo>
                    <a:pt x="648" y="684"/>
                  </a:lnTo>
                  <a:lnTo>
                    <a:pt x="654" y="684"/>
                  </a:lnTo>
                  <a:lnTo>
                    <a:pt x="660" y="684"/>
                  </a:lnTo>
                  <a:lnTo>
                    <a:pt x="666" y="684"/>
                  </a:lnTo>
                  <a:lnTo>
                    <a:pt x="672" y="684"/>
                  </a:lnTo>
                  <a:lnTo>
                    <a:pt x="678" y="684"/>
                  </a:lnTo>
                  <a:lnTo>
                    <a:pt x="684" y="684"/>
                  </a:lnTo>
                  <a:lnTo>
                    <a:pt x="690" y="684"/>
                  </a:lnTo>
                  <a:lnTo>
                    <a:pt x="696" y="684"/>
                  </a:lnTo>
                  <a:lnTo>
                    <a:pt x="702" y="684"/>
                  </a:lnTo>
                  <a:lnTo>
                    <a:pt x="708" y="684"/>
                  </a:lnTo>
                  <a:lnTo>
                    <a:pt x="714" y="684"/>
                  </a:lnTo>
                  <a:lnTo>
                    <a:pt x="720" y="684"/>
                  </a:lnTo>
                  <a:lnTo>
                    <a:pt x="726" y="684"/>
                  </a:lnTo>
                  <a:lnTo>
                    <a:pt x="732" y="684"/>
                  </a:lnTo>
                  <a:lnTo>
                    <a:pt x="738" y="684"/>
                  </a:lnTo>
                  <a:lnTo>
                    <a:pt x="744" y="684"/>
                  </a:lnTo>
                  <a:lnTo>
                    <a:pt x="750" y="684"/>
                  </a:lnTo>
                  <a:lnTo>
                    <a:pt x="756" y="684"/>
                  </a:lnTo>
                  <a:lnTo>
                    <a:pt x="762" y="684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8" name="Freeform 214"/>
            <p:cNvSpPr>
              <a:spLocks/>
            </p:cNvSpPr>
            <p:nvPr/>
          </p:nvSpPr>
          <p:spPr bwMode="auto">
            <a:xfrm>
              <a:off x="5353050" y="2446338"/>
              <a:ext cx="1190625" cy="828675"/>
            </a:xfrm>
            <a:custGeom>
              <a:avLst/>
              <a:gdLst/>
              <a:ahLst/>
              <a:cxnLst>
                <a:cxn ang="0">
                  <a:pos x="12" y="522"/>
                </a:cxn>
                <a:cxn ang="0">
                  <a:pos x="30" y="324"/>
                </a:cxn>
                <a:cxn ang="0">
                  <a:pos x="48" y="258"/>
                </a:cxn>
                <a:cxn ang="0">
                  <a:pos x="66" y="258"/>
                </a:cxn>
                <a:cxn ang="0">
                  <a:pos x="84" y="258"/>
                </a:cxn>
                <a:cxn ang="0">
                  <a:pos x="102" y="258"/>
                </a:cxn>
                <a:cxn ang="0">
                  <a:pos x="120" y="258"/>
                </a:cxn>
                <a:cxn ang="0">
                  <a:pos x="138" y="258"/>
                </a:cxn>
                <a:cxn ang="0">
                  <a:pos x="156" y="258"/>
                </a:cxn>
                <a:cxn ang="0">
                  <a:pos x="168" y="126"/>
                </a:cxn>
                <a:cxn ang="0">
                  <a:pos x="186" y="126"/>
                </a:cxn>
                <a:cxn ang="0">
                  <a:pos x="198" y="228"/>
                </a:cxn>
                <a:cxn ang="0">
                  <a:pos x="216" y="228"/>
                </a:cxn>
                <a:cxn ang="0">
                  <a:pos x="234" y="228"/>
                </a:cxn>
                <a:cxn ang="0">
                  <a:pos x="252" y="228"/>
                </a:cxn>
                <a:cxn ang="0">
                  <a:pos x="270" y="228"/>
                </a:cxn>
                <a:cxn ang="0">
                  <a:pos x="288" y="228"/>
                </a:cxn>
                <a:cxn ang="0">
                  <a:pos x="306" y="228"/>
                </a:cxn>
                <a:cxn ang="0">
                  <a:pos x="324" y="228"/>
                </a:cxn>
                <a:cxn ang="0">
                  <a:pos x="342" y="228"/>
                </a:cxn>
                <a:cxn ang="0">
                  <a:pos x="360" y="228"/>
                </a:cxn>
                <a:cxn ang="0">
                  <a:pos x="378" y="228"/>
                </a:cxn>
                <a:cxn ang="0">
                  <a:pos x="396" y="228"/>
                </a:cxn>
                <a:cxn ang="0">
                  <a:pos x="414" y="228"/>
                </a:cxn>
                <a:cxn ang="0">
                  <a:pos x="432" y="324"/>
                </a:cxn>
                <a:cxn ang="0">
                  <a:pos x="450" y="324"/>
                </a:cxn>
                <a:cxn ang="0">
                  <a:pos x="468" y="324"/>
                </a:cxn>
                <a:cxn ang="0">
                  <a:pos x="486" y="324"/>
                </a:cxn>
                <a:cxn ang="0">
                  <a:pos x="504" y="324"/>
                </a:cxn>
                <a:cxn ang="0">
                  <a:pos x="522" y="324"/>
                </a:cxn>
                <a:cxn ang="0">
                  <a:pos x="540" y="324"/>
                </a:cxn>
                <a:cxn ang="0">
                  <a:pos x="558" y="324"/>
                </a:cxn>
                <a:cxn ang="0">
                  <a:pos x="576" y="324"/>
                </a:cxn>
                <a:cxn ang="0">
                  <a:pos x="594" y="324"/>
                </a:cxn>
                <a:cxn ang="0">
                  <a:pos x="612" y="324"/>
                </a:cxn>
                <a:cxn ang="0">
                  <a:pos x="630" y="324"/>
                </a:cxn>
                <a:cxn ang="0">
                  <a:pos x="648" y="324"/>
                </a:cxn>
                <a:cxn ang="0">
                  <a:pos x="666" y="324"/>
                </a:cxn>
                <a:cxn ang="0">
                  <a:pos x="684" y="324"/>
                </a:cxn>
                <a:cxn ang="0">
                  <a:pos x="702" y="324"/>
                </a:cxn>
                <a:cxn ang="0">
                  <a:pos x="720" y="324"/>
                </a:cxn>
                <a:cxn ang="0">
                  <a:pos x="738" y="324"/>
                </a:cxn>
              </a:cxnLst>
              <a:rect l="0" t="0" r="r" b="b"/>
              <a:pathLst>
                <a:path w="750" h="522">
                  <a:moveTo>
                    <a:pt x="0" y="522"/>
                  </a:moveTo>
                  <a:lnTo>
                    <a:pt x="6" y="522"/>
                  </a:lnTo>
                  <a:lnTo>
                    <a:pt x="12" y="522"/>
                  </a:lnTo>
                  <a:lnTo>
                    <a:pt x="18" y="522"/>
                  </a:lnTo>
                  <a:lnTo>
                    <a:pt x="24" y="522"/>
                  </a:lnTo>
                  <a:lnTo>
                    <a:pt x="30" y="324"/>
                  </a:lnTo>
                  <a:lnTo>
                    <a:pt x="36" y="324"/>
                  </a:lnTo>
                  <a:lnTo>
                    <a:pt x="42" y="258"/>
                  </a:lnTo>
                  <a:lnTo>
                    <a:pt x="48" y="258"/>
                  </a:lnTo>
                  <a:lnTo>
                    <a:pt x="54" y="258"/>
                  </a:lnTo>
                  <a:lnTo>
                    <a:pt x="60" y="258"/>
                  </a:lnTo>
                  <a:lnTo>
                    <a:pt x="66" y="258"/>
                  </a:lnTo>
                  <a:lnTo>
                    <a:pt x="72" y="258"/>
                  </a:lnTo>
                  <a:lnTo>
                    <a:pt x="78" y="258"/>
                  </a:lnTo>
                  <a:lnTo>
                    <a:pt x="84" y="258"/>
                  </a:lnTo>
                  <a:lnTo>
                    <a:pt x="90" y="258"/>
                  </a:lnTo>
                  <a:lnTo>
                    <a:pt x="96" y="258"/>
                  </a:lnTo>
                  <a:lnTo>
                    <a:pt x="102" y="258"/>
                  </a:lnTo>
                  <a:lnTo>
                    <a:pt x="108" y="258"/>
                  </a:lnTo>
                  <a:lnTo>
                    <a:pt x="114" y="258"/>
                  </a:lnTo>
                  <a:lnTo>
                    <a:pt x="120" y="258"/>
                  </a:lnTo>
                  <a:lnTo>
                    <a:pt x="126" y="258"/>
                  </a:lnTo>
                  <a:lnTo>
                    <a:pt x="132" y="258"/>
                  </a:lnTo>
                  <a:lnTo>
                    <a:pt x="138" y="258"/>
                  </a:lnTo>
                  <a:lnTo>
                    <a:pt x="144" y="258"/>
                  </a:lnTo>
                  <a:lnTo>
                    <a:pt x="150" y="258"/>
                  </a:lnTo>
                  <a:lnTo>
                    <a:pt x="156" y="258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126"/>
                  </a:lnTo>
                  <a:lnTo>
                    <a:pt x="174" y="126"/>
                  </a:lnTo>
                  <a:lnTo>
                    <a:pt x="180" y="126"/>
                  </a:lnTo>
                  <a:lnTo>
                    <a:pt x="186" y="126"/>
                  </a:lnTo>
                  <a:lnTo>
                    <a:pt x="186" y="258"/>
                  </a:lnTo>
                  <a:lnTo>
                    <a:pt x="192" y="258"/>
                  </a:lnTo>
                  <a:lnTo>
                    <a:pt x="198" y="228"/>
                  </a:lnTo>
                  <a:lnTo>
                    <a:pt x="204" y="228"/>
                  </a:lnTo>
                  <a:lnTo>
                    <a:pt x="210" y="228"/>
                  </a:lnTo>
                  <a:lnTo>
                    <a:pt x="216" y="228"/>
                  </a:lnTo>
                  <a:lnTo>
                    <a:pt x="222" y="228"/>
                  </a:lnTo>
                  <a:lnTo>
                    <a:pt x="228" y="228"/>
                  </a:lnTo>
                  <a:lnTo>
                    <a:pt x="234" y="228"/>
                  </a:lnTo>
                  <a:lnTo>
                    <a:pt x="240" y="228"/>
                  </a:lnTo>
                  <a:lnTo>
                    <a:pt x="246" y="228"/>
                  </a:lnTo>
                  <a:lnTo>
                    <a:pt x="252" y="228"/>
                  </a:lnTo>
                  <a:lnTo>
                    <a:pt x="258" y="228"/>
                  </a:lnTo>
                  <a:lnTo>
                    <a:pt x="264" y="228"/>
                  </a:lnTo>
                  <a:lnTo>
                    <a:pt x="270" y="228"/>
                  </a:lnTo>
                  <a:lnTo>
                    <a:pt x="276" y="228"/>
                  </a:lnTo>
                  <a:lnTo>
                    <a:pt x="282" y="228"/>
                  </a:lnTo>
                  <a:lnTo>
                    <a:pt x="288" y="228"/>
                  </a:lnTo>
                  <a:lnTo>
                    <a:pt x="294" y="228"/>
                  </a:lnTo>
                  <a:lnTo>
                    <a:pt x="300" y="228"/>
                  </a:lnTo>
                  <a:lnTo>
                    <a:pt x="306" y="228"/>
                  </a:lnTo>
                  <a:lnTo>
                    <a:pt x="312" y="228"/>
                  </a:lnTo>
                  <a:lnTo>
                    <a:pt x="318" y="228"/>
                  </a:lnTo>
                  <a:lnTo>
                    <a:pt x="324" y="228"/>
                  </a:lnTo>
                  <a:lnTo>
                    <a:pt x="330" y="228"/>
                  </a:lnTo>
                  <a:lnTo>
                    <a:pt x="336" y="228"/>
                  </a:lnTo>
                  <a:lnTo>
                    <a:pt x="342" y="228"/>
                  </a:lnTo>
                  <a:lnTo>
                    <a:pt x="348" y="228"/>
                  </a:lnTo>
                  <a:lnTo>
                    <a:pt x="354" y="228"/>
                  </a:lnTo>
                  <a:lnTo>
                    <a:pt x="360" y="228"/>
                  </a:lnTo>
                  <a:lnTo>
                    <a:pt x="366" y="228"/>
                  </a:lnTo>
                  <a:lnTo>
                    <a:pt x="372" y="228"/>
                  </a:lnTo>
                  <a:lnTo>
                    <a:pt x="378" y="228"/>
                  </a:lnTo>
                  <a:lnTo>
                    <a:pt x="384" y="228"/>
                  </a:lnTo>
                  <a:lnTo>
                    <a:pt x="390" y="228"/>
                  </a:lnTo>
                  <a:lnTo>
                    <a:pt x="396" y="228"/>
                  </a:lnTo>
                  <a:lnTo>
                    <a:pt x="402" y="228"/>
                  </a:lnTo>
                  <a:lnTo>
                    <a:pt x="408" y="228"/>
                  </a:lnTo>
                  <a:lnTo>
                    <a:pt x="414" y="228"/>
                  </a:lnTo>
                  <a:lnTo>
                    <a:pt x="420" y="228"/>
                  </a:lnTo>
                  <a:lnTo>
                    <a:pt x="426" y="324"/>
                  </a:lnTo>
                  <a:lnTo>
                    <a:pt x="432" y="324"/>
                  </a:lnTo>
                  <a:lnTo>
                    <a:pt x="438" y="324"/>
                  </a:lnTo>
                  <a:lnTo>
                    <a:pt x="444" y="324"/>
                  </a:lnTo>
                  <a:lnTo>
                    <a:pt x="450" y="324"/>
                  </a:lnTo>
                  <a:lnTo>
                    <a:pt x="456" y="324"/>
                  </a:lnTo>
                  <a:lnTo>
                    <a:pt x="462" y="324"/>
                  </a:lnTo>
                  <a:lnTo>
                    <a:pt x="468" y="324"/>
                  </a:lnTo>
                  <a:lnTo>
                    <a:pt x="474" y="324"/>
                  </a:lnTo>
                  <a:lnTo>
                    <a:pt x="480" y="324"/>
                  </a:lnTo>
                  <a:lnTo>
                    <a:pt x="486" y="324"/>
                  </a:lnTo>
                  <a:lnTo>
                    <a:pt x="492" y="324"/>
                  </a:lnTo>
                  <a:lnTo>
                    <a:pt x="498" y="324"/>
                  </a:lnTo>
                  <a:lnTo>
                    <a:pt x="504" y="324"/>
                  </a:lnTo>
                  <a:lnTo>
                    <a:pt x="510" y="324"/>
                  </a:lnTo>
                  <a:lnTo>
                    <a:pt x="516" y="324"/>
                  </a:lnTo>
                  <a:lnTo>
                    <a:pt x="522" y="324"/>
                  </a:lnTo>
                  <a:lnTo>
                    <a:pt x="528" y="324"/>
                  </a:lnTo>
                  <a:lnTo>
                    <a:pt x="534" y="324"/>
                  </a:lnTo>
                  <a:lnTo>
                    <a:pt x="540" y="324"/>
                  </a:lnTo>
                  <a:lnTo>
                    <a:pt x="546" y="324"/>
                  </a:lnTo>
                  <a:lnTo>
                    <a:pt x="552" y="324"/>
                  </a:lnTo>
                  <a:lnTo>
                    <a:pt x="558" y="324"/>
                  </a:lnTo>
                  <a:lnTo>
                    <a:pt x="564" y="324"/>
                  </a:lnTo>
                  <a:lnTo>
                    <a:pt x="570" y="324"/>
                  </a:lnTo>
                  <a:lnTo>
                    <a:pt x="576" y="324"/>
                  </a:lnTo>
                  <a:lnTo>
                    <a:pt x="582" y="324"/>
                  </a:lnTo>
                  <a:lnTo>
                    <a:pt x="588" y="324"/>
                  </a:lnTo>
                  <a:lnTo>
                    <a:pt x="594" y="324"/>
                  </a:lnTo>
                  <a:lnTo>
                    <a:pt x="600" y="324"/>
                  </a:lnTo>
                  <a:lnTo>
                    <a:pt x="606" y="324"/>
                  </a:lnTo>
                  <a:lnTo>
                    <a:pt x="612" y="324"/>
                  </a:lnTo>
                  <a:lnTo>
                    <a:pt x="618" y="324"/>
                  </a:lnTo>
                  <a:lnTo>
                    <a:pt x="624" y="324"/>
                  </a:lnTo>
                  <a:lnTo>
                    <a:pt x="630" y="324"/>
                  </a:lnTo>
                  <a:lnTo>
                    <a:pt x="636" y="324"/>
                  </a:lnTo>
                  <a:lnTo>
                    <a:pt x="642" y="324"/>
                  </a:lnTo>
                  <a:lnTo>
                    <a:pt x="648" y="324"/>
                  </a:lnTo>
                  <a:lnTo>
                    <a:pt x="654" y="324"/>
                  </a:lnTo>
                  <a:lnTo>
                    <a:pt x="660" y="324"/>
                  </a:lnTo>
                  <a:lnTo>
                    <a:pt x="666" y="324"/>
                  </a:lnTo>
                  <a:lnTo>
                    <a:pt x="672" y="324"/>
                  </a:lnTo>
                  <a:lnTo>
                    <a:pt x="678" y="324"/>
                  </a:lnTo>
                  <a:lnTo>
                    <a:pt x="684" y="324"/>
                  </a:lnTo>
                  <a:lnTo>
                    <a:pt x="690" y="324"/>
                  </a:lnTo>
                  <a:lnTo>
                    <a:pt x="696" y="324"/>
                  </a:lnTo>
                  <a:lnTo>
                    <a:pt x="702" y="324"/>
                  </a:lnTo>
                  <a:lnTo>
                    <a:pt x="708" y="324"/>
                  </a:lnTo>
                  <a:lnTo>
                    <a:pt x="714" y="324"/>
                  </a:lnTo>
                  <a:lnTo>
                    <a:pt x="720" y="324"/>
                  </a:lnTo>
                  <a:lnTo>
                    <a:pt x="726" y="324"/>
                  </a:lnTo>
                  <a:lnTo>
                    <a:pt x="732" y="324"/>
                  </a:lnTo>
                  <a:lnTo>
                    <a:pt x="738" y="324"/>
                  </a:lnTo>
                  <a:lnTo>
                    <a:pt x="744" y="324"/>
                  </a:lnTo>
                  <a:lnTo>
                    <a:pt x="750" y="324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9" name="Freeform 215"/>
            <p:cNvSpPr>
              <a:spLocks/>
            </p:cNvSpPr>
            <p:nvPr/>
          </p:nvSpPr>
          <p:spPr bwMode="auto">
            <a:xfrm>
              <a:off x="6543675" y="2646363"/>
              <a:ext cx="1209675" cy="628650"/>
            </a:xfrm>
            <a:custGeom>
              <a:avLst/>
              <a:gdLst/>
              <a:ahLst/>
              <a:cxnLst>
                <a:cxn ang="0">
                  <a:pos x="12" y="198"/>
                </a:cxn>
                <a:cxn ang="0">
                  <a:pos x="30" y="198"/>
                </a:cxn>
                <a:cxn ang="0">
                  <a:pos x="48" y="198"/>
                </a:cxn>
                <a:cxn ang="0">
                  <a:pos x="66" y="198"/>
                </a:cxn>
                <a:cxn ang="0">
                  <a:pos x="84" y="198"/>
                </a:cxn>
                <a:cxn ang="0">
                  <a:pos x="102" y="198"/>
                </a:cxn>
                <a:cxn ang="0">
                  <a:pos x="120" y="198"/>
                </a:cxn>
                <a:cxn ang="0">
                  <a:pos x="138" y="198"/>
                </a:cxn>
                <a:cxn ang="0">
                  <a:pos x="156" y="198"/>
                </a:cxn>
                <a:cxn ang="0">
                  <a:pos x="174" y="198"/>
                </a:cxn>
                <a:cxn ang="0">
                  <a:pos x="192" y="198"/>
                </a:cxn>
                <a:cxn ang="0">
                  <a:pos x="210" y="198"/>
                </a:cxn>
                <a:cxn ang="0">
                  <a:pos x="228" y="396"/>
                </a:cxn>
                <a:cxn ang="0">
                  <a:pos x="246" y="396"/>
                </a:cxn>
                <a:cxn ang="0">
                  <a:pos x="264" y="396"/>
                </a:cxn>
                <a:cxn ang="0">
                  <a:pos x="282" y="396"/>
                </a:cxn>
                <a:cxn ang="0">
                  <a:pos x="300" y="396"/>
                </a:cxn>
                <a:cxn ang="0">
                  <a:pos x="318" y="396"/>
                </a:cxn>
                <a:cxn ang="0">
                  <a:pos x="336" y="396"/>
                </a:cxn>
                <a:cxn ang="0">
                  <a:pos x="354" y="396"/>
                </a:cxn>
                <a:cxn ang="0">
                  <a:pos x="372" y="396"/>
                </a:cxn>
                <a:cxn ang="0">
                  <a:pos x="390" y="396"/>
                </a:cxn>
                <a:cxn ang="0">
                  <a:pos x="408" y="396"/>
                </a:cxn>
                <a:cxn ang="0">
                  <a:pos x="426" y="396"/>
                </a:cxn>
                <a:cxn ang="0">
                  <a:pos x="444" y="396"/>
                </a:cxn>
                <a:cxn ang="0">
                  <a:pos x="462" y="396"/>
                </a:cxn>
                <a:cxn ang="0">
                  <a:pos x="480" y="396"/>
                </a:cxn>
                <a:cxn ang="0">
                  <a:pos x="498" y="396"/>
                </a:cxn>
                <a:cxn ang="0">
                  <a:pos x="516" y="396"/>
                </a:cxn>
                <a:cxn ang="0">
                  <a:pos x="534" y="396"/>
                </a:cxn>
                <a:cxn ang="0">
                  <a:pos x="552" y="396"/>
                </a:cxn>
                <a:cxn ang="0">
                  <a:pos x="570" y="396"/>
                </a:cxn>
                <a:cxn ang="0">
                  <a:pos x="588" y="396"/>
                </a:cxn>
                <a:cxn ang="0">
                  <a:pos x="606" y="396"/>
                </a:cxn>
                <a:cxn ang="0">
                  <a:pos x="624" y="264"/>
                </a:cxn>
                <a:cxn ang="0">
                  <a:pos x="642" y="132"/>
                </a:cxn>
                <a:cxn ang="0">
                  <a:pos x="660" y="132"/>
                </a:cxn>
                <a:cxn ang="0">
                  <a:pos x="678" y="132"/>
                </a:cxn>
                <a:cxn ang="0">
                  <a:pos x="696" y="132"/>
                </a:cxn>
                <a:cxn ang="0">
                  <a:pos x="714" y="132"/>
                </a:cxn>
                <a:cxn ang="0">
                  <a:pos x="732" y="132"/>
                </a:cxn>
                <a:cxn ang="0">
                  <a:pos x="750" y="0"/>
                </a:cxn>
              </a:cxnLst>
              <a:rect l="0" t="0" r="r" b="b"/>
              <a:pathLst>
                <a:path w="762" h="396">
                  <a:moveTo>
                    <a:pt x="0" y="198"/>
                  </a:moveTo>
                  <a:lnTo>
                    <a:pt x="6" y="198"/>
                  </a:lnTo>
                  <a:lnTo>
                    <a:pt x="12" y="198"/>
                  </a:lnTo>
                  <a:lnTo>
                    <a:pt x="18" y="198"/>
                  </a:lnTo>
                  <a:lnTo>
                    <a:pt x="24" y="198"/>
                  </a:lnTo>
                  <a:lnTo>
                    <a:pt x="30" y="198"/>
                  </a:lnTo>
                  <a:lnTo>
                    <a:pt x="36" y="198"/>
                  </a:lnTo>
                  <a:lnTo>
                    <a:pt x="42" y="198"/>
                  </a:lnTo>
                  <a:lnTo>
                    <a:pt x="48" y="198"/>
                  </a:lnTo>
                  <a:lnTo>
                    <a:pt x="54" y="198"/>
                  </a:lnTo>
                  <a:lnTo>
                    <a:pt x="60" y="198"/>
                  </a:lnTo>
                  <a:lnTo>
                    <a:pt x="66" y="198"/>
                  </a:lnTo>
                  <a:lnTo>
                    <a:pt x="72" y="198"/>
                  </a:lnTo>
                  <a:lnTo>
                    <a:pt x="78" y="198"/>
                  </a:lnTo>
                  <a:lnTo>
                    <a:pt x="84" y="198"/>
                  </a:lnTo>
                  <a:lnTo>
                    <a:pt x="90" y="198"/>
                  </a:lnTo>
                  <a:lnTo>
                    <a:pt x="96" y="198"/>
                  </a:lnTo>
                  <a:lnTo>
                    <a:pt x="102" y="198"/>
                  </a:lnTo>
                  <a:lnTo>
                    <a:pt x="108" y="198"/>
                  </a:lnTo>
                  <a:lnTo>
                    <a:pt x="114" y="198"/>
                  </a:lnTo>
                  <a:lnTo>
                    <a:pt x="120" y="198"/>
                  </a:lnTo>
                  <a:lnTo>
                    <a:pt x="126" y="198"/>
                  </a:lnTo>
                  <a:lnTo>
                    <a:pt x="132" y="198"/>
                  </a:lnTo>
                  <a:lnTo>
                    <a:pt x="138" y="198"/>
                  </a:lnTo>
                  <a:lnTo>
                    <a:pt x="144" y="198"/>
                  </a:lnTo>
                  <a:lnTo>
                    <a:pt x="150" y="198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68" y="198"/>
                  </a:lnTo>
                  <a:lnTo>
                    <a:pt x="174" y="198"/>
                  </a:lnTo>
                  <a:lnTo>
                    <a:pt x="180" y="198"/>
                  </a:lnTo>
                  <a:lnTo>
                    <a:pt x="186" y="198"/>
                  </a:lnTo>
                  <a:lnTo>
                    <a:pt x="192" y="198"/>
                  </a:lnTo>
                  <a:lnTo>
                    <a:pt x="198" y="198"/>
                  </a:lnTo>
                  <a:lnTo>
                    <a:pt x="204" y="198"/>
                  </a:lnTo>
                  <a:lnTo>
                    <a:pt x="210" y="198"/>
                  </a:lnTo>
                  <a:lnTo>
                    <a:pt x="216" y="198"/>
                  </a:lnTo>
                  <a:lnTo>
                    <a:pt x="222" y="396"/>
                  </a:lnTo>
                  <a:lnTo>
                    <a:pt x="228" y="396"/>
                  </a:lnTo>
                  <a:lnTo>
                    <a:pt x="234" y="396"/>
                  </a:lnTo>
                  <a:lnTo>
                    <a:pt x="240" y="396"/>
                  </a:lnTo>
                  <a:lnTo>
                    <a:pt x="246" y="396"/>
                  </a:lnTo>
                  <a:lnTo>
                    <a:pt x="252" y="396"/>
                  </a:lnTo>
                  <a:lnTo>
                    <a:pt x="258" y="396"/>
                  </a:lnTo>
                  <a:lnTo>
                    <a:pt x="264" y="396"/>
                  </a:lnTo>
                  <a:lnTo>
                    <a:pt x="270" y="396"/>
                  </a:lnTo>
                  <a:lnTo>
                    <a:pt x="276" y="396"/>
                  </a:lnTo>
                  <a:lnTo>
                    <a:pt x="282" y="396"/>
                  </a:lnTo>
                  <a:lnTo>
                    <a:pt x="288" y="396"/>
                  </a:lnTo>
                  <a:lnTo>
                    <a:pt x="294" y="396"/>
                  </a:lnTo>
                  <a:lnTo>
                    <a:pt x="300" y="396"/>
                  </a:lnTo>
                  <a:lnTo>
                    <a:pt x="306" y="396"/>
                  </a:lnTo>
                  <a:lnTo>
                    <a:pt x="312" y="396"/>
                  </a:lnTo>
                  <a:lnTo>
                    <a:pt x="318" y="396"/>
                  </a:lnTo>
                  <a:lnTo>
                    <a:pt x="324" y="396"/>
                  </a:lnTo>
                  <a:lnTo>
                    <a:pt x="330" y="396"/>
                  </a:lnTo>
                  <a:lnTo>
                    <a:pt x="336" y="396"/>
                  </a:lnTo>
                  <a:lnTo>
                    <a:pt x="342" y="396"/>
                  </a:lnTo>
                  <a:lnTo>
                    <a:pt x="348" y="396"/>
                  </a:lnTo>
                  <a:lnTo>
                    <a:pt x="354" y="396"/>
                  </a:lnTo>
                  <a:lnTo>
                    <a:pt x="360" y="396"/>
                  </a:lnTo>
                  <a:lnTo>
                    <a:pt x="366" y="396"/>
                  </a:lnTo>
                  <a:lnTo>
                    <a:pt x="372" y="396"/>
                  </a:lnTo>
                  <a:lnTo>
                    <a:pt x="378" y="396"/>
                  </a:lnTo>
                  <a:lnTo>
                    <a:pt x="384" y="396"/>
                  </a:lnTo>
                  <a:lnTo>
                    <a:pt x="390" y="396"/>
                  </a:lnTo>
                  <a:lnTo>
                    <a:pt x="396" y="396"/>
                  </a:lnTo>
                  <a:lnTo>
                    <a:pt x="402" y="396"/>
                  </a:lnTo>
                  <a:lnTo>
                    <a:pt x="408" y="396"/>
                  </a:lnTo>
                  <a:lnTo>
                    <a:pt x="414" y="396"/>
                  </a:lnTo>
                  <a:lnTo>
                    <a:pt x="420" y="396"/>
                  </a:lnTo>
                  <a:lnTo>
                    <a:pt x="426" y="396"/>
                  </a:lnTo>
                  <a:lnTo>
                    <a:pt x="432" y="396"/>
                  </a:lnTo>
                  <a:lnTo>
                    <a:pt x="438" y="396"/>
                  </a:lnTo>
                  <a:lnTo>
                    <a:pt x="444" y="396"/>
                  </a:lnTo>
                  <a:lnTo>
                    <a:pt x="450" y="396"/>
                  </a:lnTo>
                  <a:lnTo>
                    <a:pt x="456" y="396"/>
                  </a:lnTo>
                  <a:lnTo>
                    <a:pt x="462" y="396"/>
                  </a:lnTo>
                  <a:lnTo>
                    <a:pt x="468" y="396"/>
                  </a:lnTo>
                  <a:lnTo>
                    <a:pt x="474" y="396"/>
                  </a:lnTo>
                  <a:lnTo>
                    <a:pt x="480" y="396"/>
                  </a:lnTo>
                  <a:lnTo>
                    <a:pt x="486" y="396"/>
                  </a:lnTo>
                  <a:lnTo>
                    <a:pt x="492" y="396"/>
                  </a:lnTo>
                  <a:lnTo>
                    <a:pt x="498" y="396"/>
                  </a:lnTo>
                  <a:lnTo>
                    <a:pt x="504" y="396"/>
                  </a:lnTo>
                  <a:lnTo>
                    <a:pt x="510" y="396"/>
                  </a:lnTo>
                  <a:lnTo>
                    <a:pt x="516" y="396"/>
                  </a:lnTo>
                  <a:lnTo>
                    <a:pt x="522" y="396"/>
                  </a:lnTo>
                  <a:lnTo>
                    <a:pt x="528" y="396"/>
                  </a:lnTo>
                  <a:lnTo>
                    <a:pt x="534" y="396"/>
                  </a:lnTo>
                  <a:lnTo>
                    <a:pt x="540" y="396"/>
                  </a:lnTo>
                  <a:lnTo>
                    <a:pt x="546" y="396"/>
                  </a:lnTo>
                  <a:lnTo>
                    <a:pt x="552" y="396"/>
                  </a:lnTo>
                  <a:lnTo>
                    <a:pt x="558" y="396"/>
                  </a:lnTo>
                  <a:lnTo>
                    <a:pt x="564" y="396"/>
                  </a:lnTo>
                  <a:lnTo>
                    <a:pt x="570" y="396"/>
                  </a:lnTo>
                  <a:lnTo>
                    <a:pt x="576" y="396"/>
                  </a:lnTo>
                  <a:lnTo>
                    <a:pt x="582" y="396"/>
                  </a:lnTo>
                  <a:lnTo>
                    <a:pt x="588" y="396"/>
                  </a:lnTo>
                  <a:lnTo>
                    <a:pt x="594" y="396"/>
                  </a:lnTo>
                  <a:lnTo>
                    <a:pt x="600" y="396"/>
                  </a:lnTo>
                  <a:lnTo>
                    <a:pt x="606" y="396"/>
                  </a:lnTo>
                  <a:lnTo>
                    <a:pt x="612" y="294"/>
                  </a:lnTo>
                  <a:lnTo>
                    <a:pt x="618" y="264"/>
                  </a:lnTo>
                  <a:lnTo>
                    <a:pt x="624" y="264"/>
                  </a:lnTo>
                  <a:lnTo>
                    <a:pt x="630" y="132"/>
                  </a:lnTo>
                  <a:lnTo>
                    <a:pt x="636" y="132"/>
                  </a:lnTo>
                  <a:lnTo>
                    <a:pt x="642" y="132"/>
                  </a:lnTo>
                  <a:lnTo>
                    <a:pt x="648" y="132"/>
                  </a:lnTo>
                  <a:lnTo>
                    <a:pt x="654" y="132"/>
                  </a:lnTo>
                  <a:lnTo>
                    <a:pt x="660" y="132"/>
                  </a:lnTo>
                  <a:lnTo>
                    <a:pt x="666" y="132"/>
                  </a:lnTo>
                  <a:lnTo>
                    <a:pt x="672" y="132"/>
                  </a:lnTo>
                  <a:lnTo>
                    <a:pt x="678" y="132"/>
                  </a:lnTo>
                  <a:lnTo>
                    <a:pt x="684" y="132"/>
                  </a:lnTo>
                  <a:lnTo>
                    <a:pt x="690" y="132"/>
                  </a:lnTo>
                  <a:lnTo>
                    <a:pt x="696" y="132"/>
                  </a:lnTo>
                  <a:lnTo>
                    <a:pt x="702" y="132"/>
                  </a:lnTo>
                  <a:lnTo>
                    <a:pt x="708" y="132"/>
                  </a:lnTo>
                  <a:lnTo>
                    <a:pt x="714" y="132"/>
                  </a:lnTo>
                  <a:lnTo>
                    <a:pt x="720" y="132"/>
                  </a:lnTo>
                  <a:lnTo>
                    <a:pt x="726" y="132"/>
                  </a:lnTo>
                  <a:lnTo>
                    <a:pt x="732" y="132"/>
                  </a:lnTo>
                  <a:lnTo>
                    <a:pt x="738" y="132"/>
                  </a:lnTo>
                  <a:lnTo>
                    <a:pt x="744" y="132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20" name="Freeform 216"/>
            <p:cNvSpPr>
              <a:spLocks/>
            </p:cNvSpPr>
            <p:nvPr/>
          </p:nvSpPr>
          <p:spPr bwMode="auto">
            <a:xfrm>
              <a:off x="7753350" y="2646363"/>
              <a:ext cx="733425" cy="6286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8" y="0"/>
                </a:cxn>
                <a:cxn ang="0">
                  <a:pos x="90" y="0"/>
                </a:cxn>
                <a:cxn ang="0">
                  <a:pos x="102" y="0"/>
                </a:cxn>
                <a:cxn ang="0">
                  <a:pos x="114" y="0"/>
                </a:cxn>
                <a:cxn ang="0">
                  <a:pos x="126" y="0"/>
                </a:cxn>
                <a:cxn ang="0">
                  <a:pos x="138" y="396"/>
                </a:cxn>
                <a:cxn ang="0">
                  <a:pos x="150" y="396"/>
                </a:cxn>
                <a:cxn ang="0">
                  <a:pos x="162" y="396"/>
                </a:cxn>
                <a:cxn ang="0">
                  <a:pos x="174" y="396"/>
                </a:cxn>
                <a:cxn ang="0">
                  <a:pos x="186" y="396"/>
                </a:cxn>
                <a:cxn ang="0">
                  <a:pos x="198" y="396"/>
                </a:cxn>
                <a:cxn ang="0">
                  <a:pos x="210" y="396"/>
                </a:cxn>
                <a:cxn ang="0">
                  <a:pos x="222" y="396"/>
                </a:cxn>
                <a:cxn ang="0">
                  <a:pos x="234" y="396"/>
                </a:cxn>
                <a:cxn ang="0">
                  <a:pos x="246" y="396"/>
                </a:cxn>
                <a:cxn ang="0">
                  <a:pos x="258" y="396"/>
                </a:cxn>
                <a:cxn ang="0">
                  <a:pos x="270" y="396"/>
                </a:cxn>
                <a:cxn ang="0">
                  <a:pos x="282" y="396"/>
                </a:cxn>
                <a:cxn ang="0">
                  <a:pos x="294" y="396"/>
                </a:cxn>
                <a:cxn ang="0">
                  <a:pos x="306" y="396"/>
                </a:cxn>
                <a:cxn ang="0">
                  <a:pos x="318" y="396"/>
                </a:cxn>
                <a:cxn ang="0">
                  <a:pos x="330" y="396"/>
                </a:cxn>
                <a:cxn ang="0">
                  <a:pos x="342" y="396"/>
                </a:cxn>
                <a:cxn ang="0">
                  <a:pos x="354" y="396"/>
                </a:cxn>
                <a:cxn ang="0">
                  <a:pos x="366" y="396"/>
                </a:cxn>
                <a:cxn ang="0">
                  <a:pos x="378" y="396"/>
                </a:cxn>
                <a:cxn ang="0">
                  <a:pos x="390" y="396"/>
                </a:cxn>
                <a:cxn ang="0">
                  <a:pos x="402" y="396"/>
                </a:cxn>
                <a:cxn ang="0">
                  <a:pos x="414" y="396"/>
                </a:cxn>
                <a:cxn ang="0">
                  <a:pos x="426" y="396"/>
                </a:cxn>
                <a:cxn ang="0">
                  <a:pos x="438" y="396"/>
                </a:cxn>
                <a:cxn ang="0">
                  <a:pos x="450" y="396"/>
                </a:cxn>
                <a:cxn ang="0">
                  <a:pos x="462" y="396"/>
                </a:cxn>
              </a:cxnLst>
              <a:rect l="0" t="0" r="r" b="b"/>
              <a:pathLst>
                <a:path w="462" h="39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396"/>
                  </a:lnTo>
                  <a:lnTo>
                    <a:pt x="144" y="396"/>
                  </a:lnTo>
                  <a:lnTo>
                    <a:pt x="150" y="396"/>
                  </a:lnTo>
                  <a:lnTo>
                    <a:pt x="156" y="396"/>
                  </a:lnTo>
                  <a:lnTo>
                    <a:pt x="162" y="396"/>
                  </a:lnTo>
                  <a:lnTo>
                    <a:pt x="168" y="396"/>
                  </a:lnTo>
                  <a:lnTo>
                    <a:pt x="174" y="396"/>
                  </a:lnTo>
                  <a:lnTo>
                    <a:pt x="180" y="396"/>
                  </a:lnTo>
                  <a:lnTo>
                    <a:pt x="186" y="396"/>
                  </a:lnTo>
                  <a:lnTo>
                    <a:pt x="192" y="396"/>
                  </a:lnTo>
                  <a:lnTo>
                    <a:pt x="198" y="396"/>
                  </a:lnTo>
                  <a:lnTo>
                    <a:pt x="204" y="396"/>
                  </a:lnTo>
                  <a:lnTo>
                    <a:pt x="210" y="396"/>
                  </a:lnTo>
                  <a:lnTo>
                    <a:pt x="216" y="396"/>
                  </a:lnTo>
                  <a:lnTo>
                    <a:pt x="222" y="396"/>
                  </a:lnTo>
                  <a:lnTo>
                    <a:pt x="228" y="396"/>
                  </a:lnTo>
                  <a:lnTo>
                    <a:pt x="234" y="396"/>
                  </a:lnTo>
                  <a:lnTo>
                    <a:pt x="240" y="396"/>
                  </a:lnTo>
                  <a:lnTo>
                    <a:pt x="246" y="396"/>
                  </a:lnTo>
                  <a:lnTo>
                    <a:pt x="252" y="396"/>
                  </a:lnTo>
                  <a:lnTo>
                    <a:pt x="258" y="396"/>
                  </a:lnTo>
                  <a:lnTo>
                    <a:pt x="264" y="396"/>
                  </a:lnTo>
                  <a:lnTo>
                    <a:pt x="270" y="396"/>
                  </a:lnTo>
                  <a:lnTo>
                    <a:pt x="276" y="396"/>
                  </a:lnTo>
                  <a:lnTo>
                    <a:pt x="282" y="396"/>
                  </a:lnTo>
                  <a:lnTo>
                    <a:pt x="288" y="396"/>
                  </a:lnTo>
                  <a:lnTo>
                    <a:pt x="294" y="396"/>
                  </a:lnTo>
                  <a:lnTo>
                    <a:pt x="300" y="396"/>
                  </a:lnTo>
                  <a:lnTo>
                    <a:pt x="306" y="396"/>
                  </a:lnTo>
                  <a:lnTo>
                    <a:pt x="312" y="396"/>
                  </a:lnTo>
                  <a:lnTo>
                    <a:pt x="318" y="396"/>
                  </a:lnTo>
                  <a:lnTo>
                    <a:pt x="324" y="396"/>
                  </a:lnTo>
                  <a:lnTo>
                    <a:pt x="330" y="396"/>
                  </a:lnTo>
                  <a:lnTo>
                    <a:pt x="336" y="396"/>
                  </a:lnTo>
                  <a:lnTo>
                    <a:pt x="342" y="396"/>
                  </a:lnTo>
                  <a:lnTo>
                    <a:pt x="348" y="396"/>
                  </a:lnTo>
                  <a:lnTo>
                    <a:pt x="354" y="396"/>
                  </a:lnTo>
                  <a:lnTo>
                    <a:pt x="360" y="396"/>
                  </a:lnTo>
                  <a:lnTo>
                    <a:pt x="366" y="396"/>
                  </a:lnTo>
                  <a:lnTo>
                    <a:pt x="372" y="396"/>
                  </a:lnTo>
                  <a:lnTo>
                    <a:pt x="378" y="396"/>
                  </a:lnTo>
                  <a:lnTo>
                    <a:pt x="384" y="396"/>
                  </a:lnTo>
                  <a:lnTo>
                    <a:pt x="390" y="396"/>
                  </a:lnTo>
                  <a:lnTo>
                    <a:pt x="396" y="396"/>
                  </a:lnTo>
                  <a:lnTo>
                    <a:pt x="402" y="396"/>
                  </a:lnTo>
                  <a:lnTo>
                    <a:pt x="408" y="396"/>
                  </a:lnTo>
                  <a:lnTo>
                    <a:pt x="414" y="396"/>
                  </a:lnTo>
                  <a:lnTo>
                    <a:pt x="420" y="396"/>
                  </a:lnTo>
                  <a:lnTo>
                    <a:pt x="426" y="396"/>
                  </a:lnTo>
                  <a:lnTo>
                    <a:pt x="432" y="396"/>
                  </a:lnTo>
                  <a:lnTo>
                    <a:pt x="438" y="396"/>
                  </a:lnTo>
                  <a:lnTo>
                    <a:pt x="444" y="396"/>
                  </a:lnTo>
                  <a:lnTo>
                    <a:pt x="450" y="396"/>
                  </a:lnTo>
                  <a:lnTo>
                    <a:pt x="456" y="396"/>
                  </a:lnTo>
                  <a:lnTo>
                    <a:pt x="462" y="396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21" name="Freeform 217"/>
            <p:cNvSpPr>
              <a:spLocks/>
            </p:cNvSpPr>
            <p:nvPr/>
          </p:nvSpPr>
          <p:spPr bwMode="auto">
            <a:xfrm>
              <a:off x="4143375" y="2189163"/>
              <a:ext cx="1181100" cy="1085850"/>
            </a:xfrm>
            <a:custGeom>
              <a:avLst/>
              <a:gdLst/>
              <a:ahLst/>
              <a:cxnLst>
                <a:cxn ang="0">
                  <a:pos x="12" y="684"/>
                </a:cxn>
                <a:cxn ang="0">
                  <a:pos x="30" y="684"/>
                </a:cxn>
                <a:cxn ang="0">
                  <a:pos x="48" y="684"/>
                </a:cxn>
                <a:cxn ang="0">
                  <a:pos x="66" y="30"/>
                </a:cxn>
                <a:cxn ang="0">
                  <a:pos x="84" y="30"/>
                </a:cxn>
                <a:cxn ang="0">
                  <a:pos x="102" y="30"/>
                </a:cxn>
                <a:cxn ang="0">
                  <a:pos x="120" y="30"/>
                </a:cxn>
                <a:cxn ang="0">
                  <a:pos x="138" y="30"/>
                </a:cxn>
                <a:cxn ang="0">
                  <a:pos x="156" y="30"/>
                </a:cxn>
                <a:cxn ang="0">
                  <a:pos x="174" y="30"/>
                </a:cxn>
                <a:cxn ang="0">
                  <a:pos x="192" y="30"/>
                </a:cxn>
                <a:cxn ang="0">
                  <a:pos x="204" y="486"/>
                </a:cxn>
                <a:cxn ang="0">
                  <a:pos x="222" y="486"/>
                </a:cxn>
                <a:cxn ang="0">
                  <a:pos x="240" y="486"/>
                </a:cxn>
                <a:cxn ang="0">
                  <a:pos x="258" y="288"/>
                </a:cxn>
                <a:cxn ang="0">
                  <a:pos x="276" y="288"/>
                </a:cxn>
                <a:cxn ang="0">
                  <a:pos x="288" y="192"/>
                </a:cxn>
                <a:cxn ang="0">
                  <a:pos x="306" y="684"/>
                </a:cxn>
                <a:cxn ang="0">
                  <a:pos x="324" y="684"/>
                </a:cxn>
                <a:cxn ang="0">
                  <a:pos x="342" y="684"/>
                </a:cxn>
                <a:cxn ang="0">
                  <a:pos x="360" y="684"/>
                </a:cxn>
                <a:cxn ang="0">
                  <a:pos x="378" y="684"/>
                </a:cxn>
                <a:cxn ang="0">
                  <a:pos x="396" y="684"/>
                </a:cxn>
                <a:cxn ang="0">
                  <a:pos x="414" y="684"/>
                </a:cxn>
                <a:cxn ang="0">
                  <a:pos x="432" y="684"/>
                </a:cxn>
                <a:cxn ang="0">
                  <a:pos x="450" y="684"/>
                </a:cxn>
                <a:cxn ang="0">
                  <a:pos x="468" y="684"/>
                </a:cxn>
                <a:cxn ang="0">
                  <a:pos x="486" y="684"/>
                </a:cxn>
                <a:cxn ang="0">
                  <a:pos x="504" y="684"/>
                </a:cxn>
                <a:cxn ang="0">
                  <a:pos x="522" y="288"/>
                </a:cxn>
                <a:cxn ang="0">
                  <a:pos x="540" y="288"/>
                </a:cxn>
                <a:cxn ang="0">
                  <a:pos x="558" y="288"/>
                </a:cxn>
                <a:cxn ang="0">
                  <a:pos x="576" y="288"/>
                </a:cxn>
                <a:cxn ang="0">
                  <a:pos x="594" y="288"/>
                </a:cxn>
                <a:cxn ang="0">
                  <a:pos x="612" y="288"/>
                </a:cxn>
                <a:cxn ang="0">
                  <a:pos x="630" y="288"/>
                </a:cxn>
                <a:cxn ang="0">
                  <a:pos x="642" y="684"/>
                </a:cxn>
                <a:cxn ang="0">
                  <a:pos x="660" y="684"/>
                </a:cxn>
                <a:cxn ang="0">
                  <a:pos x="678" y="684"/>
                </a:cxn>
                <a:cxn ang="0">
                  <a:pos x="696" y="684"/>
                </a:cxn>
                <a:cxn ang="0">
                  <a:pos x="714" y="684"/>
                </a:cxn>
                <a:cxn ang="0">
                  <a:pos x="732" y="684"/>
                </a:cxn>
              </a:cxnLst>
              <a:rect l="0" t="0" r="r" b="b"/>
              <a:pathLst>
                <a:path w="744" h="684">
                  <a:moveTo>
                    <a:pt x="0" y="684"/>
                  </a:moveTo>
                  <a:lnTo>
                    <a:pt x="6" y="684"/>
                  </a:lnTo>
                  <a:lnTo>
                    <a:pt x="12" y="684"/>
                  </a:lnTo>
                  <a:lnTo>
                    <a:pt x="18" y="684"/>
                  </a:lnTo>
                  <a:lnTo>
                    <a:pt x="24" y="684"/>
                  </a:lnTo>
                  <a:lnTo>
                    <a:pt x="30" y="684"/>
                  </a:lnTo>
                  <a:lnTo>
                    <a:pt x="36" y="684"/>
                  </a:lnTo>
                  <a:lnTo>
                    <a:pt x="42" y="684"/>
                  </a:lnTo>
                  <a:lnTo>
                    <a:pt x="48" y="684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72" y="30"/>
                  </a:lnTo>
                  <a:lnTo>
                    <a:pt x="78" y="30"/>
                  </a:lnTo>
                  <a:lnTo>
                    <a:pt x="84" y="30"/>
                  </a:lnTo>
                  <a:lnTo>
                    <a:pt x="90" y="30"/>
                  </a:lnTo>
                  <a:lnTo>
                    <a:pt x="96" y="30"/>
                  </a:lnTo>
                  <a:lnTo>
                    <a:pt x="102" y="30"/>
                  </a:lnTo>
                  <a:lnTo>
                    <a:pt x="108" y="30"/>
                  </a:lnTo>
                  <a:lnTo>
                    <a:pt x="114" y="30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8" y="30"/>
                  </a:lnTo>
                  <a:lnTo>
                    <a:pt x="144" y="30"/>
                  </a:lnTo>
                  <a:lnTo>
                    <a:pt x="150" y="30"/>
                  </a:lnTo>
                  <a:lnTo>
                    <a:pt x="156" y="30"/>
                  </a:lnTo>
                  <a:lnTo>
                    <a:pt x="162" y="30"/>
                  </a:lnTo>
                  <a:lnTo>
                    <a:pt x="168" y="30"/>
                  </a:lnTo>
                  <a:lnTo>
                    <a:pt x="174" y="30"/>
                  </a:lnTo>
                  <a:lnTo>
                    <a:pt x="180" y="30"/>
                  </a:lnTo>
                  <a:lnTo>
                    <a:pt x="186" y="30"/>
                  </a:lnTo>
                  <a:lnTo>
                    <a:pt x="192" y="30"/>
                  </a:lnTo>
                  <a:lnTo>
                    <a:pt x="198" y="30"/>
                  </a:lnTo>
                  <a:lnTo>
                    <a:pt x="198" y="486"/>
                  </a:lnTo>
                  <a:lnTo>
                    <a:pt x="204" y="486"/>
                  </a:lnTo>
                  <a:lnTo>
                    <a:pt x="210" y="486"/>
                  </a:lnTo>
                  <a:lnTo>
                    <a:pt x="216" y="486"/>
                  </a:lnTo>
                  <a:lnTo>
                    <a:pt x="222" y="486"/>
                  </a:lnTo>
                  <a:lnTo>
                    <a:pt x="228" y="486"/>
                  </a:lnTo>
                  <a:lnTo>
                    <a:pt x="234" y="486"/>
                  </a:lnTo>
                  <a:lnTo>
                    <a:pt x="240" y="486"/>
                  </a:lnTo>
                  <a:lnTo>
                    <a:pt x="246" y="486"/>
                  </a:lnTo>
                  <a:lnTo>
                    <a:pt x="252" y="288"/>
                  </a:lnTo>
                  <a:lnTo>
                    <a:pt x="258" y="288"/>
                  </a:lnTo>
                  <a:lnTo>
                    <a:pt x="264" y="288"/>
                  </a:lnTo>
                  <a:lnTo>
                    <a:pt x="270" y="288"/>
                  </a:lnTo>
                  <a:lnTo>
                    <a:pt x="276" y="288"/>
                  </a:lnTo>
                  <a:lnTo>
                    <a:pt x="282" y="288"/>
                  </a:lnTo>
                  <a:lnTo>
                    <a:pt x="282" y="192"/>
                  </a:lnTo>
                  <a:lnTo>
                    <a:pt x="288" y="192"/>
                  </a:lnTo>
                  <a:lnTo>
                    <a:pt x="294" y="192"/>
                  </a:lnTo>
                  <a:lnTo>
                    <a:pt x="300" y="684"/>
                  </a:lnTo>
                  <a:lnTo>
                    <a:pt x="306" y="684"/>
                  </a:lnTo>
                  <a:lnTo>
                    <a:pt x="312" y="684"/>
                  </a:lnTo>
                  <a:lnTo>
                    <a:pt x="318" y="684"/>
                  </a:lnTo>
                  <a:lnTo>
                    <a:pt x="324" y="684"/>
                  </a:lnTo>
                  <a:lnTo>
                    <a:pt x="330" y="684"/>
                  </a:lnTo>
                  <a:lnTo>
                    <a:pt x="336" y="684"/>
                  </a:lnTo>
                  <a:lnTo>
                    <a:pt x="342" y="684"/>
                  </a:lnTo>
                  <a:lnTo>
                    <a:pt x="348" y="684"/>
                  </a:lnTo>
                  <a:lnTo>
                    <a:pt x="354" y="684"/>
                  </a:lnTo>
                  <a:lnTo>
                    <a:pt x="360" y="684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8" y="684"/>
                  </a:lnTo>
                  <a:lnTo>
                    <a:pt x="384" y="684"/>
                  </a:lnTo>
                  <a:lnTo>
                    <a:pt x="390" y="684"/>
                  </a:lnTo>
                  <a:lnTo>
                    <a:pt x="396" y="684"/>
                  </a:lnTo>
                  <a:lnTo>
                    <a:pt x="402" y="684"/>
                  </a:lnTo>
                  <a:lnTo>
                    <a:pt x="408" y="684"/>
                  </a:lnTo>
                  <a:lnTo>
                    <a:pt x="414" y="684"/>
                  </a:lnTo>
                  <a:lnTo>
                    <a:pt x="420" y="684"/>
                  </a:lnTo>
                  <a:lnTo>
                    <a:pt x="426" y="684"/>
                  </a:lnTo>
                  <a:lnTo>
                    <a:pt x="432" y="684"/>
                  </a:lnTo>
                  <a:lnTo>
                    <a:pt x="438" y="684"/>
                  </a:lnTo>
                  <a:lnTo>
                    <a:pt x="444" y="684"/>
                  </a:lnTo>
                  <a:lnTo>
                    <a:pt x="450" y="684"/>
                  </a:lnTo>
                  <a:lnTo>
                    <a:pt x="456" y="684"/>
                  </a:lnTo>
                  <a:lnTo>
                    <a:pt x="462" y="684"/>
                  </a:lnTo>
                  <a:lnTo>
                    <a:pt x="468" y="684"/>
                  </a:lnTo>
                  <a:lnTo>
                    <a:pt x="474" y="684"/>
                  </a:lnTo>
                  <a:lnTo>
                    <a:pt x="480" y="684"/>
                  </a:lnTo>
                  <a:lnTo>
                    <a:pt x="486" y="684"/>
                  </a:lnTo>
                  <a:lnTo>
                    <a:pt x="492" y="684"/>
                  </a:lnTo>
                  <a:lnTo>
                    <a:pt x="498" y="684"/>
                  </a:lnTo>
                  <a:lnTo>
                    <a:pt x="504" y="684"/>
                  </a:lnTo>
                  <a:lnTo>
                    <a:pt x="510" y="684"/>
                  </a:lnTo>
                  <a:lnTo>
                    <a:pt x="516" y="288"/>
                  </a:lnTo>
                  <a:lnTo>
                    <a:pt x="522" y="288"/>
                  </a:lnTo>
                  <a:lnTo>
                    <a:pt x="528" y="288"/>
                  </a:lnTo>
                  <a:lnTo>
                    <a:pt x="534" y="288"/>
                  </a:lnTo>
                  <a:lnTo>
                    <a:pt x="540" y="288"/>
                  </a:lnTo>
                  <a:lnTo>
                    <a:pt x="546" y="288"/>
                  </a:lnTo>
                  <a:lnTo>
                    <a:pt x="552" y="288"/>
                  </a:lnTo>
                  <a:lnTo>
                    <a:pt x="558" y="288"/>
                  </a:lnTo>
                  <a:lnTo>
                    <a:pt x="564" y="288"/>
                  </a:lnTo>
                  <a:lnTo>
                    <a:pt x="570" y="288"/>
                  </a:lnTo>
                  <a:lnTo>
                    <a:pt x="576" y="288"/>
                  </a:lnTo>
                  <a:lnTo>
                    <a:pt x="582" y="288"/>
                  </a:lnTo>
                  <a:lnTo>
                    <a:pt x="588" y="288"/>
                  </a:lnTo>
                  <a:lnTo>
                    <a:pt x="594" y="288"/>
                  </a:lnTo>
                  <a:lnTo>
                    <a:pt x="600" y="288"/>
                  </a:lnTo>
                  <a:lnTo>
                    <a:pt x="606" y="288"/>
                  </a:lnTo>
                  <a:lnTo>
                    <a:pt x="612" y="288"/>
                  </a:lnTo>
                  <a:lnTo>
                    <a:pt x="618" y="288"/>
                  </a:lnTo>
                  <a:lnTo>
                    <a:pt x="624" y="288"/>
                  </a:lnTo>
                  <a:lnTo>
                    <a:pt x="630" y="288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684"/>
                  </a:lnTo>
                  <a:lnTo>
                    <a:pt x="648" y="684"/>
                  </a:lnTo>
                  <a:lnTo>
                    <a:pt x="654" y="684"/>
                  </a:lnTo>
                  <a:lnTo>
                    <a:pt x="660" y="684"/>
                  </a:lnTo>
                  <a:lnTo>
                    <a:pt x="666" y="684"/>
                  </a:lnTo>
                  <a:lnTo>
                    <a:pt x="672" y="684"/>
                  </a:lnTo>
                  <a:lnTo>
                    <a:pt x="678" y="684"/>
                  </a:lnTo>
                  <a:lnTo>
                    <a:pt x="684" y="684"/>
                  </a:lnTo>
                  <a:lnTo>
                    <a:pt x="690" y="684"/>
                  </a:lnTo>
                  <a:lnTo>
                    <a:pt x="696" y="684"/>
                  </a:lnTo>
                  <a:lnTo>
                    <a:pt x="702" y="684"/>
                  </a:lnTo>
                  <a:lnTo>
                    <a:pt x="708" y="684"/>
                  </a:lnTo>
                  <a:lnTo>
                    <a:pt x="714" y="684"/>
                  </a:lnTo>
                  <a:lnTo>
                    <a:pt x="720" y="684"/>
                  </a:lnTo>
                  <a:lnTo>
                    <a:pt x="726" y="684"/>
                  </a:lnTo>
                  <a:lnTo>
                    <a:pt x="732" y="684"/>
                  </a:lnTo>
                  <a:lnTo>
                    <a:pt x="738" y="684"/>
                  </a:lnTo>
                  <a:lnTo>
                    <a:pt x="744" y="6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22" name="Freeform 218"/>
            <p:cNvSpPr>
              <a:spLocks/>
            </p:cNvSpPr>
            <p:nvPr/>
          </p:nvSpPr>
          <p:spPr bwMode="auto">
            <a:xfrm>
              <a:off x="5324475" y="2189163"/>
              <a:ext cx="1200150" cy="1085850"/>
            </a:xfrm>
            <a:custGeom>
              <a:avLst/>
              <a:gdLst/>
              <a:ahLst/>
              <a:cxnLst>
                <a:cxn ang="0">
                  <a:pos x="12" y="684"/>
                </a:cxn>
                <a:cxn ang="0">
                  <a:pos x="30" y="684"/>
                </a:cxn>
                <a:cxn ang="0">
                  <a:pos x="48" y="684"/>
                </a:cxn>
                <a:cxn ang="0">
                  <a:pos x="66" y="684"/>
                </a:cxn>
                <a:cxn ang="0">
                  <a:pos x="84" y="582"/>
                </a:cxn>
                <a:cxn ang="0">
                  <a:pos x="102" y="420"/>
                </a:cxn>
                <a:cxn ang="0">
                  <a:pos x="120" y="420"/>
                </a:cxn>
                <a:cxn ang="0">
                  <a:pos x="138" y="420"/>
                </a:cxn>
                <a:cxn ang="0">
                  <a:pos x="156" y="420"/>
                </a:cxn>
                <a:cxn ang="0">
                  <a:pos x="174" y="420"/>
                </a:cxn>
                <a:cxn ang="0">
                  <a:pos x="192" y="420"/>
                </a:cxn>
                <a:cxn ang="0">
                  <a:pos x="210" y="420"/>
                </a:cxn>
                <a:cxn ang="0">
                  <a:pos x="228" y="420"/>
                </a:cxn>
                <a:cxn ang="0">
                  <a:pos x="246" y="420"/>
                </a:cxn>
                <a:cxn ang="0">
                  <a:pos x="264" y="420"/>
                </a:cxn>
                <a:cxn ang="0">
                  <a:pos x="282" y="420"/>
                </a:cxn>
                <a:cxn ang="0">
                  <a:pos x="300" y="420"/>
                </a:cxn>
                <a:cxn ang="0">
                  <a:pos x="318" y="420"/>
                </a:cxn>
                <a:cxn ang="0">
                  <a:pos x="336" y="486"/>
                </a:cxn>
                <a:cxn ang="0">
                  <a:pos x="354" y="486"/>
                </a:cxn>
                <a:cxn ang="0">
                  <a:pos x="372" y="486"/>
                </a:cxn>
                <a:cxn ang="0">
                  <a:pos x="390" y="486"/>
                </a:cxn>
                <a:cxn ang="0">
                  <a:pos x="408" y="486"/>
                </a:cxn>
                <a:cxn ang="0">
                  <a:pos x="426" y="486"/>
                </a:cxn>
                <a:cxn ang="0">
                  <a:pos x="444" y="390"/>
                </a:cxn>
                <a:cxn ang="0">
                  <a:pos x="462" y="390"/>
                </a:cxn>
                <a:cxn ang="0">
                  <a:pos x="480" y="288"/>
                </a:cxn>
                <a:cxn ang="0">
                  <a:pos x="498" y="30"/>
                </a:cxn>
                <a:cxn ang="0">
                  <a:pos x="516" y="30"/>
                </a:cxn>
                <a:cxn ang="0">
                  <a:pos x="534" y="30"/>
                </a:cxn>
                <a:cxn ang="0">
                  <a:pos x="552" y="30"/>
                </a:cxn>
                <a:cxn ang="0">
                  <a:pos x="570" y="30"/>
                </a:cxn>
                <a:cxn ang="0">
                  <a:pos x="588" y="30"/>
                </a:cxn>
                <a:cxn ang="0">
                  <a:pos x="606" y="30"/>
                </a:cxn>
                <a:cxn ang="0">
                  <a:pos x="624" y="30"/>
                </a:cxn>
                <a:cxn ang="0">
                  <a:pos x="642" y="30"/>
                </a:cxn>
                <a:cxn ang="0">
                  <a:pos x="660" y="486"/>
                </a:cxn>
                <a:cxn ang="0">
                  <a:pos x="678" y="486"/>
                </a:cxn>
                <a:cxn ang="0">
                  <a:pos x="690" y="0"/>
                </a:cxn>
                <a:cxn ang="0">
                  <a:pos x="708" y="0"/>
                </a:cxn>
                <a:cxn ang="0">
                  <a:pos x="726" y="0"/>
                </a:cxn>
                <a:cxn ang="0">
                  <a:pos x="744" y="0"/>
                </a:cxn>
              </a:cxnLst>
              <a:rect l="0" t="0" r="r" b="b"/>
              <a:pathLst>
                <a:path w="756" h="684">
                  <a:moveTo>
                    <a:pt x="0" y="684"/>
                  </a:moveTo>
                  <a:lnTo>
                    <a:pt x="6" y="684"/>
                  </a:lnTo>
                  <a:lnTo>
                    <a:pt x="12" y="684"/>
                  </a:lnTo>
                  <a:lnTo>
                    <a:pt x="18" y="684"/>
                  </a:lnTo>
                  <a:lnTo>
                    <a:pt x="24" y="684"/>
                  </a:lnTo>
                  <a:lnTo>
                    <a:pt x="30" y="684"/>
                  </a:lnTo>
                  <a:lnTo>
                    <a:pt x="36" y="684"/>
                  </a:lnTo>
                  <a:lnTo>
                    <a:pt x="42" y="684"/>
                  </a:lnTo>
                  <a:lnTo>
                    <a:pt x="48" y="684"/>
                  </a:lnTo>
                  <a:lnTo>
                    <a:pt x="54" y="684"/>
                  </a:lnTo>
                  <a:lnTo>
                    <a:pt x="60" y="684"/>
                  </a:lnTo>
                  <a:lnTo>
                    <a:pt x="66" y="684"/>
                  </a:lnTo>
                  <a:lnTo>
                    <a:pt x="72" y="684"/>
                  </a:lnTo>
                  <a:lnTo>
                    <a:pt x="78" y="684"/>
                  </a:lnTo>
                  <a:lnTo>
                    <a:pt x="84" y="582"/>
                  </a:lnTo>
                  <a:lnTo>
                    <a:pt x="90" y="582"/>
                  </a:lnTo>
                  <a:lnTo>
                    <a:pt x="96" y="552"/>
                  </a:lnTo>
                  <a:lnTo>
                    <a:pt x="102" y="420"/>
                  </a:lnTo>
                  <a:lnTo>
                    <a:pt x="108" y="420"/>
                  </a:lnTo>
                  <a:lnTo>
                    <a:pt x="114" y="420"/>
                  </a:lnTo>
                  <a:lnTo>
                    <a:pt x="120" y="420"/>
                  </a:lnTo>
                  <a:lnTo>
                    <a:pt x="126" y="420"/>
                  </a:lnTo>
                  <a:lnTo>
                    <a:pt x="132" y="420"/>
                  </a:lnTo>
                  <a:lnTo>
                    <a:pt x="138" y="420"/>
                  </a:lnTo>
                  <a:lnTo>
                    <a:pt x="144" y="420"/>
                  </a:lnTo>
                  <a:lnTo>
                    <a:pt x="150" y="420"/>
                  </a:lnTo>
                  <a:lnTo>
                    <a:pt x="156" y="420"/>
                  </a:lnTo>
                  <a:lnTo>
                    <a:pt x="162" y="420"/>
                  </a:lnTo>
                  <a:lnTo>
                    <a:pt x="168" y="420"/>
                  </a:lnTo>
                  <a:lnTo>
                    <a:pt x="174" y="420"/>
                  </a:lnTo>
                  <a:lnTo>
                    <a:pt x="180" y="420"/>
                  </a:lnTo>
                  <a:lnTo>
                    <a:pt x="186" y="420"/>
                  </a:lnTo>
                  <a:lnTo>
                    <a:pt x="192" y="420"/>
                  </a:lnTo>
                  <a:lnTo>
                    <a:pt x="198" y="420"/>
                  </a:lnTo>
                  <a:lnTo>
                    <a:pt x="204" y="420"/>
                  </a:lnTo>
                  <a:lnTo>
                    <a:pt x="210" y="420"/>
                  </a:lnTo>
                  <a:lnTo>
                    <a:pt x="216" y="420"/>
                  </a:lnTo>
                  <a:lnTo>
                    <a:pt x="222" y="420"/>
                  </a:lnTo>
                  <a:lnTo>
                    <a:pt x="228" y="420"/>
                  </a:lnTo>
                  <a:lnTo>
                    <a:pt x="234" y="420"/>
                  </a:lnTo>
                  <a:lnTo>
                    <a:pt x="240" y="420"/>
                  </a:lnTo>
                  <a:lnTo>
                    <a:pt x="246" y="420"/>
                  </a:lnTo>
                  <a:lnTo>
                    <a:pt x="252" y="420"/>
                  </a:lnTo>
                  <a:lnTo>
                    <a:pt x="258" y="420"/>
                  </a:lnTo>
                  <a:lnTo>
                    <a:pt x="264" y="420"/>
                  </a:lnTo>
                  <a:lnTo>
                    <a:pt x="270" y="420"/>
                  </a:lnTo>
                  <a:lnTo>
                    <a:pt x="276" y="420"/>
                  </a:lnTo>
                  <a:lnTo>
                    <a:pt x="282" y="420"/>
                  </a:lnTo>
                  <a:lnTo>
                    <a:pt x="288" y="420"/>
                  </a:lnTo>
                  <a:lnTo>
                    <a:pt x="294" y="420"/>
                  </a:lnTo>
                  <a:lnTo>
                    <a:pt x="300" y="420"/>
                  </a:lnTo>
                  <a:lnTo>
                    <a:pt x="306" y="420"/>
                  </a:lnTo>
                  <a:lnTo>
                    <a:pt x="312" y="420"/>
                  </a:lnTo>
                  <a:lnTo>
                    <a:pt x="318" y="420"/>
                  </a:lnTo>
                  <a:lnTo>
                    <a:pt x="324" y="486"/>
                  </a:lnTo>
                  <a:lnTo>
                    <a:pt x="330" y="486"/>
                  </a:lnTo>
                  <a:lnTo>
                    <a:pt x="336" y="486"/>
                  </a:lnTo>
                  <a:lnTo>
                    <a:pt x="342" y="486"/>
                  </a:lnTo>
                  <a:lnTo>
                    <a:pt x="348" y="486"/>
                  </a:lnTo>
                  <a:lnTo>
                    <a:pt x="354" y="486"/>
                  </a:lnTo>
                  <a:lnTo>
                    <a:pt x="360" y="486"/>
                  </a:lnTo>
                  <a:lnTo>
                    <a:pt x="366" y="486"/>
                  </a:lnTo>
                  <a:lnTo>
                    <a:pt x="372" y="486"/>
                  </a:lnTo>
                  <a:lnTo>
                    <a:pt x="378" y="486"/>
                  </a:lnTo>
                  <a:lnTo>
                    <a:pt x="384" y="486"/>
                  </a:lnTo>
                  <a:lnTo>
                    <a:pt x="390" y="486"/>
                  </a:lnTo>
                  <a:lnTo>
                    <a:pt x="396" y="486"/>
                  </a:lnTo>
                  <a:lnTo>
                    <a:pt x="402" y="486"/>
                  </a:lnTo>
                  <a:lnTo>
                    <a:pt x="408" y="486"/>
                  </a:lnTo>
                  <a:lnTo>
                    <a:pt x="414" y="486"/>
                  </a:lnTo>
                  <a:lnTo>
                    <a:pt x="420" y="486"/>
                  </a:lnTo>
                  <a:lnTo>
                    <a:pt x="426" y="486"/>
                  </a:lnTo>
                  <a:lnTo>
                    <a:pt x="432" y="486"/>
                  </a:lnTo>
                  <a:lnTo>
                    <a:pt x="438" y="486"/>
                  </a:lnTo>
                  <a:lnTo>
                    <a:pt x="444" y="390"/>
                  </a:lnTo>
                  <a:lnTo>
                    <a:pt x="450" y="390"/>
                  </a:lnTo>
                  <a:lnTo>
                    <a:pt x="456" y="390"/>
                  </a:lnTo>
                  <a:lnTo>
                    <a:pt x="462" y="390"/>
                  </a:lnTo>
                  <a:lnTo>
                    <a:pt x="468" y="390"/>
                  </a:lnTo>
                  <a:lnTo>
                    <a:pt x="474" y="288"/>
                  </a:lnTo>
                  <a:lnTo>
                    <a:pt x="480" y="288"/>
                  </a:lnTo>
                  <a:lnTo>
                    <a:pt x="486" y="288"/>
                  </a:lnTo>
                  <a:lnTo>
                    <a:pt x="492" y="288"/>
                  </a:lnTo>
                  <a:lnTo>
                    <a:pt x="498" y="30"/>
                  </a:lnTo>
                  <a:lnTo>
                    <a:pt x="504" y="30"/>
                  </a:lnTo>
                  <a:lnTo>
                    <a:pt x="510" y="30"/>
                  </a:lnTo>
                  <a:lnTo>
                    <a:pt x="516" y="30"/>
                  </a:lnTo>
                  <a:lnTo>
                    <a:pt x="522" y="30"/>
                  </a:lnTo>
                  <a:lnTo>
                    <a:pt x="528" y="30"/>
                  </a:lnTo>
                  <a:lnTo>
                    <a:pt x="534" y="30"/>
                  </a:lnTo>
                  <a:lnTo>
                    <a:pt x="540" y="30"/>
                  </a:lnTo>
                  <a:lnTo>
                    <a:pt x="546" y="30"/>
                  </a:lnTo>
                  <a:lnTo>
                    <a:pt x="552" y="30"/>
                  </a:lnTo>
                  <a:lnTo>
                    <a:pt x="558" y="30"/>
                  </a:lnTo>
                  <a:lnTo>
                    <a:pt x="564" y="30"/>
                  </a:lnTo>
                  <a:lnTo>
                    <a:pt x="570" y="30"/>
                  </a:lnTo>
                  <a:lnTo>
                    <a:pt x="576" y="30"/>
                  </a:lnTo>
                  <a:lnTo>
                    <a:pt x="582" y="30"/>
                  </a:lnTo>
                  <a:lnTo>
                    <a:pt x="588" y="30"/>
                  </a:lnTo>
                  <a:lnTo>
                    <a:pt x="594" y="30"/>
                  </a:lnTo>
                  <a:lnTo>
                    <a:pt x="600" y="30"/>
                  </a:lnTo>
                  <a:lnTo>
                    <a:pt x="606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4" y="30"/>
                  </a:lnTo>
                  <a:lnTo>
                    <a:pt x="630" y="30"/>
                  </a:lnTo>
                  <a:lnTo>
                    <a:pt x="636" y="30"/>
                  </a:lnTo>
                  <a:lnTo>
                    <a:pt x="642" y="30"/>
                  </a:lnTo>
                  <a:lnTo>
                    <a:pt x="648" y="30"/>
                  </a:lnTo>
                  <a:lnTo>
                    <a:pt x="654" y="30"/>
                  </a:lnTo>
                  <a:lnTo>
                    <a:pt x="660" y="486"/>
                  </a:lnTo>
                  <a:lnTo>
                    <a:pt x="666" y="486"/>
                  </a:lnTo>
                  <a:lnTo>
                    <a:pt x="672" y="486"/>
                  </a:lnTo>
                  <a:lnTo>
                    <a:pt x="678" y="486"/>
                  </a:lnTo>
                  <a:lnTo>
                    <a:pt x="684" y="486"/>
                  </a:lnTo>
                  <a:lnTo>
                    <a:pt x="690" y="3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23" name="Freeform 219"/>
            <p:cNvSpPr>
              <a:spLocks/>
            </p:cNvSpPr>
            <p:nvPr/>
          </p:nvSpPr>
          <p:spPr bwMode="auto">
            <a:xfrm>
              <a:off x="6524625" y="2189163"/>
              <a:ext cx="1190625" cy="10858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486"/>
                </a:cxn>
                <a:cxn ang="0">
                  <a:pos x="66" y="486"/>
                </a:cxn>
                <a:cxn ang="0">
                  <a:pos x="78" y="96"/>
                </a:cxn>
                <a:cxn ang="0">
                  <a:pos x="96" y="96"/>
                </a:cxn>
                <a:cxn ang="0">
                  <a:pos x="114" y="0"/>
                </a:cxn>
                <a:cxn ang="0">
                  <a:pos x="132" y="0"/>
                </a:cxn>
                <a:cxn ang="0">
                  <a:pos x="150" y="0"/>
                </a:cxn>
                <a:cxn ang="0">
                  <a:pos x="168" y="0"/>
                </a:cxn>
                <a:cxn ang="0">
                  <a:pos x="186" y="0"/>
                </a:cxn>
                <a:cxn ang="0">
                  <a:pos x="204" y="0"/>
                </a:cxn>
                <a:cxn ang="0">
                  <a:pos x="222" y="0"/>
                </a:cxn>
                <a:cxn ang="0">
                  <a:pos x="240" y="684"/>
                </a:cxn>
                <a:cxn ang="0">
                  <a:pos x="258" y="684"/>
                </a:cxn>
                <a:cxn ang="0">
                  <a:pos x="276" y="684"/>
                </a:cxn>
                <a:cxn ang="0">
                  <a:pos x="294" y="684"/>
                </a:cxn>
                <a:cxn ang="0">
                  <a:pos x="312" y="684"/>
                </a:cxn>
                <a:cxn ang="0">
                  <a:pos x="330" y="684"/>
                </a:cxn>
                <a:cxn ang="0">
                  <a:pos x="348" y="684"/>
                </a:cxn>
                <a:cxn ang="0">
                  <a:pos x="366" y="684"/>
                </a:cxn>
                <a:cxn ang="0">
                  <a:pos x="384" y="684"/>
                </a:cxn>
                <a:cxn ang="0">
                  <a:pos x="402" y="684"/>
                </a:cxn>
                <a:cxn ang="0">
                  <a:pos x="420" y="684"/>
                </a:cxn>
                <a:cxn ang="0">
                  <a:pos x="438" y="684"/>
                </a:cxn>
                <a:cxn ang="0">
                  <a:pos x="456" y="684"/>
                </a:cxn>
                <a:cxn ang="0">
                  <a:pos x="474" y="684"/>
                </a:cxn>
                <a:cxn ang="0">
                  <a:pos x="492" y="684"/>
                </a:cxn>
                <a:cxn ang="0">
                  <a:pos x="510" y="684"/>
                </a:cxn>
                <a:cxn ang="0">
                  <a:pos x="528" y="684"/>
                </a:cxn>
                <a:cxn ang="0">
                  <a:pos x="546" y="684"/>
                </a:cxn>
                <a:cxn ang="0">
                  <a:pos x="564" y="684"/>
                </a:cxn>
                <a:cxn ang="0">
                  <a:pos x="582" y="684"/>
                </a:cxn>
                <a:cxn ang="0">
                  <a:pos x="600" y="684"/>
                </a:cxn>
                <a:cxn ang="0">
                  <a:pos x="618" y="684"/>
                </a:cxn>
                <a:cxn ang="0">
                  <a:pos x="636" y="684"/>
                </a:cxn>
                <a:cxn ang="0">
                  <a:pos x="654" y="684"/>
                </a:cxn>
                <a:cxn ang="0">
                  <a:pos x="672" y="582"/>
                </a:cxn>
                <a:cxn ang="0">
                  <a:pos x="684" y="552"/>
                </a:cxn>
                <a:cxn ang="0">
                  <a:pos x="702" y="420"/>
                </a:cxn>
                <a:cxn ang="0">
                  <a:pos x="720" y="420"/>
                </a:cxn>
                <a:cxn ang="0">
                  <a:pos x="738" y="420"/>
                </a:cxn>
              </a:cxnLst>
              <a:rect l="0" t="0" r="r" b="b"/>
              <a:pathLst>
                <a:path w="750" h="68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486"/>
                  </a:lnTo>
                  <a:lnTo>
                    <a:pt x="48" y="486"/>
                  </a:lnTo>
                  <a:lnTo>
                    <a:pt x="54" y="486"/>
                  </a:lnTo>
                  <a:lnTo>
                    <a:pt x="60" y="486"/>
                  </a:lnTo>
                  <a:lnTo>
                    <a:pt x="66" y="486"/>
                  </a:lnTo>
                  <a:lnTo>
                    <a:pt x="72" y="390"/>
                  </a:lnTo>
                  <a:lnTo>
                    <a:pt x="78" y="288"/>
                  </a:lnTo>
                  <a:lnTo>
                    <a:pt x="78" y="96"/>
                  </a:lnTo>
                  <a:lnTo>
                    <a:pt x="84" y="192"/>
                  </a:lnTo>
                  <a:lnTo>
                    <a:pt x="90" y="288"/>
                  </a:lnTo>
                  <a:lnTo>
                    <a:pt x="96" y="96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684"/>
                  </a:lnTo>
                  <a:lnTo>
                    <a:pt x="240" y="684"/>
                  </a:lnTo>
                  <a:lnTo>
                    <a:pt x="246" y="684"/>
                  </a:lnTo>
                  <a:lnTo>
                    <a:pt x="252" y="684"/>
                  </a:lnTo>
                  <a:lnTo>
                    <a:pt x="258" y="684"/>
                  </a:lnTo>
                  <a:lnTo>
                    <a:pt x="264" y="684"/>
                  </a:lnTo>
                  <a:lnTo>
                    <a:pt x="270" y="684"/>
                  </a:lnTo>
                  <a:lnTo>
                    <a:pt x="276" y="684"/>
                  </a:lnTo>
                  <a:lnTo>
                    <a:pt x="282" y="684"/>
                  </a:lnTo>
                  <a:lnTo>
                    <a:pt x="288" y="684"/>
                  </a:lnTo>
                  <a:lnTo>
                    <a:pt x="294" y="684"/>
                  </a:lnTo>
                  <a:lnTo>
                    <a:pt x="300" y="684"/>
                  </a:lnTo>
                  <a:lnTo>
                    <a:pt x="306" y="684"/>
                  </a:lnTo>
                  <a:lnTo>
                    <a:pt x="312" y="684"/>
                  </a:lnTo>
                  <a:lnTo>
                    <a:pt x="318" y="684"/>
                  </a:lnTo>
                  <a:lnTo>
                    <a:pt x="324" y="684"/>
                  </a:lnTo>
                  <a:lnTo>
                    <a:pt x="330" y="684"/>
                  </a:lnTo>
                  <a:lnTo>
                    <a:pt x="336" y="684"/>
                  </a:lnTo>
                  <a:lnTo>
                    <a:pt x="342" y="684"/>
                  </a:lnTo>
                  <a:lnTo>
                    <a:pt x="348" y="684"/>
                  </a:lnTo>
                  <a:lnTo>
                    <a:pt x="354" y="684"/>
                  </a:lnTo>
                  <a:lnTo>
                    <a:pt x="360" y="684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8" y="684"/>
                  </a:lnTo>
                  <a:lnTo>
                    <a:pt x="384" y="684"/>
                  </a:lnTo>
                  <a:lnTo>
                    <a:pt x="390" y="684"/>
                  </a:lnTo>
                  <a:lnTo>
                    <a:pt x="396" y="684"/>
                  </a:lnTo>
                  <a:lnTo>
                    <a:pt x="402" y="684"/>
                  </a:lnTo>
                  <a:lnTo>
                    <a:pt x="408" y="684"/>
                  </a:lnTo>
                  <a:lnTo>
                    <a:pt x="414" y="684"/>
                  </a:lnTo>
                  <a:lnTo>
                    <a:pt x="420" y="684"/>
                  </a:lnTo>
                  <a:lnTo>
                    <a:pt x="426" y="684"/>
                  </a:lnTo>
                  <a:lnTo>
                    <a:pt x="432" y="684"/>
                  </a:lnTo>
                  <a:lnTo>
                    <a:pt x="438" y="684"/>
                  </a:lnTo>
                  <a:lnTo>
                    <a:pt x="444" y="684"/>
                  </a:lnTo>
                  <a:lnTo>
                    <a:pt x="450" y="684"/>
                  </a:lnTo>
                  <a:lnTo>
                    <a:pt x="456" y="684"/>
                  </a:lnTo>
                  <a:lnTo>
                    <a:pt x="462" y="684"/>
                  </a:lnTo>
                  <a:lnTo>
                    <a:pt x="468" y="684"/>
                  </a:lnTo>
                  <a:lnTo>
                    <a:pt x="474" y="684"/>
                  </a:lnTo>
                  <a:lnTo>
                    <a:pt x="480" y="684"/>
                  </a:lnTo>
                  <a:lnTo>
                    <a:pt x="486" y="684"/>
                  </a:lnTo>
                  <a:lnTo>
                    <a:pt x="492" y="684"/>
                  </a:lnTo>
                  <a:lnTo>
                    <a:pt x="498" y="684"/>
                  </a:lnTo>
                  <a:lnTo>
                    <a:pt x="504" y="684"/>
                  </a:lnTo>
                  <a:lnTo>
                    <a:pt x="510" y="684"/>
                  </a:lnTo>
                  <a:lnTo>
                    <a:pt x="516" y="684"/>
                  </a:lnTo>
                  <a:lnTo>
                    <a:pt x="522" y="684"/>
                  </a:lnTo>
                  <a:lnTo>
                    <a:pt x="528" y="684"/>
                  </a:lnTo>
                  <a:lnTo>
                    <a:pt x="534" y="684"/>
                  </a:lnTo>
                  <a:lnTo>
                    <a:pt x="540" y="684"/>
                  </a:lnTo>
                  <a:lnTo>
                    <a:pt x="546" y="684"/>
                  </a:lnTo>
                  <a:lnTo>
                    <a:pt x="552" y="684"/>
                  </a:lnTo>
                  <a:lnTo>
                    <a:pt x="558" y="684"/>
                  </a:lnTo>
                  <a:lnTo>
                    <a:pt x="564" y="684"/>
                  </a:lnTo>
                  <a:lnTo>
                    <a:pt x="570" y="684"/>
                  </a:lnTo>
                  <a:lnTo>
                    <a:pt x="576" y="684"/>
                  </a:lnTo>
                  <a:lnTo>
                    <a:pt x="582" y="684"/>
                  </a:lnTo>
                  <a:lnTo>
                    <a:pt x="588" y="684"/>
                  </a:lnTo>
                  <a:lnTo>
                    <a:pt x="594" y="684"/>
                  </a:lnTo>
                  <a:lnTo>
                    <a:pt x="600" y="684"/>
                  </a:lnTo>
                  <a:lnTo>
                    <a:pt x="606" y="684"/>
                  </a:lnTo>
                  <a:lnTo>
                    <a:pt x="612" y="684"/>
                  </a:lnTo>
                  <a:lnTo>
                    <a:pt x="618" y="684"/>
                  </a:lnTo>
                  <a:lnTo>
                    <a:pt x="624" y="684"/>
                  </a:lnTo>
                  <a:lnTo>
                    <a:pt x="630" y="684"/>
                  </a:lnTo>
                  <a:lnTo>
                    <a:pt x="636" y="684"/>
                  </a:lnTo>
                  <a:lnTo>
                    <a:pt x="642" y="684"/>
                  </a:lnTo>
                  <a:lnTo>
                    <a:pt x="648" y="684"/>
                  </a:lnTo>
                  <a:lnTo>
                    <a:pt x="654" y="684"/>
                  </a:lnTo>
                  <a:lnTo>
                    <a:pt x="660" y="684"/>
                  </a:lnTo>
                  <a:lnTo>
                    <a:pt x="666" y="582"/>
                  </a:lnTo>
                  <a:lnTo>
                    <a:pt x="672" y="582"/>
                  </a:lnTo>
                  <a:lnTo>
                    <a:pt x="678" y="552"/>
                  </a:lnTo>
                  <a:lnTo>
                    <a:pt x="684" y="420"/>
                  </a:lnTo>
                  <a:lnTo>
                    <a:pt x="684" y="552"/>
                  </a:lnTo>
                  <a:lnTo>
                    <a:pt x="690" y="420"/>
                  </a:lnTo>
                  <a:lnTo>
                    <a:pt x="696" y="420"/>
                  </a:lnTo>
                  <a:lnTo>
                    <a:pt x="702" y="420"/>
                  </a:lnTo>
                  <a:lnTo>
                    <a:pt x="708" y="420"/>
                  </a:lnTo>
                  <a:lnTo>
                    <a:pt x="714" y="420"/>
                  </a:lnTo>
                  <a:lnTo>
                    <a:pt x="720" y="420"/>
                  </a:lnTo>
                  <a:lnTo>
                    <a:pt x="726" y="420"/>
                  </a:lnTo>
                  <a:lnTo>
                    <a:pt x="732" y="420"/>
                  </a:lnTo>
                  <a:lnTo>
                    <a:pt x="738" y="420"/>
                  </a:lnTo>
                  <a:lnTo>
                    <a:pt x="744" y="420"/>
                  </a:lnTo>
                  <a:lnTo>
                    <a:pt x="750" y="4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24" name="Freeform 220"/>
            <p:cNvSpPr>
              <a:spLocks/>
            </p:cNvSpPr>
            <p:nvPr/>
          </p:nvSpPr>
          <p:spPr bwMode="auto">
            <a:xfrm>
              <a:off x="7715250" y="2855913"/>
              <a:ext cx="771525" cy="419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8" y="66"/>
                </a:cxn>
                <a:cxn ang="0">
                  <a:pos x="90" y="66"/>
                </a:cxn>
                <a:cxn ang="0">
                  <a:pos x="102" y="66"/>
                </a:cxn>
                <a:cxn ang="0">
                  <a:pos x="114" y="66"/>
                </a:cxn>
                <a:cxn ang="0">
                  <a:pos x="126" y="66"/>
                </a:cxn>
                <a:cxn ang="0">
                  <a:pos x="138" y="66"/>
                </a:cxn>
                <a:cxn ang="0">
                  <a:pos x="150" y="66"/>
                </a:cxn>
                <a:cxn ang="0">
                  <a:pos x="162" y="264"/>
                </a:cxn>
                <a:cxn ang="0">
                  <a:pos x="174" y="264"/>
                </a:cxn>
                <a:cxn ang="0">
                  <a:pos x="186" y="264"/>
                </a:cxn>
                <a:cxn ang="0">
                  <a:pos x="198" y="264"/>
                </a:cxn>
                <a:cxn ang="0">
                  <a:pos x="210" y="264"/>
                </a:cxn>
                <a:cxn ang="0">
                  <a:pos x="222" y="264"/>
                </a:cxn>
                <a:cxn ang="0">
                  <a:pos x="234" y="264"/>
                </a:cxn>
                <a:cxn ang="0">
                  <a:pos x="246" y="264"/>
                </a:cxn>
                <a:cxn ang="0">
                  <a:pos x="258" y="264"/>
                </a:cxn>
                <a:cxn ang="0">
                  <a:pos x="270" y="264"/>
                </a:cxn>
                <a:cxn ang="0">
                  <a:pos x="282" y="264"/>
                </a:cxn>
                <a:cxn ang="0">
                  <a:pos x="294" y="264"/>
                </a:cxn>
                <a:cxn ang="0">
                  <a:pos x="306" y="264"/>
                </a:cxn>
                <a:cxn ang="0">
                  <a:pos x="318" y="264"/>
                </a:cxn>
                <a:cxn ang="0">
                  <a:pos x="330" y="264"/>
                </a:cxn>
                <a:cxn ang="0">
                  <a:pos x="342" y="264"/>
                </a:cxn>
                <a:cxn ang="0">
                  <a:pos x="354" y="264"/>
                </a:cxn>
                <a:cxn ang="0">
                  <a:pos x="366" y="264"/>
                </a:cxn>
                <a:cxn ang="0">
                  <a:pos x="378" y="264"/>
                </a:cxn>
                <a:cxn ang="0">
                  <a:pos x="390" y="264"/>
                </a:cxn>
                <a:cxn ang="0">
                  <a:pos x="402" y="264"/>
                </a:cxn>
                <a:cxn ang="0">
                  <a:pos x="414" y="264"/>
                </a:cxn>
                <a:cxn ang="0">
                  <a:pos x="426" y="264"/>
                </a:cxn>
                <a:cxn ang="0">
                  <a:pos x="438" y="264"/>
                </a:cxn>
                <a:cxn ang="0">
                  <a:pos x="450" y="264"/>
                </a:cxn>
                <a:cxn ang="0">
                  <a:pos x="462" y="264"/>
                </a:cxn>
                <a:cxn ang="0">
                  <a:pos x="474" y="264"/>
                </a:cxn>
                <a:cxn ang="0">
                  <a:pos x="486" y="264"/>
                </a:cxn>
              </a:cxnLst>
              <a:rect l="0" t="0" r="r" b="b"/>
              <a:pathLst>
                <a:path w="486" h="26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84" y="66"/>
                  </a:lnTo>
                  <a:lnTo>
                    <a:pt x="90" y="66"/>
                  </a:lnTo>
                  <a:lnTo>
                    <a:pt x="96" y="66"/>
                  </a:lnTo>
                  <a:lnTo>
                    <a:pt x="102" y="66"/>
                  </a:lnTo>
                  <a:lnTo>
                    <a:pt x="108" y="66"/>
                  </a:lnTo>
                  <a:lnTo>
                    <a:pt x="114" y="66"/>
                  </a:lnTo>
                  <a:lnTo>
                    <a:pt x="120" y="66"/>
                  </a:lnTo>
                  <a:lnTo>
                    <a:pt x="126" y="66"/>
                  </a:lnTo>
                  <a:lnTo>
                    <a:pt x="132" y="66"/>
                  </a:lnTo>
                  <a:lnTo>
                    <a:pt x="138" y="66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62" y="264"/>
                  </a:lnTo>
                  <a:lnTo>
                    <a:pt x="168" y="264"/>
                  </a:lnTo>
                  <a:lnTo>
                    <a:pt x="174" y="264"/>
                  </a:lnTo>
                  <a:lnTo>
                    <a:pt x="180" y="264"/>
                  </a:lnTo>
                  <a:lnTo>
                    <a:pt x="186" y="264"/>
                  </a:lnTo>
                  <a:lnTo>
                    <a:pt x="192" y="264"/>
                  </a:lnTo>
                  <a:lnTo>
                    <a:pt x="198" y="264"/>
                  </a:lnTo>
                  <a:lnTo>
                    <a:pt x="204" y="264"/>
                  </a:lnTo>
                  <a:lnTo>
                    <a:pt x="210" y="264"/>
                  </a:lnTo>
                  <a:lnTo>
                    <a:pt x="216" y="264"/>
                  </a:lnTo>
                  <a:lnTo>
                    <a:pt x="222" y="264"/>
                  </a:lnTo>
                  <a:lnTo>
                    <a:pt x="228" y="264"/>
                  </a:lnTo>
                  <a:lnTo>
                    <a:pt x="234" y="264"/>
                  </a:lnTo>
                  <a:lnTo>
                    <a:pt x="240" y="264"/>
                  </a:lnTo>
                  <a:lnTo>
                    <a:pt x="246" y="264"/>
                  </a:lnTo>
                  <a:lnTo>
                    <a:pt x="252" y="264"/>
                  </a:lnTo>
                  <a:lnTo>
                    <a:pt x="258" y="264"/>
                  </a:lnTo>
                  <a:lnTo>
                    <a:pt x="264" y="264"/>
                  </a:lnTo>
                  <a:lnTo>
                    <a:pt x="270" y="264"/>
                  </a:lnTo>
                  <a:lnTo>
                    <a:pt x="276" y="264"/>
                  </a:lnTo>
                  <a:lnTo>
                    <a:pt x="282" y="264"/>
                  </a:lnTo>
                  <a:lnTo>
                    <a:pt x="288" y="264"/>
                  </a:lnTo>
                  <a:lnTo>
                    <a:pt x="294" y="264"/>
                  </a:lnTo>
                  <a:lnTo>
                    <a:pt x="300" y="264"/>
                  </a:lnTo>
                  <a:lnTo>
                    <a:pt x="306" y="264"/>
                  </a:lnTo>
                  <a:lnTo>
                    <a:pt x="312" y="264"/>
                  </a:lnTo>
                  <a:lnTo>
                    <a:pt x="318" y="264"/>
                  </a:lnTo>
                  <a:lnTo>
                    <a:pt x="324" y="264"/>
                  </a:lnTo>
                  <a:lnTo>
                    <a:pt x="330" y="264"/>
                  </a:lnTo>
                  <a:lnTo>
                    <a:pt x="336" y="264"/>
                  </a:lnTo>
                  <a:lnTo>
                    <a:pt x="342" y="264"/>
                  </a:lnTo>
                  <a:lnTo>
                    <a:pt x="348" y="264"/>
                  </a:lnTo>
                  <a:lnTo>
                    <a:pt x="354" y="264"/>
                  </a:lnTo>
                  <a:lnTo>
                    <a:pt x="360" y="264"/>
                  </a:lnTo>
                  <a:lnTo>
                    <a:pt x="366" y="264"/>
                  </a:lnTo>
                  <a:lnTo>
                    <a:pt x="372" y="264"/>
                  </a:lnTo>
                  <a:lnTo>
                    <a:pt x="378" y="264"/>
                  </a:lnTo>
                  <a:lnTo>
                    <a:pt x="384" y="264"/>
                  </a:lnTo>
                  <a:lnTo>
                    <a:pt x="390" y="264"/>
                  </a:lnTo>
                  <a:lnTo>
                    <a:pt x="396" y="264"/>
                  </a:lnTo>
                  <a:lnTo>
                    <a:pt x="402" y="264"/>
                  </a:lnTo>
                  <a:lnTo>
                    <a:pt x="408" y="264"/>
                  </a:lnTo>
                  <a:lnTo>
                    <a:pt x="414" y="264"/>
                  </a:lnTo>
                  <a:lnTo>
                    <a:pt x="420" y="264"/>
                  </a:lnTo>
                  <a:lnTo>
                    <a:pt x="426" y="264"/>
                  </a:lnTo>
                  <a:lnTo>
                    <a:pt x="432" y="264"/>
                  </a:lnTo>
                  <a:lnTo>
                    <a:pt x="438" y="264"/>
                  </a:lnTo>
                  <a:lnTo>
                    <a:pt x="444" y="264"/>
                  </a:lnTo>
                  <a:lnTo>
                    <a:pt x="450" y="264"/>
                  </a:lnTo>
                  <a:lnTo>
                    <a:pt x="456" y="264"/>
                  </a:lnTo>
                  <a:lnTo>
                    <a:pt x="462" y="264"/>
                  </a:lnTo>
                  <a:lnTo>
                    <a:pt x="468" y="264"/>
                  </a:lnTo>
                  <a:lnTo>
                    <a:pt x="474" y="264"/>
                  </a:lnTo>
                  <a:lnTo>
                    <a:pt x="480" y="264"/>
                  </a:lnTo>
                  <a:lnTo>
                    <a:pt x="486" y="26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25" name="Rectangle 221"/>
            <p:cNvSpPr>
              <a:spLocks noChangeArrowheads="1"/>
            </p:cNvSpPr>
            <p:nvPr/>
          </p:nvSpPr>
          <p:spPr bwMode="auto">
            <a:xfrm>
              <a:off x="5981700" y="3503613"/>
              <a:ext cx="762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26" name="Rectangle 222"/>
            <p:cNvSpPr>
              <a:spLocks noChangeArrowheads="1"/>
            </p:cNvSpPr>
            <p:nvPr/>
          </p:nvSpPr>
          <p:spPr bwMode="auto">
            <a:xfrm rot="16200000">
              <a:off x="3043237" y="1365250"/>
              <a:ext cx="16097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psi-velocity [rad/s]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27" name="Rectangle 223"/>
            <p:cNvSpPr>
              <a:spLocks noChangeArrowheads="1"/>
            </p:cNvSpPr>
            <p:nvPr/>
          </p:nvSpPr>
          <p:spPr bwMode="auto">
            <a:xfrm>
              <a:off x="4191000" y="-287338"/>
              <a:ext cx="49244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Variation FS;BS=321x241;UND=Segmented Amorphous;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28" name="Rectangle 224"/>
            <p:cNvSpPr>
              <a:spLocks noChangeArrowheads="1"/>
            </p:cNvSpPr>
            <p:nvPr/>
          </p:nvSpPr>
          <p:spPr bwMode="auto">
            <a:xfrm>
              <a:off x="5400675" y="-77788"/>
              <a:ext cx="23526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IS=640x480;ALGO=BMOF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29" name="Rectangle 225"/>
            <p:cNvSpPr>
              <a:spLocks noChangeArrowheads="1"/>
            </p:cNvSpPr>
            <p:nvPr/>
          </p:nvSpPr>
          <p:spPr bwMode="auto">
            <a:xfrm>
              <a:off x="4124325" y="3208338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30" name="Rectangle 226"/>
            <p:cNvSpPr>
              <a:spLocks noChangeArrowheads="1"/>
            </p:cNvSpPr>
            <p:nvPr/>
          </p:nvSpPr>
          <p:spPr bwMode="auto">
            <a:xfrm>
              <a:off x="8467725" y="-220663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31" name="Freeform 227"/>
            <p:cNvSpPr>
              <a:spLocks/>
            </p:cNvSpPr>
            <p:nvPr/>
          </p:nvSpPr>
          <p:spPr bwMode="auto">
            <a:xfrm>
              <a:off x="4143375" y="198437"/>
              <a:ext cx="1200150" cy="3076576"/>
            </a:xfrm>
            <a:custGeom>
              <a:avLst/>
              <a:gdLst/>
              <a:ahLst/>
              <a:cxnLst>
                <a:cxn ang="0">
                  <a:pos x="12" y="1938"/>
                </a:cxn>
                <a:cxn ang="0">
                  <a:pos x="30" y="1938"/>
                </a:cxn>
                <a:cxn ang="0">
                  <a:pos x="48" y="966"/>
                </a:cxn>
                <a:cxn ang="0">
                  <a:pos x="66" y="966"/>
                </a:cxn>
                <a:cxn ang="0">
                  <a:pos x="84" y="966"/>
                </a:cxn>
                <a:cxn ang="0">
                  <a:pos x="102" y="966"/>
                </a:cxn>
                <a:cxn ang="0">
                  <a:pos x="120" y="966"/>
                </a:cxn>
                <a:cxn ang="0">
                  <a:pos x="138" y="966"/>
                </a:cxn>
                <a:cxn ang="0">
                  <a:pos x="156" y="966"/>
                </a:cxn>
                <a:cxn ang="0">
                  <a:pos x="174" y="966"/>
                </a:cxn>
                <a:cxn ang="0">
                  <a:pos x="192" y="966"/>
                </a:cxn>
                <a:cxn ang="0">
                  <a:pos x="210" y="966"/>
                </a:cxn>
                <a:cxn ang="0">
                  <a:pos x="228" y="966"/>
                </a:cxn>
                <a:cxn ang="0">
                  <a:pos x="246" y="966"/>
                </a:cxn>
                <a:cxn ang="0">
                  <a:pos x="264" y="966"/>
                </a:cxn>
                <a:cxn ang="0">
                  <a:pos x="282" y="966"/>
                </a:cxn>
                <a:cxn ang="0">
                  <a:pos x="300" y="1938"/>
                </a:cxn>
                <a:cxn ang="0">
                  <a:pos x="318" y="1938"/>
                </a:cxn>
                <a:cxn ang="0">
                  <a:pos x="336" y="1938"/>
                </a:cxn>
                <a:cxn ang="0">
                  <a:pos x="354" y="1938"/>
                </a:cxn>
                <a:cxn ang="0">
                  <a:pos x="372" y="1938"/>
                </a:cxn>
                <a:cxn ang="0">
                  <a:pos x="390" y="1938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1938"/>
                </a:cxn>
                <a:cxn ang="0">
                  <a:pos x="660" y="1938"/>
                </a:cxn>
                <a:cxn ang="0">
                  <a:pos x="678" y="1938"/>
                </a:cxn>
                <a:cxn ang="0">
                  <a:pos x="696" y="1938"/>
                </a:cxn>
                <a:cxn ang="0">
                  <a:pos x="714" y="1938"/>
                </a:cxn>
                <a:cxn ang="0">
                  <a:pos x="732" y="1938"/>
                </a:cxn>
                <a:cxn ang="0">
                  <a:pos x="744" y="1926"/>
                </a:cxn>
              </a:cxnLst>
              <a:rect l="0" t="0" r="r" b="b"/>
              <a:pathLst>
                <a:path w="756" h="1938">
                  <a:moveTo>
                    <a:pt x="0" y="1938"/>
                  </a:moveTo>
                  <a:lnTo>
                    <a:pt x="6" y="1938"/>
                  </a:lnTo>
                  <a:lnTo>
                    <a:pt x="12" y="1938"/>
                  </a:lnTo>
                  <a:lnTo>
                    <a:pt x="18" y="1938"/>
                  </a:lnTo>
                  <a:lnTo>
                    <a:pt x="24" y="1938"/>
                  </a:lnTo>
                  <a:lnTo>
                    <a:pt x="30" y="1938"/>
                  </a:lnTo>
                  <a:lnTo>
                    <a:pt x="36" y="1938"/>
                  </a:lnTo>
                  <a:lnTo>
                    <a:pt x="42" y="1938"/>
                  </a:lnTo>
                  <a:lnTo>
                    <a:pt x="48" y="966"/>
                  </a:lnTo>
                  <a:lnTo>
                    <a:pt x="54" y="966"/>
                  </a:lnTo>
                  <a:lnTo>
                    <a:pt x="60" y="966"/>
                  </a:lnTo>
                  <a:lnTo>
                    <a:pt x="66" y="966"/>
                  </a:lnTo>
                  <a:lnTo>
                    <a:pt x="72" y="966"/>
                  </a:lnTo>
                  <a:lnTo>
                    <a:pt x="78" y="966"/>
                  </a:lnTo>
                  <a:lnTo>
                    <a:pt x="84" y="966"/>
                  </a:lnTo>
                  <a:lnTo>
                    <a:pt x="90" y="966"/>
                  </a:lnTo>
                  <a:lnTo>
                    <a:pt x="96" y="966"/>
                  </a:lnTo>
                  <a:lnTo>
                    <a:pt x="102" y="966"/>
                  </a:lnTo>
                  <a:lnTo>
                    <a:pt x="108" y="966"/>
                  </a:lnTo>
                  <a:lnTo>
                    <a:pt x="114" y="966"/>
                  </a:lnTo>
                  <a:lnTo>
                    <a:pt x="120" y="966"/>
                  </a:lnTo>
                  <a:lnTo>
                    <a:pt x="126" y="966"/>
                  </a:lnTo>
                  <a:lnTo>
                    <a:pt x="132" y="966"/>
                  </a:lnTo>
                  <a:lnTo>
                    <a:pt x="138" y="966"/>
                  </a:lnTo>
                  <a:lnTo>
                    <a:pt x="144" y="966"/>
                  </a:lnTo>
                  <a:lnTo>
                    <a:pt x="150" y="966"/>
                  </a:lnTo>
                  <a:lnTo>
                    <a:pt x="156" y="966"/>
                  </a:lnTo>
                  <a:lnTo>
                    <a:pt x="162" y="966"/>
                  </a:lnTo>
                  <a:lnTo>
                    <a:pt x="168" y="966"/>
                  </a:lnTo>
                  <a:lnTo>
                    <a:pt x="174" y="966"/>
                  </a:lnTo>
                  <a:lnTo>
                    <a:pt x="180" y="966"/>
                  </a:lnTo>
                  <a:lnTo>
                    <a:pt x="186" y="966"/>
                  </a:lnTo>
                  <a:lnTo>
                    <a:pt x="192" y="966"/>
                  </a:lnTo>
                  <a:lnTo>
                    <a:pt x="198" y="966"/>
                  </a:lnTo>
                  <a:lnTo>
                    <a:pt x="204" y="966"/>
                  </a:lnTo>
                  <a:lnTo>
                    <a:pt x="210" y="966"/>
                  </a:lnTo>
                  <a:lnTo>
                    <a:pt x="216" y="966"/>
                  </a:lnTo>
                  <a:lnTo>
                    <a:pt x="222" y="966"/>
                  </a:lnTo>
                  <a:lnTo>
                    <a:pt x="228" y="966"/>
                  </a:lnTo>
                  <a:lnTo>
                    <a:pt x="234" y="966"/>
                  </a:lnTo>
                  <a:lnTo>
                    <a:pt x="240" y="966"/>
                  </a:lnTo>
                  <a:lnTo>
                    <a:pt x="246" y="966"/>
                  </a:lnTo>
                  <a:lnTo>
                    <a:pt x="252" y="966"/>
                  </a:lnTo>
                  <a:lnTo>
                    <a:pt x="258" y="966"/>
                  </a:lnTo>
                  <a:lnTo>
                    <a:pt x="264" y="966"/>
                  </a:lnTo>
                  <a:lnTo>
                    <a:pt x="270" y="966"/>
                  </a:lnTo>
                  <a:lnTo>
                    <a:pt x="276" y="966"/>
                  </a:lnTo>
                  <a:lnTo>
                    <a:pt x="282" y="966"/>
                  </a:lnTo>
                  <a:lnTo>
                    <a:pt x="288" y="966"/>
                  </a:lnTo>
                  <a:lnTo>
                    <a:pt x="294" y="1938"/>
                  </a:lnTo>
                  <a:lnTo>
                    <a:pt x="300" y="1938"/>
                  </a:lnTo>
                  <a:lnTo>
                    <a:pt x="306" y="1938"/>
                  </a:lnTo>
                  <a:lnTo>
                    <a:pt x="312" y="1938"/>
                  </a:lnTo>
                  <a:lnTo>
                    <a:pt x="318" y="1938"/>
                  </a:lnTo>
                  <a:lnTo>
                    <a:pt x="324" y="1938"/>
                  </a:lnTo>
                  <a:lnTo>
                    <a:pt x="330" y="1938"/>
                  </a:lnTo>
                  <a:lnTo>
                    <a:pt x="336" y="1938"/>
                  </a:lnTo>
                  <a:lnTo>
                    <a:pt x="342" y="1938"/>
                  </a:lnTo>
                  <a:lnTo>
                    <a:pt x="348" y="1938"/>
                  </a:lnTo>
                  <a:lnTo>
                    <a:pt x="354" y="1938"/>
                  </a:lnTo>
                  <a:lnTo>
                    <a:pt x="360" y="1938"/>
                  </a:lnTo>
                  <a:lnTo>
                    <a:pt x="366" y="1938"/>
                  </a:lnTo>
                  <a:lnTo>
                    <a:pt x="372" y="1938"/>
                  </a:lnTo>
                  <a:lnTo>
                    <a:pt x="378" y="1938"/>
                  </a:lnTo>
                  <a:lnTo>
                    <a:pt x="384" y="1938"/>
                  </a:lnTo>
                  <a:lnTo>
                    <a:pt x="390" y="1938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1938"/>
                  </a:lnTo>
                  <a:lnTo>
                    <a:pt x="648" y="1938"/>
                  </a:lnTo>
                  <a:lnTo>
                    <a:pt x="654" y="1938"/>
                  </a:lnTo>
                  <a:lnTo>
                    <a:pt x="660" y="1938"/>
                  </a:lnTo>
                  <a:lnTo>
                    <a:pt x="666" y="1938"/>
                  </a:lnTo>
                  <a:lnTo>
                    <a:pt x="672" y="1938"/>
                  </a:lnTo>
                  <a:lnTo>
                    <a:pt x="678" y="1938"/>
                  </a:lnTo>
                  <a:lnTo>
                    <a:pt x="684" y="1938"/>
                  </a:lnTo>
                  <a:lnTo>
                    <a:pt x="690" y="1938"/>
                  </a:lnTo>
                  <a:lnTo>
                    <a:pt x="696" y="1938"/>
                  </a:lnTo>
                  <a:lnTo>
                    <a:pt x="702" y="1938"/>
                  </a:lnTo>
                  <a:lnTo>
                    <a:pt x="708" y="1938"/>
                  </a:lnTo>
                  <a:lnTo>
                    <a:pt x="714" y="1938"/>
                  </a:lnTo>
                  <a:lnTo>
                    <a:pt x="720" y="1938"/>
                  </a:lnTo>
                  <a:lnTo>
                    <a:pt x="726" y="1938"/>
                  </a:lnTo>
                  <a:lnTo>
                    <a:pt x="732" y="1938"/>
                  </a:lnTo>
                  <a:lnTo>
                    <a:pt x="738" y="1938"/>
                  </a:lnTo>
                  <a:lnTo>
                    <a:pt x="744" y="1938"/>
                  </a:lnTo>
                  <a:lnTo>
                    <a:pt x="744" y="1926"/>
                  </a:lnTo>
                  <a:lnTo>
                    <a:pt x="750" y="1914"/>
                  </a:lnTo>
                  <a:lnTo>
                    <a:pt x="756" y="190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32" name="Freeform 228"/>
            <p:cNvSpPr>
              <a:spLocks/>
            </p:cNvSpPr>
            <p:nvPr/>
          </p:nvSpPr>
          <p:spPr bwMode="auto">
            <a:xfrm>
              <a:off x="5343525" y="1274762"/>
              <a:ext cx="1000125" cy="1952625"/>
            </a:xfrm>
            <a:custGeom>
              <a:avLst/>
              <a:gdLst/>
              <a:ahLst/>
              <a:cxnLst>
                <a:cxn ang="0">
                  <a:pos x="12" y="1206"/>
                </a:cxn>
                <a:cxn ang="0">
                  <a:pos x="24" y="1182"/>
                </a:cxn>
                <a:cxn ang="0">
                  <a:pos x="42" y="1152"/>
                </a:cxn>
                <a:cxn ang="0">
                  <a:pos x="54" y="1122"/>
                </a:cxn>
                <a:cxn ang="0">
                  <a:pos x="72" y="1092"/>
                </a:cxn>
                <a:cxn ang="0">
                  <a:pos x="84" y="1062"/>
                </a:cxn>
                <a:cxn ang="0">
                  <a:pos x="102" y="1032"/>
                </a:cxn>
                <a:cxn ang="0">
                  <a:pos x="114" y="1008"/>
                </a:cxn>
                <a:cxn ang="0">
                  <a:pos x="132" y="978"/>
                </a:cxn>
                <a:cxn ang="0">
                  <a:pos x="144" y="948"/>
                </a:cxn>
                <a:cxn ang="0">
                  <a:pos x="162" y="918"/>
                </a:cxn>
                <a:cxn ang="0">
                  <a:pos x="174" y="888"/>
                </a:cxn>
                <a:cxn ang="0">
                  <a:pos x="192" y="858"/>
                </a:cxn>
                <a:cxn ang="0">
                  <a:pos x="204" y="834"/>
                </a:cxn>
                <a:cxn ang="0">
                  <a:pos x="216" y="804"/>
                </a:cxn>
                <a:cxn ang="0">
                  <a:pos x="234" y="774"/>
                </a:cxn>
                <a:cxn ang="0">
                  <a:pos x="246" y="744"/>
                </a:cxn>
                <a:cxn ang="0">
                  <a:pos x="264" y="714"/>
                </a:cxn>
                <a:cxn ang="0">
                  <a:pos x="276" y="684"/>
                </a:cxn>
                <a:cxn ang="0">
                  <a:pos x="294" y="660"/>
                </a:cxn>
                <a:cxn ang="0">
                  <a:pos x="306" y="630"/>
                </a:cxn>
                <a:cxn ang="0">
                  <a:pos x="324" y="600"/>
                </a:cxn>
                <a:cxn ang="0">
                  <a:pos x="336" y="570"/>
                </a:cxn>
                <a:cxn ang="0">
                  <a:pos x="354" y="540"/>
                </a:cxn>
                <a:cxn ang="0">
                  <a:pos x="366" y="516"/>
                </a:cxn>
                <a:cxn ang="0">
                  <a:pos x="384" y="486"/>
                </a:cxn>
                <a:cxn ang="0">
                  <a:pos x="396" y="456"/>
                </a:cxn>
                <a:cxn ang="0">
                  <a:pos x="414" y="426"/>
                </a:cxn>
                <a:cxn ang="0">
                  <a:pos x="426" y="396"/>
                </a:cxn>
                <a:cxn ang="0">
                  <a:pos x="444" y="366"/>
                </a:cxn>
                <a:cxn ang="0">
                  <a:pos x="456" y="342"/>
                </a:cxn>
                <a:cxn ang="0">
                  <a:pos x="474" y="312"/>
                </a:cxn>
                <a:cxn ang="0">
                  <a:pos x="486" y="282"/>
                </a:cxn>
                <a:cxn ang="0">
                  <a:pos x="504" y="252"/>
                </a:cxn>
                <a:cxn ang="0">
                  <a:pos x="516" y="222"/>
                </a:cxn>
                <a:cxn ang="0">
                  <a:pos x="534" y="192"/>
                </a:cxn>
                <a:cxn ang="0">
                  <a:pos x="546" y="168"/>
                </a:cxn>
                <a:cxn ang="0">
                  <a:pos x="564" y="138"/>
                </a:cxn>
                <a:cxn ang="0">
                  <a:pos x="576" y="108"/>
                </a:cxn>
                <a:cxn ang="0">
                  <a:pos x="594" y="78"/>
                </a:cxn>
                <a:cxn ang="0">
                  <a:pos x="606" y="48"/>
                </a:cxn>
                <a:cxn ang="0">
                  <a:pos x="618" y="18"/>
                </a:cxn>
              </a:cxnLst>
              <a:rect l="0" t="0" r="r" b="b"/>
              <a:pathLst>
                <a:path w="630" h="1230">
                  <a:moveTo>
                    <a:pt x="0" y="1230"/>
                  </a:moveTo>
                  <a:lnTo>
                    <a:pt x="6" y="1218"/>
                  </a:lnTo>
                  <a:lnTo>
                    <a:pt x="12" y="1206"/>
                  </a:lnTo>
                  <a:lnTo>
                    <a:pt x="18" y="1200"/>
                  </a:lnTo>
                  <a:lnTo>
                    <a:pt x="18" y="1188"/>
                  </a:lnTo>
                  <a:lnTo>
                    <a:pt x="24" y="1182"/>
                  </a:lnTo>
                  <a:lnTo>
                    <a:pt x="30" y="1170"/>
                  </a:lnTo>
                  <a:lnTo>
                    <a:pt x="36" y="1158"/>
                  </a:lnTo>
                  <a:lnTo>
                    <a:pt x="42" y="1152"/>
                  </a:lnTo>
                  <a:lnTo>
                    <a:pt x="48" y="1140"/>
                  </a:lnTo>
                  <a:lnTo>
                    <a:pt x="48" y="1134"/>
                  </a:lnTo>
                  <a:lnTo>
                    <a:pt x="54" y="1122"/>
                  </a:lnTo>
                  <a:lnTo>
                    <a:pt x="60" y="1110"/>
                  </a:lnTo>
                  <a:lnTo>
                    <a:pt x="66" y="1104"/>
                  </a:lnTo>
                  <a:lnTo>
                    <a:pt x="72" y="1092"/>
                  </a:lnTo>
                  <a:lnTo>
                    <a:pt x="72" y="1086"/>
                  </a:lnTo>
                  <a:lnTo>
                    <a:pt x="78" y="1074"/>
                  </a:lnTo>
                  <a:lnTo>
                    <a:pt x="84" y="1062"/>
                  </a:lnTo>
                  <a:lnTo>
                    <a:pt x="90" y="1056"/>
                  </a:lnTo>
                  <a:lnTo>
                    <a:pt x="96" y="1044"/>
                  </a:lnTo>
                  <a:lnTo>
                    <a:pt x="102" y="1032"/>
                  </a:lnTo>
                  <a:lnTo>
                    <a:pt x="102" y="1026"/>
                  </a:lnTo>
                  <a:lnTo>
                    <a:pt x="108" y="1014"/>
                  </a:lnTo>
                  <a:lnTo>
                    <a:pt x="114" y="1008"/>
                  </a:lnTo>
                  <a:lnTo>
                    <a:pt x="120" y="996"/>
                  </a:lnTo>
                  <a:lnTo>
                    <a:pt x="126" y="984"/>
                  </a:lnTo>
                  <a:lnTo>
                    <a:pt x="132" y="978"/>
                  </a:lnTo>
                  <a:lnTo>
                    <a:pt x="132" y="966"/>
                  </a:lnTo>
                  <a:lnTo>
                    <a:pt x="138" y="960"/>
                  </a:lnTo>
                  <a:lnTo>
                    <a:pt x="144" y="948"/>
                  </a:lnTo>
                  <a:lnTo>
                    <a:pt x="150" y="936"/>
                  </a:lnTo>
                  <a:lnTo>
                    <a:pt x="156" y="930"/>
                  </a:lnTo>
                  <a:lnTo>
                    <a:pt x="162" y="918"/>
                  </a:lnTo>
                  <a:lnTo>
                    <a:pt x="162" y="912"/>
                  </a:lnTo>
                  <a:lnTo>
                    <a:pt x="168" y="900"/>
                  </a:lnTo>
                  <a:lnTo>
                    <a:pt x="174" y="888"/>
                  </a:lnTo>
                  <a:lnTo>
                    <a:pt x="180" y="882"/>
                  </a:lnTo>
                  <a:lnTo>
                    <a:pt x="186" y="870"/>
                  </a:lnTo>
                  <a:lnTo>
                    <a:pt x="192" y="858"/>
                  </a:lnTo>
                  <a:lnTo>
                    <a:pt x="192" y="852"/>
                  </a:lnTo>
                  <a:lnTo>
                    <a:pt x="198" y="840"/>
                  </a:lnTo>
                  <a:lnTo>
                    <a:pt x="204" y="834"/>
                  </a:lnTo>
                  <a:lnTo>
                    <a:pt x="210" y="822"/>
                  </a:lnTo>
                  <a:lnTo>
                    <a:pt x="216" y="810"/>
                  </a:lnTo>
                  <a:lnTo>
                    <a:pt x="216" y="804"/>
                  </a:lnTo>
                  <a:lnTo>
                    <a:pt x="222" y="792"/>
                  </a:lnTo>
                  <a:lnTo>
                    <a:pt x="228" y="786"/>
                  </a:lnTo>
                  <a:lnTo>
                    <a:pt x="234" y="774"/>
                  </a:lnTo>
                  <a:lnTo>
                    <a:pt x="240" y="762"/>
                  </a:lnTo>
                  <a:lnTo>
                    <a:pt x="246" y="756"/>
                  </a:lnTo>
                  <a:lnTo>
                    <a:pt x="246" y="744"/>
                  </a:lnTo>
                  <a:lnTo>
                    <a:pt x="252" y="738"/>
                  </a:lnTo>
                  <a:lnTo>
                    <a:pt x="258" y="726"/>
                  </a:lnTo>
                  <a:lnTo>
                    <a:pt x="264" y="714"/>
                  </a:lnTo>
                  <a:lnTo>
                    <a:pt x="270" y="708"/>
                  </a:lnTo>
                  <a:lnTo>
                    <a:pt x="276" y="696"/>
                  </a:lnTo>
                  <a:lnTo>
                    <a:pt x="276" y="684"/>
                  </a:lnTo>
                  <a:lnTo>
                    <a:pt x="282" y="678"/>
                  </a:lnTo>
                  <a:lnTo>
                    <a:pt x="288" y="666"/>
                  </a:lnTo>
                  <a:lnTo>
                    <a:pt x="294" y="660"/>
                  </a:lnTo>
                  <a:lnTo>
                    <a:pt x="300" y="648"/>
                  </a:lnTo>
                  <a:lnTo>
                    <a:pt x="306" y="636"/>
                  </a:lnTo>
                  <a:lnTo>
                    <a:pt x="306" y="630"/>
                  </a:lnTo>
                  <a:lnTo>
                    <a:pt x="312" y="618"/>
                  </a:lnTo>
                  <a:lnTo>
                    <a:pt x="318" y="612"/>
                  </a:lnTo>
                  <a:lnTo>
                    <a:pt x="324" y="600"/>
                  </a:lnTo>
                  <a:lnTo>
                    <a:pt x="330" y="588"/>
                  </a:lnTo>
                  <a:lnTo>
                    <a:pt x="336" y="582"/>
                  </a:lnTo>
                  <a:lnTo>
                    <a:pt x="336" y="570"/>
                  </a:lnTo>
                  <a:lnTo>
                    <a:pt x="342" y="564"/>
                  </a:lnTo>
                  <a:lnTo>
                    <a:pt x="348" y="552"/>
                  </a:lnTo>
                  <a:lnTo>
                    <a:pt x="354" y="540"/>
                  </a:lnTo>
                  <a:lnTo>
                    <a:pt x="360" y="534"/>
                  </a:lnTo>
                  <a:lnTo>
                    <a:pt x="360" y="522"/>
                  </a:lnTo>
                  <a:lnTo>
                    <a:pt x="366" y="516"/>
                  </a:lnTo>
                  <a:lnTo>
                    <a:pt x="372" y="504"/>
                  </a:lnTo>
                  <a:lnTo>
                    <a:pt x="378" y="492"/>
                  </a:lnTo>
                  <a:lnTo>
                    <a:pt x="384" y="486"/>
                  </a:lnTo>
                  <a:lnTo>
                    <a:pt x="390" y="474"/>
                  </a:lnTo>
                  <a:lnTo>
                    <a:pt x="390" y="462"/>
                  </a:lnTo>
                  <a:lnTo>
                    <a:pt x="396" y="456"/>
                  </a:lnTo>
                  <a:lnTo>
                    <a:pt x="402" y="444"/>
                  </a:lnTo>
                  <a:lnTo>
                    <a:pt x="408" y="438"/>
                  </a:lnTo>
                  <a:lnTo>
                    <a:pt x="414" y="426"/>
                  </a:lnTo>
                  <a:lnTo>
                    <a:pt x="420" y="414"/>
                  </a:lnTo>
                  <a:lnTo>
                    <a:pt x="420" y="408"/>
                  </a:lnTo>
                  <a:lnTo>
                    <a:pt x="426" y="396"/>
                  </a:lnTo>
                  <a:lnTo>
                    <a:pt x="432" y="390"/>
                  </a:lnTo>
                  <a:lnTo>
                    <a:pt x="438" y="378"/>
                  </a:lnTo>
                  <a:lnTo>
                    <a:pt x="444" y="366"/>
                  </a:lnTo>
                  <a:lnTo>
                    <a:pt x="450" y="360"/>
                  </a:lnTo>
                  <a:lnTo>
                    <a:pt x="450" y="348"/>
                  </a:lnTo>
                  <a:lnTo>
                    <a:pt x="456" y="342"/>
                  </a:lnTo>
                  <a:lnTo>
                    <a:pt x="462" y="330"/>
                  </a:lnTo>
                  <a:lnTo>
                    <a:pt x="468" y="318"/>
                  </a:lnTo>
                  <a:lnTo>
                    <a:pt x="474" y="312"/>
                  </a:lnTo>
                  <a:lnTo>
                    <a:pt x="474" y="300"/>
                  </a:lnTo>
                  <a:lnTo>
                    <a:pt x="480" y="288"/>
                  </a:lnTo>
                  <a:lnTo>
                    <a:pt x="486" y="282"/>
                  </a:lnTo>
                  <a:lnTo>
                    <a:pt x="492" y="270"/>
                  </a:lnTo>
                  <a:lnTo>
                    <a:pt x="498" y="264"/>
                  </a:lnTo>
                  <a:lnTo>
                    <a:pt x="504" y="252"/>
                  </a:lnTo>
                  <a:lnTo>
                    <a:pt x="504" y="240"/>
                  </a:lnTo>
                  <a:lnTo>
                    <a:pt x="510" y="234"/>
                  </a:lnTo>
                  <a:lnTo>
                    <a:pt x="516" y="222"/>
                  </a:lnTo>
                  <a:lnTo>
                    <a:pt x="522" y="216"/>
                  </a:lnTo>
                  <a:lnTo>
                    <a:pt x="528" y="204"/>
                  </a:lnTo>
                  <a:lnTo>
                    <a:pt x="534" y="192"/>
                  </a:lnTo>
                  <a:lnTo>
                    <a:pt x="534" y="186"/>
                  </a:lnTo>
                  <a:lnTo>
                    <a:pt x="540" y="174"/>
                  </a:lnTo>
                  <a:lnTo>
                    <a:pt x="546" y="168"/>
                  </a:lnTo>
                  <a:lnTo>
                    <a:pt x="552" y="156"/>
                  </a:lnTo>
                  <a:lnTo>
                    <a:pt x="558" y="144"/>
                  </a:lnTo>
                  <a:lnTo>
                    <a:pt x="564" y="138"/>
                  </a:lnTo>
                  <a:lnTo>
                    <a:pt x="564" y="126"/>
                  </a:lnTo>
                  <a:lnTo>
                    <a:pt x="570" y="114"/>
                  </a:lnTo>
                  <a:lnTo>
                    <a:pt x="576" y="108"/>
                  </a:lnTo>
                  <a:lnTo>
                    <a:pt x="582" y="96"/>
                  </a:lnTo>
                  <a:lnTo>
                    <a:pt x="588" y="90"/>
                  </a:lnTo>
                  <a:lnTo>
                    <a:pt x="594" y="78"/>
                  </a:lnTo>
                  <a:lnTo>
                    <a:pt x="594" y="66"/>
                  </a:lnTo>
                  <a:lnTo>
                    <a:pt x="600" y="60"/>
                  </a:lnTo>
                  <a:lnTo>
                    <a:pt x="606" y="48"/>
                  </a:lnTo>
                  <a:lnTo>
                    <a:pt x="612" y="42"/>
                  </a:lnTo>
                  <a:lnTo>
                    <a:pt x="618" y="30"/>
                  </a:lnTo>
                  <a:lnTo>
                    <a:pt x="618" y="18"/>
                  </a:lnTo>
                  <a:lnTo>
                    <a:pt x="624" y="12"/>
                  </a:lnTo>
                  <a:lnTo>
                    <a:pt x="63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33" name="Freeform 229"/>
            <p:cNvSpPr>
              <a:spLocks/>
            </p:cNvSpPr>
            <p:nvPr/>
          </p:nvSpPr>
          <p:spPr bwMode="auto">
            <a:xfrm>
              <a:off x="6343650" y="217487"/>
              <a:ext cx="1085850" cy="3057526"/>
            </a:xfrm>
            <a:custGeom>
              <a:avLst/>
              <a:gdLst/>
              <a:ahLst/>
              <a:cxnLst>
                <a:cxn ang="0">
                  <a:pos x="12" y="648"/>
                </a:cxn>
                <a:cxn ang="0">
                  <a:pos x="24" y="618"/>
                </a:cxn>
                <a:cxn ang="0">
                  <a:pos x="42" y="588"/>
                </a:cxn>
                <a:cxn ang="0">
                  <a:pos x="54" y="558"/>
                </a:cxn>
                <a:cxn ang="0">
                  <a:pos x="72" y="534"/>
                </a:cxn>
                <a:cxn ang="0">
                  <a:pos x="84" y="504"/>
                </a:cxn>
                <a:cxn ang="0">
                  <a:pos x="102" y="474"/>
                </a:cxn>
                <a:cxn ang="0">
                  <a:pos x="114" y="444"/>
                </a:cxn>
                <a:cxn ang="0">
                  <a:pos x="132" y="414"/>
                </a:cxn>
                <a:cxn ang="0">
                  <a:pos x="144" y="384"/>
                </a:cxn>
                <a:cxn ang="0">
                  <a:pos x="162" y="360"/>
                </a:cxn>
                <a:cxn ang="0">
                  <a:pos x="174" y="330"/>
                </a:cxn>
                <a:cxn ang="0">
                  <a:pos x="192" y="300"/>
                </a:cxn>
                <a:cxn ang="0">
                  <a:pos x="204" y="270"/>
                </a:cxn>
                <a:cxn ang="0">
                  <a:pos x="222" y="240"/>
                </a:cxn>
                <a:cxn ang="0">
                  <a:pos x="234" y="210"/>
                </a:cxn>
                <a:cxn ang="0">
                  <a:pos x="252" y="186"/>
                </a:cxn>
                <a:cxn ang="0">
                  <a:pos x="264" y="156"/>
                </a:cxn>
                <a:cxn ang="0">
                  <a:pos x="276" y="126"/>
                </a:cxn>
                <a:cxn ang="0">
                  <a:pos x="294" y="96"/>
                </a:cxn>
                <a:cxn ang="0">
                  <a:pos x="306" y="66"/>
                </a:cxn>
                <a:cxn ang="0">
                  <a:pos x="324" y="36"/>
                </a:cxn>
                <a:cxn ang="0">
                  <a:pos x="336" y="12"/>
                </a:cxn>
                <a:cxn ang="0">
                  <a:pos x="354" y="1926"/>
                </a:cxn>
                <a:cxn ang="0">
                  <a:pos x="372" y="1926"/>
                </a:cxn>
                <a:cxn ang="0">
                  <a:pos x="390" y="1926"/>
                </a:cxn>
                <a:cxn ang="0">
                  <a:pos x="408" y="1926"/>
                </a:cxn>
                <a:cxn ang="0">
                  <a:pos x="426" y="1926"/>
                </a:cxn>
                <a:cxn ang="0">
                  <a:pos x="444" y="1926"/>
                </a:cxn>
                <a:cxn ang="0">
                  <a:pos x="462" y="1926"/>
                </a:cxn>
                <a:cxn ang="0">
                  <a:pos x="480" y="1926"/>
                </a:cxn>
                <a:cxn ang="0">
                  <a:pos x="498" y="1926"/>
                </a:cxn>
                <a:cxn ang="0">
                  <a:pos x="516" y="1926"/>
                </a:cxn>
                <a:cxn ang="0">
                  <a:pos x="534" y="1926"/>
                </a:cxn>
                <a:cxn ang="0">
                  <a:pos x="552" y="1926"/>
                </a:cxn>
                <a:cxn ang="0">
                  <a:pos x="570" y="1926"/>
                </a:cxn>
                <a:cxn ang="0">
                  <a:pos x="588" y="1926"/>
                </a:cxn>
                <a:cxn ang="0">
                  <a:pos x="606" y="1926"/>
                </a:cxn>
                <a:cxn ang="0">
                  <a:pos x="624" y="1926"/>
                </a:cxn>
                <a:cxn ang="0">
                  <a:pos x="642" y="1926"/>
                </a:cxn>
                <a:cxn ang="0">
                  <a:pos x="654" y="1914"/>
                </a:cxn>
                <a:cxn ang="0">
                  <a:pos x="672" y="1896"/>
                </a:cxn>
              </a:cxnLst>
              <a:rect l="0" t="0" r="r" b="b"/>
              <a:pathLst>
                <a:path w="684" h="1926">
                  <a:moveTo>
                    <a:pt x="0" y="666"/>
                  </a:moveTo>
                  <a:lnTo>
                    <a:pt x="6" y="660"/>
                  </a:lnTo>
                  <a:lnTo>
                    <a:pt x="12" y="648"/>
                  </a:lnTo>
                  <a:lnTo>
                    <a:pt x="18" y="636"/>
                  </a:lnTo>
                  <a:lnTo>
                    <a:pt x="18" y="630"/>
                  </a:lnTo>
                  <a:lnTo>
                    <a:pt x="24" y="618"/>
                  </a:lnTo>
                  <a:lnTo>
                    <a:pt x="30" y="606"/>
                  </a:lnTo>
                  <a:lnTo>
                    <a:pt x="36" y="600"/>
                  </a:lnTo>
                  <a:lnTo>
                    <a:pt x="42" y="588"/>
                  </a:lnTo>
                  <a:lnTo>
                    <a:pt x="48" y="582"/>
                  </a:lnTo>
                  <a:lnTo>
                    <a:pt x="48" y="570"/>
                  </a:lnTo>
                  <a:lnTo>
                    <a:pt x="54" y="558"/>
                  </a:lnTo>
                  <a:lnTo>
                    <a:pt x="60" y="552"/>
                  </a:lnTo>
                  <a:lnTo>
                    <a:pt x="66" y="540"/>
                  </a:lnTo>
                  <a:lnTo>
                    <a:pt x="72" y="534"/>
                  </a:lnTo>
                  <a:lnTo>
                    <a:pt x="78" y="522"/>
                  </a:lnTo>
                  <a:lnTo>
                    <a:pt x="78" y="510"/>
                  </a:lnTo>
                  <a:lnTo>
                    <a:pt x="84" y="504"/>
                  </a:lnTo>
                  <a:lnTo>
                    <a:pt x="90" y="492"/>
                  </a:lnTo>
                  <a:lnTo>
                    <a:pt x="96" y="486"/>
                  </a:lnTo>
                  <a:lnTo>
                    <a:pt x="102" y="474"/>
                  </a:lnTo>
                  <a:lnTo>
                    <a:pt x="108" y="462"/>
                  </a:lnTo>
                  <a:lnTo>
                    <a:pt x="108" y="456"/>
                  </a:lnTo>
                  <a:lnTo>
                    <a:pt x="114" y="444"/>
                  </a:lnTo>
                  <a:lnTo>
                    <a:pt x="120" y="438"/>
                  </a:lnTo>
                  <a:lnTo>
                    <a:pt x="126" y="426"/>
                  </a:lnTo>
                  <a:lnTo>
                    <a:pt x="132" y="414"/>
                  </a:lnTo>
                  <a:lnTo>
                    <a:pt x="132" y="408"/>
                  </a:lnTo>
                  <a:lnTo>
                    <a:pt x="138" y="396"/>
                  </a:lnTo>
                  <a:lnTo>
                    <a:pt x="144" y="384"/>
                  </a:lnTo>
                  <a:lnTo>
                    <a:pt x="150" y="378"/>
                  </a:lnTo>
                  <a:lnTo>
                    <a:pt x="156" y="366"/>
                  </a:lnTo>
                  <a:lnTo>
                    <a:pt x="162" y="360"/>
                  </a:lnTo>
                  <a:lnTo>
                    <a:pt x="162" y="348"/>
                  </a:lnTo>
                  <a:lnTo>
                    <a:pt x="168" y="336"/>
                  </a:lnTo>
                  <a:lnTo>
                    <a:pt x="174" y="330"/>
                  </a:lnTo>
                  <a:lnTo>
                    <a:pt x="180" y="318"/>
                  </a:lnTo>
                  <a:lnTo>
                    <a:pt x="186" y="312"/>
                  </a:lnTo>
                  <a:lnTo>
                    <a:pt x="192" y="300"/>
                  </a:lnTo>
                  <a:lnTo>
                    <a:pt x="192" y="288"/>
                  </a:lnTo>
                  <a:lnTo>
                    <a:pt x="198" y="282"/>
                  </a:lnTo>
                  <a:lnTo>
                    <a:pt x="204" y="270"/>
                  </a:lnTo>
                  <a:lnTo>
                    <a:pt x="210" y="264"/>
                  </a:lnTo>
                  <a:lnTo>
                    <a:pt x="216" y="252"/>
                  </a:lnTo>
                  <a:lnTo>
                    <a:pt x="222" y="240"/>
                  </a:lnTo>
                  <a:lnTo>
                    <a:pt x="222" y="234"/>
                  </a:lnTo>
                  <a:lnTo>
                    <a:pt x="228" y="222"/>
                  </a:lnTo>
                  <a:lnTo>
                    <a:pt x="234" y="210"/>
                  </a:lnTo>
                  <a:lnTo>
                    <a:pt x="240" y="204"/>
                  </a:lnTo>
                  <a:lnTo>
                    <a:pt x="246" y="192"/>
                  </a:lnTo>
                  <a:lnTo>
                    <a:pt x="252" y="186"/>
                  </a:lnTo>
                  <a:lnTo>
                    <a:pt x="252" y="174"/>
                  </a:lnTo>
                  <a:lnTo>
                    <a:pt x="258" y="162"/>
                  </a:lnTo>
                  <a:lnTo>
                    <a:pt x="264" y="156"/>
                  </a:lnTo>
                  <a:lnTo>
                    <a:pt x="270" y="144"/>
                  </a:lnTo>
                  <a:lnTo>
                    <a:pt x="276" y="138"/>
                  </a:lnTo>
                  <a:lnTo>
                    <a:pt x="276" y="126"/>
                  </a:lnTo>
                  <a:lnTo>
                    <a:pt x="282" y="114"/>
                  </a:lnTo>
                  <a:lnTo>
                    <a:pt x="288" y="108"/>
                  </a:lnTo>
                  <a:lnTo>
                    <a:pt x="294" y="96"/>
                  </a:lnTo>
                  <a:lnTo>
                    <a:pt x="300" y="90"/>
                  </a:lnTo>
                  <a:lnTo>
                    <a:pt x="306" y="78"/>
                  </a:lnTo>
                  <a:lnTo>
                    <a:pt x="306" y="66"/>
                  </a:lnTo>
                  <a:lnTo>
                    <a:pt x="312" y="60"/>
                  </a:lnTo>
                  <a:lnTo>
                    <a:pt x="318" y="48"/>
                  </a:lnTo>
                  <a:lnTo>
                    <a:pt x="324" y="36"/>
                  </a:lnTo>
                  <a:lnTo>
                    <a:pt x="330" y="30"/>
                  </a:lnTo>
                  <a:lnTo>
                    <a:pt x="336" y="18"/>
                  </a:lnTo>
                  <a:lnTo>
                    <a:pt x="336" y="12"/>
                  </a:lnTo>
                  <a:lnTo>
                    <a:pt x="342" y="0"/>
                  </a:lnTo>
                  <a:lnTo>
                    <a:pt x="348" y="1926"/>
                  </a:lnTo>
                  <a:lnTo>
                    <a:pt x="354" y="1926"/>
                  </a:lnTo>
                  <a:lnTo>
                    <a:pt x="360" y="1926"/>
                  </a:lnTo>
                  <a:lnTo>
                    <a:pt x="366" y="1926"/>
                  </a:lnTo>
                  <a:lnTo>
                    <a:pt x="372" y="1926"/>
                  </a:lnTo>
                  <a:lnTo>
                    <a:pt x="378" y="1926"/>
                  </a:lnTo>
                  <a:lnTo>
                    <a:pt x="384" y="1926"/>
                  </a:lnTo>
                  <a:lnTo>
                    <a:pt x="390" y="1926"/>
                  </a:lnTo>
                  <a:lnTo>
                    <a:pt x="396" y="1926"/>
                  </a:lnTo>
                  <a:lnTo>
                    <a:pt x="402" y="1926"/>
                  </a:lnTo>
                  <a:lnTo>
                    <a:pt x="408" y="1926"/>
                  </a:lnTo>
                  <a:lnTo>
                    <a:pt x="414" y="1926"/>
                  </a:lnTo>
                  <a:lnTo>
                    <a:pt x="420" y="1926"/>
                  </a:lnTo>
                  <a:lnTo>
                    <a:pt x="426" y="1926"/>
                  </a:lnTo>
                  <a:lnTo>
                    <a:pt x="432" y="1926"/>
                  </a:lnTo>
                  <a:lnTo>
                    <a:pt x="438" y="1926"/>
                  </a:lnTo>
                  <a:lnTo>
                    <a:pt x="444" y="1926"/>
                  </a:lnTo>
                  <a:lnTo>
                    <a:pt x="450" y="1926"/>
                  </a:lnTo>
                  <a:lnTo>
                    <a:pt x="456" y="1926"/>
                  </a:lnTo>
                  <a:lnTo>
                    <a:pt x="462" y="1926"/>
                  </a:lnTo>
                  <a:lnTo>
                    <a:pt x="468" y="1926"/>
                  </a:lnTo>
                  <a:lnTo>
                    <a:pt x="474" y="1926"/>
                  </a:lnTo>
                  <a:lnTo>
                    <a:pt x="480" y="1926"/>
                  </a:lnTo>
                  <a:lnTo>
                    <a:pt x="486" y="1926"/>
                  </a:lnTo>
                  <a:lnTo>
                    <a:pt x="492" y="1926"/>
                  </a:lnTo>
                  <a:lnTo>
                    <a:pt x="498" y="1926"/>
                  </a:lnTo>
                  <a:lnTo>
                    <a:pt x="504" y="1926"/>
                  </a:lnTo>
                  <a:lnTo>
                    <a:pt x="510" y="1926"/>
                  </a:lnTo>
                  <a:lnTo>
                    <a:pt x="516" y="1926"/>
                  </a:lnTo>
                  <a:lnTo>
                    <a:pt x="522" y="1926"/>
                  </a:lnTo>
                  <a:lnTo>
                    <a:pt x="528" y="1926"/>
                  </a:lnTo>
                  <a:lnTo>
                    <a:pt x="534" y="1926"/>
                  </a:lnTo>
                  <a:lnTo>
                    <a:pt x="540" y="1926"/>
                  </a:lnTo>
                  <a:lnTo>
                    <a:pt x="546" y="1926"/>
                  </a:lnTo>
                  <a:lnTo>
                    <a:pt x="552" y="1926"/>
                  </a:lnTo>
                  <a:lnTo>
                    <a:pt x="558" y="1926"/>
                  </a:lnTo>
                  <a:lnTo>
                    <a:pt x="564" y="1926"/>
                  </a:lnTo>
                  <a:lnTo>
                    <a:pt x="570" y="1926"/>
                  </a:lnTo>
                  <a:lnTo>
                    <a:pt x="576" y="1926"/>
                  </a:lnTo>
                  <a:lnTo>
                    <a:pt x="582" y="1926"/>
                  </a:lnTo>
                  <a:lnTo>
                    <a:pt x="588" y="1926"/>
                  </a:lnTo>
                  <a:lnTo>
                    <a:pt x="594" y="1926"/>
                  </a:lnTo>
                  <a:lnTo>
                    <a:pt x="600" y="1926"/>
                  </a:lnTo>
                  <a:lnTo>
                    <a:pt x="606" y="1926"/>
                  </a:lnTo>
                  <a:lnTo>
                    <a:pt x="612" y="1926"/>
                  </a:lnTo>
                  <a:lnTo>
                    <a:pt x="618" y="1926"/>
                  </a:lnTo>
                  <a:lnTo>
                    <a:pt x="624" y="1926"/>
                  </a:lnTo>
                  <a:lnTo>
                    <a:pt x="630" y="1926"/>
                  </a:lnTo>
                  <a:lnTo>
                    <a:pt x="636" y="1926"/>
                  </a:lnTo>
                  <a:lnTo>
                    <a:pt x="642" y="1926"/>
                  </a:lnTo>
                  <a:lnTo>
                    <a:pt x="648" y="1926"/>
                  </a:lnTo>
                  <a:lnTo>
                    <a:pt x="654" y="1920"/>
                  </a:lnTo>
                  <a:lnTo>
                    <a:pt x="654" y="1914"/>
                  </a:lnTo>
                  <a:lnTo>
                    <a:pt x="660" y="1908"/>
                  </a:lnTo>
                  <a:lnTo>
                    <a:pt x="666" y="1902"/>
                  </a:lnTo>
                  <a:lnTo>
                    <a:pt x="672" y="1896"/>
                  </a:lnTo>
                  <a:lnTo>
                    <a:pt x="678" y="1890"/>
                  </a:lnTo>
                  <a:lnTo>
                    <a:pt x="684" y="18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34" name="Freeform 230"/>
            <p:cNvSpPr>
              <a:spLocks/>
            </p:cNvSpPr>
            <p:nvPr/>
          </p:nvSpPr>
          <p:spPr bwMode="auto">
            <a:xfrm>
              <a:off x="7429500" y="303212"/>
              <a:ext cx="1057275" cy="2971801"/>
            </a:xfrm>
            <a:custGeom>
              <a:avLst/>
              <a:gdLst/>
              <a:ahLst/>
              <a:cxnLst>
                <a:cxn ang="0">
                  <a:pos x="6" y="1824"/>
                </a:cxn>
                <a:cxn ang="0">
                  <a:pos x="18" y="1818"/>
                </a:cxn>
                <a:cxn ang="0">
                  <a:pos x="24" y="1806"/>
                </a:cxn>
                <a:cxn ang="0">
                  <a:pos x="36" y="1794"/>
                </a:cxn>
                <a:cxn ang="0">
                  <a:pos x="48" y="1788"/>
                </a:cxn>
                <a:cxn ang="0">
                  <a:pos x="54" y="1776"/>
                </a:cxn>
                <a:cxn ang="0">
                  <a:pos x="66" y="1764"/>
                </a:cxn>
                <a:cxn ang="0">
                  <a:pos x="78" y="1746"/>
                </a:cxn>
                <a:cxn ang="0">
                  <a:pos x="84" y="1722"/>
                </a:cxn>
                <a:cxn ang="0">
                  <a:pos x="96" y="1704"/>
                </a:cxn>
                <a:cxn ang="0">
                  <a:pos x="108" y="1686"/>
                </a:cxn>
                <a:cxn ang="0">
                  <a:pos x="114" y="1668"/>
                </a:cxn>
                <a:cxn ang="0">
                  <a:pos x="126" y="1644"/>
                </a:cxn>
                <a:cxn ang="0">
                  <a:pos x="138" y="1626"/>
                </a:cxn>
                <a:cxn ang="0">
                  <a:pos x="144" y="1608"/>
                </a:cxn>
                <a:cxn ang="0">
                  <a:pos x="156" y="1590"/>
                </a:cxn>
                <a:cxn ang="0">
                  <a:pos x="168" y="1566"/>
                </a:cxn>
                <a:cxn ang="0">
                  <a:pos x="174" y="1536"/>
                </a:cxn>
                <a:cxn ang="0">
                  <a:pos x="186" y="1506"/>
                </a:cxn>
                <a:cxn ang="0">
                  <a:pos x="198" y="1476"/>
                </a:cxn>
                <a:cxn ang="0">
                  <a:pos x="204" y="1446"/>
                </a:cxn>
                <a:cxn ang="0">
                  <a:pos x="216" y="1392"/>
                </a:cxn>
                <a:cxn ang="0">
                  <a:pos x="228" y="1302"/>
                </a:cxn>
                <a:cxn ang="0">
                  <a:pos x="234" y="1218"/>
                </a:cxn>
                <a:cxn ang="0">
                  <a:pos x="246" y="1128"/>
                </a:cxn>
                <a:cxn ang="0">
                  <a:pos x="252" y="1044"/>
                </a:cxn>
                <a:cxn ang="0">
                  <a:pos x="264" y="930"/>
                </a:cxn>
                <a:cxn ang="0">
                  <a:pos x="276" y="798"/>
                </a:cxn>
                <a:cxn ang="0">
                  <a:pos x="282" y="666"/>
                </a:cxn>
                <a:cxn ang="0">
                  <a:pos x="294" y="534"/>
                </a:cxn>
                <a:cxn ang="0">
                  <a:pos x="306" y="402"/>
                </a:cxn>
                <a:cxn ang="0">
                  <a:pos x="312" y="270"/>
                </a:cxn>
                <a:cxn ang="0">
                  <a:pos x="324" y="138"/>
                </a:cxn>
                <a:cxn ang="0">
                  <a:pos x="336" y="0"/>
                </a:cxn>
                <a:cxn ang="0">
                  <a:pos x="348" y="1872"/>
                </a:cxn>
                <a:cxn ang="0">
                  <a:pos x="360" y="1872"/>
                </a:cxn>
                <a:cxn ang="0">
                  <a:pos x="372" y="1872"/>
                </a:cxn>
                <a:cxn ang="0">
                  <a:pos x="384" y="1872"/>
                </a:cxn>
                <a:cxn ang="0">
                  <a:pos x="396" y="1872"/>
                </a:cxn>
                <a:cxn ang="0">
                  <a:pos x="408" y="1872"/>
                </a:cxn>
                <a:cxn ang="0">
                  <a:pos x="420" y="1872"/>
                </a:cxn>
                <a:cxn ang="0">
                  <a:pos x="432" y="1872"/>
                </a:cxn>
                <a:cxn ang="0">
                  <a:pos x="444" y="1872"/>
                </a:cxn>
                <a:cxn ang="0">
                  <a:pos x="456" y="1872"/>
                </a:cxn>
                <a:cxn ang="0">
                  <a:pos x="468" y="1872"/>
                </a:cxn>
                <a:cxn ang="0">
                  <a:pos x="480" y="1872"/>
                </a:cxn>
                <a:cxn ang="0">
                  <a:pos x="492" y="1872"/>
                </a:cxn>
                <a:cxn ang="0">
                  <a:pos x="504" y="1872"/>
                </a:cxn>
                <a:cxn ang="0">
                  <a:pos x="516" y="1872"/>
                </a:cxn>
                <a:cxn ang="0">
                  <a:pos x="528" y="1872"/>
                </a:cxn>
                <a:cxn ang="0">
                  <a:pos x="540" y="1872"/>
                </a:cxn>
                <a:cxn ang="0">
                  <a:pos x="552" y="1872"/>
                </a:cxn>
                <a:cxn ang="0">
                  <a:pos x="564" y="1872"/>
                </a:cxn>
                <a:cxn ang="0">
                  <a:pos x="576" y="1872"/>
                </a:cxn>
                <a:cxn ang="0">
                  <a:pos x="588" y="1872"/>
                </a:cxn>
                <a:cxn ang="0">
                  <a:pos x="600" y="1872"/>
                </a:cxn>
                <a:cxn ang="0">
                  <a:pos x="612" y="1872"/>
                </a:cxn>
                <a:cxn ang="0">
                  <a:pos x="624" y="1872"/>
                </a:cxn>
                <a:cxn ang="0">
                  <a:pos x="636" y="1872"/>
                </a:cxn>
                <a:cxn ang="0">
                  <a:pos x="648" y="1872"/>
                </a:cxn>
                <a:cxn ang="0">
                  <a:pos x="660" y="1872"/>
                </a:cxn>
              </a:cxnLst>
              <a:rect l="0" t="0" r="r" b="b"/>
              <a:pathLst>
                <a:path w="666" h="1872">
                  <a:moveTo>
                    <a:pt x="0" y="1830"/>
                  </a:moveTo>
                  <a:lnTo>
                    <a:pt x="6" y="1824"/>
                  </a:lnTo>
                  <a:lnTo>
                    <a:pt x="12" y="1818"/>
                  </a:lnTo>
                  <a:lnTo>
                    <a:pt x="18" y="1818"/>
                  </a:lnTo>
                  <a:lnTo>
                    <a:pt x="24" y="1812"/>
                  </a:lnTo>
                  <a:lnTo>
                    <a:pt x="24" y="1806"/>
                  </a:lnTo>
                  <a:lnTo>
                    <a:pt x="30" y="1800"/>
                  </a:lnTo>
                  <a:lnTo>
                    <a:pt x="36" y="1794"/>
                  </a:lnTo>
                  <a:lnTo>
                    <a:pt x="42" y="1794"/>
                  </a:lnTo>
                  <a:lnTo>
                    <a:pt x="48" y="1788"/>
                  </a:lnTo>
                  <a:lnTo>
                    <a:pt x="54" y="1782"/>
                  </a:lnTo>
                  <a:lnTo>
                    <a:pt x="54" y="1776"/>
                  </a:lnTo>
                  <a:lnTo>
                    <a:pt x="60" y="1770"/>
                  </a:lnTo>
                  <a:lnTo>
                    <a:pt x="66" y="1764"/>
                  </a:lnTo>
                  <a:lnTo>
                    <a:pt x="72" y="1752"/>
                  </a:lnTo>
                  <a:lnTo>
                    <a:pt x="78" y="1746"/>
                  </a:lnTo>
                  <a:lnTo>
                    <a:pt x="84" y="1734"/>
                  </a:lnTo>
                  <a:lnTo>
                    <a:pt x="84" y="1722"/>
                  </a:lnTo>
                  <a:lnTo>
                    <a:pt x="90" y="1716"/>
                  </a:lnTo>
                  <a:lnTo>
                    <a:pt x="96" y="1704"/>
                  </a:lnTo>
                  <a:lnTo>
                    <a:pt x="102" y="1698"/>
                  </a:lnTo>
                  <a:lnTo>
                    <a:pt x="108" y="1686"/>
                  </a:lnTo>
                  <a:lnTo>
                    <a:pt x="114" y="1674"/>
                  </a:lnTo>
                  <a:lnTo>
                    <a:pt x="114" y="1668"/>
                  </a:lnTo>
                  <a:lnTo>
                    <a:pt x="120" y="1656"/>
                  </a:lnTo>
                  <a:lnTo>
                    <a:pt x="126" y="1644"/>
                  </a:lnTo>
                  <a:lnTo>
                    <a:pt x="132" y="1638"/>
                  </a:lnTo>
                  <a:lnTo>
                    <a:pt x="138" y="1626"/>
                  </a:lnTo>
                  <a:lnTo>
                    <a:pt x="138" y="1620"/>
                  </a:lnTo>
                  <a:lnTo>
                    <a:pt x="144" y="1608"/>
                  </a:lnTo>
                  <a:lnTo>
                    <a:pt x="150" y="1596"/>
                  </a:lnTo>
                  <a:lnTo>
                    <a:pt x="156" y="1590"/>
                  </a:lnTo>
                  <a:lnTo>
                    <a:pt x="162" y="1578"/>
                  </a:lnTo>
                  <a:lnTo>
                    <a:pt x="168" y="1566"/>
                  </a:lnTo>
                  <a:lnTo>
                    <a:pt x="168" y="1548"/>
                  </a:lnTo>
                  <a:lnTo>
                    <a:pt x="174" y="1536"/>
                  </a:lnTo>
                  <a:lnTo>
                    <a:pt x="180" y="1524"/>
                  </a:lnTo>
                  <a:lnTo>
                    <a:pt x="186" y="1506"/>
                  </a:lnTo>
                  <a:lnTo>
                    <a:pt x="192" y="1494"/>
                  </a:lnTo>
                  <a:lnTo>
                    <a:pt x="198" y="1476"/>
                  </a:lnTo>
                  <a:lnTo>
                    <a:pt x="198" y="1464"/>
                  </a:lnTo>
                  <a:lnTo>
                    <a:pt x="204" y="1446"/>
                  </a:lnTo>
                  <a:lnTo>
                    <a:pt x="210" y="1434"/>
                  </a:lnTo>
                  <a:lnTo>
                    <a:pt x="216" y="1392"/>
                  </a:lnTo>
                  <a:lnTo>
                    <a:pt x="222" y="1350"/>
                  </a:lnTo>
                  <a:lnTo>
                    <a:pt x="228" y="1302"/>
                  </a:lnTo>
                  <a:lnTo>
                    <a:pt x="228" y="1260"/>
                  </a:lnTo>
                  <a:lnTo>
                    <a:pt x="234" y="1218"/>
                  </a:lnTo>
                  <a:lnTo>
                    <a:pt x="240" y="1176"/>
                  </a:lnTo>
                  <a:lnTo>
                    <a:pt x="246" y="1128"/>
                  </a:lnTo>
                  <a:lnTo>
                    <a:pt x="252" y="1086"/>
                  </a:lnTo>
                  <a:lnTo>
                    <a:pt x="252" y="1044"/>
                  </a:lnTo>
                  <a:lnTo>
                    <a:pt x="258" y="1002"/>
                  </a:lnTo>
                  <a:lnTo>
                    <a:pt x="264" y="930"/>
                  </a:lnTo>
                  <a:lnTo>
                    <a:pt x="270" y="864"/>
                  </a:lnTo>
                  <a:lnTo>
                    <a:pt x="276" y="798"/>
                  </a:lnTo>
                  <a:lnTo>
                    <a:pt x="282" y="732"/>
                  </a:lnTo>
                  <a:lnTo>
                    <a:pt x="282" y="666"/>
                  </a:lnTo>
                  <a:lnTo>
                    <a:pt x="288" y="600"/>
                  </a:lnTo>
                  <a:lnTo>
                    <a:pt x="294" y="534"/>
                  </a:lnTo>
                  <a:lnTo>
                    <a:pt x="300" y="468"/>
                  </a:lnTo>
                  <a:lnTo>
                    <a:pt x="306" y="402"/>
                  </a:lnTo>
                  <a:lnTo>
                    <a:pt x="312" y="336"/>
                  </a:lnTo>
                  <a:lnTo>
                    <a:pt x="312" y="270"/>
                  </a:lnTo>
                  <a:lnTo>
                    <a:pt x="318" y="204"/>
                  </a:lnTo>
                  <a:lnTo>
                    <a:pt x="324" y="138"/>
                  </a:lnTo>
                  <a:lnTo>
                    <a:pt x="330" y="72"/>
                  </a:lnTo>
                  <a:lnTo>
                    <a:pt x="336" y="0"/>
                  </a:lnTo>
                  <a:lnTo>
                    <a:pt x="342" y="1872"/>
                  </a:lnTo>
                  <a:lnTo>
                    <a:pt x="348" y="1872"/>
                  </a:lnTo>
                  <a:lnTo>
                    <a:pt x="354" y="1872"/>
                  </a:lnTo>
                  <a:lnTo>
                    <a:pt x="360" y="1872"/>
                  </a:lnTo>
                  <a:lnTo>
                    <a:pt x="366" y="1872"/>
                  </a:lnTo>
                  <a:lnTo>
                    <a:pt x="372" y="1872"/>
                  </a:lnTo>
                  <a:lnTo>
                    <a:pt x="378" y="1872"/>
                  </a:lnTo>
                  <a:lnTo>
                    <a:pt x="384" y="1872"/>
                  </a:lnTo>
                  <a:lnTo>
                    <a:pt x="390" y="1872"/>
                  </a:lnTo>
                  <a:lnTo>
                    <a:pt x="396" y="1872"/>
                  </a:lnTo>
                  <a:lnTo>
                    <a:pt x="402" y="1872"/>
                  </a:lnTo>
                  <a:lnTo>
                    <a:pt x="408" y="1872"/>
                  </a:lnTo>
                  <a:lnTo>
                    <a:pt x="414" y="1872"/>
                  </a:lnTo>
                  <a:lnTo>
                    <a:pt x="420" y="1872"/>
                  </a:lnTo>
                  <a:lnTo>
                    <a:pt x="426" y="1872"/>
                  </a:lnTo>
                  <a:lnTo>
                    <a:pt x="432" y="1872"/>
                  </a:lnTo>
                  <a:lnTo>
                    <a:pt x="438" y="1872"/>
                  </a:lnTo>
                  <a:lnTo>
                    <a:pt x="444" y="1872"/>
                  </a:lnTo>
                  <a:lnTo>
                    <a:pt x="450" y="1872"/>
                  </a:lnTo>
                  <a:lnTo>
                    <a:pt x="456" y="1872"/>
                  </a:lnTo>
                  <a:lnTo>
                    <a:pt x="462" y="1872"/>
                  </a:lnTo>
                  <a:lnTo>
                    <a:pt x="468" y="1872"/>
                  </a:lnTo>
                  <a:lnTo>
                    <a:pt x="474" y="1872"/>
                  </a:lnTo>
                  <a:lnTo>
                    <a:pt x="480" y="1872"/>
                  </a:lnTo>
                  <a:lnTo>
                    <a:pt x="486" y="1872"/>
                  </a:lnTo>
                  <a:lnTo>
                    <a:pt x="492" y="1872"/>
                  </a:lnTo>
                  <a:lnTo>
                    <a:pt x="498" y="1872"/>
                  </a:lnTo>
                  <a:lnTo>
                    <a:pt x="504" y="1872"/>
                  </a:lnTo>
                  <a:lnTo>
                    <a:pt x="510" y="1872"/>
                  </a:lnTo>
                  <a:lnTo>
                    <a:pt x="516" y="1872"/>
                  </a:lnTo>
                  <a:lnTo>
                    <a:pt x="522" y="1872"/>
                  </a:lnTo>
                  <a:lnTo>
                    <a:pt x="528" y="1872"/>
                  </a:lnTo>
                  <a:lnTo>
                    <a:pt x="534" y="1872"/>
                  </a:lnTo>
                  <a:lnTo>
                    <a:pt x="540" y="1872"/>
                  </a:lnTo>
                  <a:lnTo>
                    <a:pt x="546" y="1872"/>
                  </a:lnTo>
                  <a:lnTo>
                    <a:pt x="552" y="1872"/>
                  </a:lnTo>
                  <a:lnTo>
                    <a:pt x="558" y="1872"/>
                  </a:lnTo>
                  <a:lnTo>
                    <a:pt x="564" y="1872"/>
                  </a:lnTo>
                  <a:lnTo>
                    <a:pt x="570" y="1872"/>
                  </a:lnTo>
                  <a:lnTo>
                    <a:pt x="576" y="1872"/>
                  </a:lnTo>
                  <a:lnTo>
                    <a:pt x="582" y="1872"/>
                  </a:lnTo>
                  <a:lnTo>
                    <a:pt x="588" y="1872"/>
                  </a:lnTo>
                  <a:lnTo>
                    <a:pt x="594" y="1872"/>
                  </a:lnTo>
                  <a:lnTo>
                    <a:pt x="600" y="1872"/>
                  </a:lnTo>
                  <a:lnTo>
                    <a:pt x="606" y="1872"/>
                  </a:lnTo>
                  <a:lnTo>
                    <a:pt x="612" y="1872"/>
                  </a:lnTo>
                  <a:lnTo>
                    <a:pt x="618" y="1872"/>
                  </a:lnTo>
                  <a:lnTo>
                    <a:pt x="624" y="1872"/>
                  </a:lnTo>
                  <a:lnTo>
                    <a:pt x="630" y="1872"/>
                  </a:lnTo>
                  <a:lnTo>
                    <a:pt x="636" y="1872"/>
                  </a:lnTo>
                  <a:lnTo>
                    <a:pt x="642" y="1872"/>
                  </a:lnTo>
                  <a:lnTo>
                    <a:pt x="648" y="1872"/>
                  </a:lnTo>
                  <a:lnTo>
                    <a:pt x="654" y="1872"/>
                  </a:lnTo>
                  <a:lnTo>
                    <a:pt x="660" y="1872"/>
                  </a:lnTo>
                  <a:lnTo>
                    <a:pt x="666" y="18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35" name="Freeform 231"/>
            <p:cNvSpPr>
              <a:spLocks/>
            </p:cNvSpPr>
            <p:nvPr/>
          </p:nvSpPr>
          <p:spPr bwMode="auto">
            <a:xfrm>
              <a:off x="4143375" y="3275013"/>
              <a:ext cx="1209675" cy="15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0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0"/>
                </a:cxn>
                <a:cxn ang="0">
                  <a:pos x="732" y="0"/>
                </a:cxn>
                <a:cxn ang="0">
                  <a:pos x="750" y="0"/>
                </a:cxn>
              </a:cxnLst>
              <a:rect l="0" t="0" r="r" b="b"/>
              <a:pathLst>
                <a:path w="76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36" name="Freeform 232"/>
            <p:cNvSpPr>
              <a:spLocks/>
            </p:cNvSpPr>
            <p:nvPr/>
          </p:nvSpPr>
          <p:spPr bwMode="auto">
            <a:xfrm>
              <a:off x="5353050" y="3236913"/>
              <a:ext cx="1209675" cy="38100"/>
            </a:xfrm>
            <a:custGeom>
              <a:avLst/>
              <a:gdLst/>
              <a:ahLst/>
              <a:cxnLst>
                <a:cxn ang="0">
                  <a:pos x="12" y="24"/>
                </a:cxn>
                <a:cxn ang="0">
                  <a:pos x="30" y="0"/>
                </a:cxn>
                <a:cxn ang="0">
                  <a:pos x="48" y="24"/>
                </a:cxn>
                <a:cxn ang="0">
                  <a:pos x="66" y="24"/>
                </a:cxn>
                <a:cxn ang="0">
                  <a:pos x="84" y="24"/>
                </a:cxn>
                <a:cxn ang="0">
                  <a:pos x="102" y="24"/>
                </a:cxn>
                <a:cxn ang="0">
                  <a:pos x="120" y="24"/>
                </a:cxn>
                <a:cxn ang="0">
                  <a:pos x="138" y="24"/>
                </a:cxn>
                <a:cxn ang="0">
                  <a:pos x="156" y="24"/>
                </a:cxn>
                <a:cxn ang="0">
                  <a:pos x="174" y="24"/>
                </a:cxn>
                <a:cxn ang="0">
                  <a:pos x="192" y="24"/>
                </a:cxn>
                <a:cxn ang="0">
                  <a:pos x="210" y="24"/>
                </a:cxn>
                <a:cxn ang="0">
                  <a:pos x="228" y="24"/>
                </a:cxn>
                <a:cxn ang="0">
                  <a:pos x="246" y="24"/>
                </a:cxn>
                <a:cxn ang="0">
                  <a:pos x="264" y="24"/>
                </a:cxn>
                <a:cxn ang="0">
                  <a:pos x="282" y="24"/>
                </a:cxn>
                <a:cxn ang="0">
                  <a:pos x="300" y="24"/>
                </a:cxn>
                <a:cxn ang="0">
                  <a:pos x="318" y="24"/>
                </a:cxn>
                <a:cxn ang="0">
                  <a:pos x="336" y="24"/>
                </a:cxn>
                <a:cxn ang="0">
                  <a:pos x="354" y="24"/>
                </a:cxn>
                <a:cxn ang="0">
                  <a:pos x="372" y="24"/>
                </a:cxn>
                <a:cxn ang="0">
                  <a:pos x="390" y="24"/>
                </a:cxn>
                <a:cxn ang="0">
                  <a:pos x="408" y="24"/>
                </a:cxn>
                <a:cxn ang="0">
                  <a:pos x="426" y="24"/>
                </a:cxn>
                <a:cxn ang="0">
                  <a:pos x="444" y="24"/>
                </a:cxn>
                <a:cxn ang="0">
                  <a:pos x="462" y="24"/>
                </a:cxn>
                <a:cxn ang="0">
                  <a:pos x="480" y="24"/>
                </a:cxn>
                <a:cxn ang="0">
                  <a:pos x="498" y="24"/>
                </a:cxn>
                <a:cxn ang="0">
                  <a:pos x="516" y="24"/>
                </a:cxn>
                <a:cxn ang="0">
                  <a:pos x="534" y="24"/>
                </a:cxn>
                <a:cxn ang="0">
                  <a:pos x="552" y="24"/>
                </a:cxn>
                <a:cxn ang="0">
                  <a:pos x="570" y="24"/>
                </a:cxn>
                <a:cxn ang="0">
                  <a:pos x="588" y="24"/>
                </a:cxn>
                <a:cxn ang="0">
                  <a:pos x="606" y="24"/>
                </a:cxn>
                <a:cxn ang="0">
                  <a:pos x="624" y="24"/>
                </a:cxn>
                <a:cxn ang="0">
                  <a:pos x="642" y="24"/>
                </a:cxn>
                <a:cxn ang="0">
                  <a:pos x="660" y="24"/>
                </a:cxn>
                <a:cxn ang="0">
                  <a:pos x="678" y="24"/>
                </a:cxn>
                <a:cxn ang="0">
                  <a:pos x="696" y="24"/>
                </a:cxn>
                <a:cxn ang="0">
                  <a:pos x="714" y="24"/>
                </a:cxn>
                <a:cxn ang="0">
                  <a:pos x="732" y="24"/>
                </a:cxn>
                <a:cxn ang="0">
                  <a:pos x="750" y="24"/>
                </a:cxn>
              </a:cxnLst>
              <a:rect l="0" t="0" r="r" b="b"/>
              <a:pathLst>
                <a:path w="762" h="24">
                  <a:moveTo>
                    <a:pt x="0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6" y="24"/>
                  </a:lnTo>
                  <a:lnTo>
                    <a:pt x="72" y="24"/>
                  </a:lnTo>
                  <a:lnTo>
                    <a:pt x="78" y="24"/>
                  </a:lnTo>
                  <a:lnTo>
                    <a:pt x="84" y="24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20" y="24"/>
                  </a:lnTo>
                  <a:lnTo>
                    <a:pt x="126" y="24"/>
                  </a:lnTo>
                  <a:lnTo>
                    <a:pt x="132" y="24"/>
                  </a:lnTo>
                  <a:lnTo>
                    <a:pt x="138" y="24"/>
                  </a:lnTo>
                  <a:lnTo>
                    <a:pt x="144" y="24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2" y="24"/>
                  </a:lnTo>
                  <a:lnTo>
                    <a:pt x="168" y="24"/>
                  </a:lnTo>
                  <a:lnTo>
                    <a:pt x="174" y="24"/>
                  </a:lnTo>
                  <a:lnTo>
                    <a:pt x="180" y="24"/>
                  </a:lnTo>
                  <a:lnTo>
                    <a:pt x="186" y="24"/>
                  </a:lnTo>
                  <a:lnTo>
                    <a:pt x="192" y="24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10" y="24"/>
                  </a:lnTo>
                  <a:lnTo>
                    <a:pt x="216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4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64" y="24"/>
                  </a:lnTo>
                  <a:lnTo>
                    <a:pt x="270" y="24"/>
                  </a:lnTo>
                  <a:lnTo>
                    <a:pt x="276" y="24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6" y="24"/>
                  </a:lnTo>
                  <a:lnTo>
                    <a:pt x="312" y="24"/>
                  </a:lnTo>
                  <a:lnTo>
                    <a:pt x="318" y="24"/>
                  </a:lnTo>
                  <a:lnTo>
                    <a:pt x="324" y="24"/>
                  </a:lnTo>
                  <a:lnTo>
                    <a:pt x="330" y="24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60" y="24"/>
                  </a:lnTo>
                  <a:lnTo>
                    <a:pt x="366" y="24"/>
                  </a:lnTo>
                  <a:lnTo>
                    <a:pt x="372" y="24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402" y="24"/>
                  </a:lnTo>
                  <a:lnTo>
                    <a:pt x="408" y="24"/>
                  </a:lnTo>
                  <a:lnTo>
                    <a:pt x="414" y="24"/>
                  </a:lnTo>
                  <a:lnTo>
                    <a:pt x="420" y="24"/>
                  </a:lnTo>
                  <a:lnTo>
                    <a:pt x="426" y="24"/>
                  </a:lnTo>
                  <a:lnTo>
                    <a:pt x="432" y="24"/>
                  </a:lnTo>
                  <a:lnTo>
                    <a:pt x="438" y="24"/>
                  </a:lnTo>
                  <a:lnTo>
                    <a:pt x="444" y="24"/>
                  </a:lnTo>
                  <a:lnTo>
                    <a:pt x="450" y="24"/>
                  </a:lnTo>
                  <a:lnTo>
                    <a:pt x="456" y="24"/>
                  </a:lnTo>
                  <a:lnTo>
                    <a:pt x="462" y="24"/>
                  </a:lnTo>
                  <a:lnTo>
                    <a:pt x="468" y="24"/>
                  </a:lnTo>
                  <a:lnTo>
                    <a:pt x="474" y="24"/>
                  </a:lnTo>
                  <a:lnTo>
                    <a:pt x="480" y="24"/>
                  </a:lnTo>
                  <a:lnTo>
                    <a:pt x="486" y="24"/>
                  </a:lnTo>
                  <a:lnTo>
                    <a:pt x="492" y="24"/>
                  </a:lnTo>
                  <a:lnTo>
                    <a:pt x="498" y="24"/>
                  </a:lnTo>
                  <a:lnTo>
                    <a:pt x="504" y="24"/>
                  </a:lnTo>
                  <a:lnTo>
                    <a:pt x="510" y="24"/>
                  </a:lnTo>
                  <a:lnTo>
                    <a:pt x="516" y="24"/>
                  </a:lnTo>
                  <a:lnTo>
                    <a:pt x="522" y="24"/>
                  </a:lnTo>
                  <a:lnTo>
                    <a:pt x="528" y="24"/>
                  </a:lnTo>
                  <a:lnTo>
                    <a:pt x="534" y="24"/>
                  </a:lnTo>
                  <a:lnTo>
                    <a:pt x="540" y="24"/>
                  </a:lnTo>
                  <a:lnTo>
                    <a:pt x="546" y="24"/>
                  </a:lnTo>
                  <a:lnTo>
                    <a:pt x="552" y="24"/>
                  </a:lnTo>
                  <a:lnTo>
                    <a:pt x="558" y="24"/>
                  </a:lnTo>
                  <a:lnTo>
                    <a:pt x="564" y="24"/>
                  </a:lnTo>
                  <a:lnTo>
                    <a:pt x="570" y="24"/>
                  </a:lnTo>
                  <a:lnTo>
                    <a:pt x="576" y="24"/>
                  </a:lnTo>
                  <a:lnTo>
                    <a:pt x="582" y="24"/>
                  </a:lnTo>
                  <a:lnTo>
                    <a:pt x="588" y="24"/>
                  </a:lnTo>
                  <a:lnTo>
                    <a:pt x="594" y="24"/>
                  </a:lnTo>
                  <a:lnTo>
                    <a:pt x="600" y="24"/>
                  </a:lnTo>
                  <a:lnTo>
                    <a:pt x="606" y="24"/>
                  </a:lnTo>
                  <a:lnTo>
                    <a:pt x="612" y="24"/>
                  </a:lnTo>
                  <a:lnTo>
                    <a:pt x="618" y="24"/>
                  </a:lnTo>
                  <a:lnTo>
                    <a:pt x="624" y="24"/>
                  </a:lnTo>
                  <a:lnTo>
                    <a:pt x="630" y="24"/>
                  </a:lnTo>
                  <a:lnTo>
                    <a:pt x="636" y="24"/>
                  </a:lnTo>
                  <a:lnTo>
                    <a:pt x="642" y="24"/>
                  </a:lnTo>
                  <a:lnTo>
                    <a:pt x="648" y="24"/>
                  </a:lnTo>
                  <a:lnTo>
                    <a:pt x="654" y="24"/>
                  </a:lnTo>
                  <a:lnTo>
                    <a:pt x="660" y="24"/>
                  </a:lnTo>
                  <a:lnTo>
                    <a:pt x="666" y="24"/>
                  </a:lnTo>
                  <a:lnTo>
                    <a:pt x="672" y="24"/>
                  </a:lnTo>
                  <a:lnTo>
                    <a:pt x="678" y="24"/>
                  </a:lnTo>
                  <a:lnTo>
                    <a:pt x="684" y="24"/>
                  </a:lnTo>
                  <a:lnTo>
                    <a:pt x="690" y="24"/>
                  </a:lnTo>
                  <a:lnTo>
                    <a:pt x="696" y="24"/>
                  </a:lnTo>
                  <a:lnTo>
                    <a:pt x="702" y="24"/>
                  </a:lnTo>
                  <a:lnTo>
                    <a:pt x="708" y="24"/>
                  </a:lnTo>
                  <a:lnTo>
                    <a:pt x="714" y="24"/>
                  </a:lnTo>
                  <a:lnTo>
                    <a:pt x="720" y="24"/>
                  </a:lnTo>
                  <a:lnTo>
                    <a:pt x="726" y="24"/>
                  </a:lnTo>
                  <a:lnTo>
                    <a:pt x="732" y="24"/>
                  </a:lnTo>
                  <a:lnTo>
                    <a:pt x="738" y="24"/>
                  </a:lnTo>
                  <a:lnTo>
                    <a:pt x="744" y="24"/>
                  </a:lnTo>
                  <a:lnTo>
                    <a:pt x="750" y="24"/>
                  </a:lnTo>
                  <a:lnTo>
                    <a:pt x="756" y="24"/>
                  </a:lnTo>
                  <a:lnTo>
                    <a:pt x="762" y="2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37" name="Freeform 233"/>
            <p:cNvSpPr>
              <a:spLocks/>
            </p:cNvSpPr>
            <p:nvPr/>
          </p:nvSpPr>
          <p:spPr bwMode="auto">
            <a:xfrm>
              <a:off x="6562725" y="3217863"/>
              <a:ext cx="1209675" cy="57150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30" y="36"/>
                </a:cxn>
                <a:cxn ang="0">
                  <a:pos x="48" y="36"/>
                </a:cxn>
                <a:cxn ang="0">
                  <a:pos x="66" y="36"/>
                </a:cxn>
                <a:cxn ang="0">
                  <a:pos x="84" y="36"/>
                </a:cxn>
                <a:cxn ang="0">
                  <a:pos x="102" y="36"/>
                </a:cxn>
                <a:cxn ang="0">
                  <a:pos x="120" y="36"/>
                </a:cxn>
                <a:cxn ang="0">
                  <a:pos x="138" y="36"/>
                </a:cxn>
                <a:cxn ang="0">
                  <a:pos x="156" y="36"/>
                </a:cxn>
                <a:cxn ang="0">
                  <a:pos x="174" y="36"/>
                </a:cxn>
                <a:cxn ang="0">
                  <a:pos x="192" y="36"/>
                </a:cxn>
                <a:cxn ang="0">
                  <a:pos x="210" y="36"/>
                </a:cxn>
                <a:cxn ang="0">
                  <a:pos x="228" y="36"/>
                </a:cxn>
                <a:cxn ang="0">
                  <a:pos x="246" y="36"/>
                </a:cxn>
                <a:cxn ang="0">
                  <a:pos x="264" y="36"/>
                </a:cxn>
                <a:cxn ang="0">
                  <a:pos x="282" y="36"/>
                </a:cxn>
                <a:cxn ang="0">
                  <a:pos x="300" y="36"/>
                </a:cxn>
                <a:cxn ang="0">
                  <a:pos x="318" y="36"/>
                </a:cxn>
                <a:cxn ang="0">
                  <a:pos x="336" y="36"/>
                </a:cxn>
                <a:cxn ang="0">
                  <a:pos x="354" y="36"/>
                </a:cxn>
                <a:cxn ang="0">
                  <a:pos x="372" y="36"/>
                </a:cxn>
                <a:cxn ang="0">
                  <a:pos x="390" y="36"/>
                </a:cxn>
                <a:cxn ang="0">
                  <a:pos x="408" y="36"/>
                </a:cxn>
                <a:cxn ang="0">
                  <a:pos x="426" y="36"/>
                </a:cxn>
                <a:cxn ang="0">
                  <a:pos x="444" y="36"/>
                </a:cxn>
                <a:cxn ang="0">
                  <a:pos x="462" y="36"/>
                </a:cxn>
                <a:cxn ang="0">
                  <a:pos x="480" y="36"/>
                </a:cxn>
                <a:cxn ang="0">
                  <a:pos x="498" y="36"/>
                </a:cxn>
                <a:cxn ang="0">
                  <a:pos x="516" y="36"/>
                </a:cxn>
                <a:cxn ang="0">
                  <a:pos x="534" y="36"/>
                </a:cxn>
                <a:cxn ang="0">
                  <a:pos x="552" y="36"/>
                </a:cxn>
                <a:cxn ang="0">
                  <a:pos x="570" y="36"/>
                </a:cxn>
                <a:cxn ang="0">
                  <a:pos x="588" y="36"/>
                </a:cxn>
                <a:cxn ang="0">
                  <a:pos x="606" y="0"/>
                </a:cxn>
                <a:cxn ang="0">
                  <a:pos x="624" y="36"/>
                </a:cxn>
                <a:cxn ang="0">
                  <a:pos x="642" y="36"/>
                </a:cxn>
                <a:cxn ang="0">
                  <a:pos x="660" y="36"/>
                </a:cxn>
                <a:cxn ang="0">
                  <a:pos x="678" y="36"/>
                </a:cxn>
                <a:cxn ang="0">
                  <a:pos x="696" y="36"/>
                </a:cxn>
                <a:cxn ang="0">
                  <a:pos x="714" y="36"/>
                </a:cxn>
                <a:cxn ang="0">
                  <a:pos x="732" y="36"/>
                </a:cxn>
                <a:cxn ang="0">
                  <a:pos x="750" y="36"/>
                </a:cxn>
              </a:cxnLst>
              <a:rect l="0" t="0" r="r" b="b"/>
              <a:pathLst>
                <a:path w="762" h="36">
                  <a:moveTo>
                    <a:pt x="0" y="36"/>
                  </a:moveTo>
                  <a:lnTo>
                    <a:pt x="6" y="36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30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8" y="36"/>
                  </a:lnTo>
                  <a:lnTo>
                    <a:pt x="54" y="36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84" y="36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102" y="36"/>
                  </a:lnTo>
                  <a:lnTo>
                    <a:pt x="108" y="36"/>
                  </a:lnTo>
                  <a:lnTo>
                    <a:pt x="114" y="36"/>
                  </a:lnTo>
                  <a:lnTo>
                    <a:pt x="120" y="36"/>
                  </a:lnTo>
                  <a:lnTo>
                    <a:pt x="126" y="36"/>
                  </a:lnTo>
                  <a:lnTo>
                    <a:pt x="132" y="36"/>
                  </a:lnTo>
                  <a:lnTo>
                    <a:pt x="138" y="36"/>
                  </a:lnTo>
                  <a:lnTo>
                    <a:pt x="144" y="36"/>
                  </a:lnTo>
                  <a:lnTo>
                    <a:pt x="150" y="36"/>
                  </a:lnTo>
                  <a:lnTo>
                    <a:pt x="156" y="36"/>
                  </a:lnTo>
                  <a:lnTo>
                    <a:pt x="162" y="36"/>
                  </a:lnTo>
                  <a:lnTo>
                    <a:pt x="168" y="36"/>
                  </a:lnTo>
                  <a:lnTo>
                    <a:pt x="174" y="36"/>
                  </a:lnTo>
                  <a:lnTo>
                    <a:pt x="180" y="36"/>
                  </a:lnTo>
                  <a:lnTo>
                    <a:pt x="186" y="36"/>
                  </a:lnTo>
                  <a:lnTo>
                    <a:pt x="192" y="36"/>
                  </a:lnTo>
                  <a:lnTo>
                    <a:pt x="198" y="36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34" y="36"/>
                  </a:lnTo>
                  <a:lnTo>
                    <a:pt x="240" y="36"/>
                  </a:lnTo>
                  <a:lnTo>
                    <a:pt x="246" y="36"/>
                  </a:lnTo>
                  <a:lnTo>
                    <a:pt x="252" y="36"/>
                  </a:lnTo>
                  <a:lnTo>
                    <a:pt x="258" y="36"/>
                  </a:lnTo>
                  <a:lnTo>
                    <a:pt x="264" y="36"/>
                  </a:lnTo>
                  <a:lnTo>
                    <a:pt x="270" y="36"/>
                  </a:lnTo>
                  <a:lnTo>
                    <a:pt x="276" y="36"/>
                  </a:lnTo>
                  <a:lnTo>
                    <a:pt x="282" y="36"/>
                  </a:lnTo>
                  <a:lnTo>
                    <a:pt x="288" y="36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6" y="36"/>
                  </a:lnTo>
                  <a:lnTo>
                    <a:pt x="312" y="36"/>
                  </a:lnTo>
                  <a:lnTo>
                    <a:pt x="318" y="36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6" y="36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54" y="36"/>
                  </a:lnTo>
                  <a:lnTo>
                    <a:pt x="360" y="36"/>
                  </a:lnTo>
                  <a:lnTo>
                    <a:pt x="366" y="36"/>
                  </a:lnTo>
                  <a:lnTo>
                    <a:pt x="372" y="36"/>
                  </a:lnTo>
                  <a:lnTo>
                    <a:pt x="378" y="36"/>
                  </a:lnTo>
                  <a:lnTo>
                    <a:pt x="384" y="36"/>
                  </a:lnTo>
                  <a:lnTo>
                    <a:pt x="390" y="36"/>
                  </a:lnTo>
                  <a:lnTo>
                    <a:pt x="396" y="36"/>
                  </a:lnTo>
                  <a:lnTo>
                    <a:pt x="402" y="36"/>
                  </a:lnTo>
                  <a:lnTo>
                    <a:pt x="408" y="36"/>
                  </a:lnTo>
                  <a:lnTo>
                    <a:pt x="414" y="36"/>
                  </a:lnTo>
                  <a:lnTo>
                    <a:pt x="420" y="36"/>
                  </a:lnTo>
                  <a:lnTo>
                    <a:pt x="426" y="36"/>
                  </a:lnTo>
                  <a:lnTo>
                    <a:pt x="432" y="36"/>
                  </a:lnTo>
                  <a:lnTo>
                    <a:pt x="438" y="36"/>
                  </a:lnTo>
                  <a:lnTo>
                    <a:pt x="444" y="36"/>
                  </a:lnTo>
                  <a:lnTo>
                    <a:pt x="450" y="36"/>
                  </a:lnTo>
                  <a:lnTo>
                    <a:pt x="456" y="36"/>
                  </a:lnTo>
                  <a:lnTo>
                    <a:pt x="462" y="36"/>
                  </a:lnTo>
                  <a:lnTo>
                    <a:pt x="468" y="36"/>
                  </a:lnTo>
                  <a:lnTo>
                    <a:pt x="474" y="36"/>
                  </a:lnTo>
                  <a:lnTo>
                    <a:pt x="480" y="36"/>
                  </a:lnTo>
                  <a:lnTo>
                    <a:pt x="486" y="36"/>
                  </a:lnTo>
                  <a:lnTo>
                    <a:pt x="492" y="36"/>
                  </a:lnTo>
                  <a:lnTo>
                    <a:pt x="498" y="36"/>
                  </a:lnTo>
                  <a:lnTo>
                    <a:pt x="504" y="36"/>
                  </a:lnTo>
                  <a:lnTo>
                    <a:pt x="510" y="36"/>
                  </a:lnTo>
                  <a:lnTo>
                    <a:pt x="516" y="36"/>
                  </a:lnTo>
                  <a:lnTo>
                    <a:pt x="522" y="36"/>
                  </a:lnTo>
                  <a:lnTo>
                    <a:pt x="528" y="36"/>
                  </a:lnTo>
                  <a:lnTo>
                    <a:pt x="534" y="36"/>
                  </a:lnTo>
                  <a:lnTo>
                    <a:pt x="540" y="36"/>
                  </a:lnTo>
                  <a:lnTo>
                    <a:pt x="546" y="36"/>
                  </a:lnTo>
                  <a:lnTo>
                    <a:pt x="552" y="36"/>
                  </a:lnTo>
                  <a:lnTo>
                    <a:pt x="558" y="12"/>
                  </a:lnTo>
                  <a:lnTo>
                    <a:pt x="564" y="12"/>
                  </a:lnTo>
                  <a:lnTo>
                    <a:pt x="570" y="36"/>
                  </a:lnTo>
                  <a:lnTo>
                    <a:pt x="576" y="36"/>
                  </a:lnTo>
                  <a:lnTo>
                    <a:pt x="582" y="36"/>
                  </a:lnTo>
                  <a:lnTo>
                    <a:pt x="588" y="36"/>
                  </a:lnTo>
                  <a:lnTo>
                    <a:pt x="594" y="36"/>
                  </a:lnTo>
                  <a:lnTo>
                    <a:pt x="600" y="36"/>
                  </a:lnTo>
                  <a:lnTo>
                    <a:pt x="606" y="0"/>
                  </a:lnTo>
                  <a:lnTo>
                    <a:pt x="612" y="36"/>
                  </a:lnTo>
                  <a:lnTo>
                    <a:pt x="618" y="36"/>
                  </a:lnTo>
                  <a:lnTo>
                    <a:pt x="624" y="36"/>
                  </a:lnTo>
                  <a:lnTo>
                    <a:pt x="630" y="36"/>
                  </a:lnTo>
                  <a:lnTo>
                    <a:pt x="636" y="36"/>
                  </a:lnTo>
                  <a:lnTo>
                    <a:pt x="642" y="36"/>
                  </a:lnTo>
                  <a:lnTo>
                    <a:pt x="648" y="36"/>
                  </a:lnTo>
                  <a:lnTo>
                    <a:pt x="654" y="36"/>
                  </a:lnTo>
                  <a:lnTo>
                    <a:pt x="660" y="36"/>
                  </a:lnTo>
                  <a:lnTo>
                    <a:pt x="666" y="36"/>
                  </a:lnTo>
                  <a:lnTo>
                    <a:pt x="672" y="36"/>
                  </a:lnTo>
                  <a:lnTo>
                    <a:pt x="678" y="36"/>
                  </a:lnTo>
                  <a:lnTo>
                    <a:pt x="684" y="36"/>
                  </a:lnTo>
                  <a:lnTo>
                    <a:pt x="690" y="36"/>
                  </a:lnTo>
                  <a:lnTo>
                    <a:pt x="696" y="36"/>
                  </a:lnTo>
                  <a:lnTo>
                    <a:pt x="702" y="36"/>
                  </a:lnTo>
                  <a:lnTo>
                    <a:pt x="708" y="36"/>
                  </a:lnTo>
                  <a:lnTo>
                    <a:pt x="714" y="36"/>
                  </a:lnTo>
                  <a:lnTo>
                    <a:pt x="720" y="36"/>
                  </a:lnTo>
                  <a:lnTo>
                    <a:pt x="726" y="36"/>
                  </a:lnTo>
                  <a:lnTo>
                    <a:pt x="732" y="36"/>
                  </a:lnTo>
                  <a:lnTo>
                    <a:pt x="738" y="36"/>
                  </a:lnTo>
                  <a:lnTo>
                    <a:pt x="744" y="36"/>
                  </a:lnTo>
                  <a:lnTo>
                    <a:pt x="750" y="36"/>
                  </a:lnTo>
                  <a:lnTo>
                    <a:pt x="756" y="36"/>
                  </a:lnTo>
                  <a:lnTo>
                    <a:pt x="762" y="3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38" name="Freeform 234"/>
            <p:cNvSpPr>
              <a:spLocks/>
            </p:cNvSpPr>
            <p:nvPr/>
          </p:nvSpPr>
          <p:spPr bwMode="auto">
            <a:xfrm>
              <a:off x="7772400" y="3275013"/>
              <a:ext cx="714375" cy="15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8" y="0"/>
                </a:cxn>
                <a:cxn ang="0">
                  <a:pos x="90" y="0"/>
                </a:cxn>
                <a:cxn ang="0">
                  <a:pos x="102" y="0"/>
                </a:cxn>
                <a:cxn ang="0">
                  <a:pos x="114" y="0"/>
                </a:cxn>
                <a:cxn ang="0">
                  <a:pos x="126" y="0"/>
                </a:cxn>
                <a:cxn ang="0">
                  <a:pos x="138" y="0"/>
                </a:cxn>
                <a:cxn ang="0">
                  <a:pos x="150" y="0"/>
                </a:cxn>
                <a:cxn ang="0">
                  <a:pos x="162" y="0"/>
                </a:cxn>
                <a:cxn ang="0">
                  <a:pos x="174" y="0"/>
                </a:cxn>
                <a:cxn ang="0">
                  <a:pos x="186" y="0"/>
                </a:cxn>
                <a:cxn ang="0">
                  <a:pos x="198" y="0"/>
                </a:cxn>
                <a:cxn ang="0">
                  <a:pos x="210" y="0"/>
                </a:cxn>
                <a:cxn ang="0">
                  <a:pos x="222" y="0"/>
                </a:cxn>
                <a:cxn ang="0">
                  <a:pos x="234" y="0"/>
                </a:cxn>
                <a:cxn ang="0">
                  <a:pos x="246" y="0"/>
                </a:cxn>
                <a:cxn ang="0">
                  <a:pos x="258" y="0"/>
                </a:cxn>
                <a:cxn ang="0">
                  <a:pos x="270" y="0"/>
                </a:cxn>
                <a:cxn ang="0">
                  <a:pos x="282" y="0"/>
                </a:cxn>
                <a:cxn ang="0">
                  <a:pos x="294" y="0"/>
                </a:cxn>
                <a:cxn ang="0">
                  <a:pos x="306" y="0"/>
                </a:cxn>
                <a:cxn ang="0">
                  <a:pos x="318" y="0"/>
                </a:cxn>
                <a:cxn ang="0">
                  <a:pos x="330" y="0"/>
                </a:cxn>
                <a:cxn ang="0">
                  <a:pos x="342" y="0"/>
                </a:cxn>
                <a:cxn ang="0">
                  <a:pos x="354" y="0"/>
                </a:cxn>
                <a:cxn ang="0">
                  <a:pos x="366" y="0"/>
                </a:cxn>
                <a:cxn ang="0">
                  <a:pos x="378" y="0"/>
                </a:cxn>
                <a:cxn ang="0">
                  <a:pos x="390" y="0"/>
                </a:cxn>
                <a:cxn ang="0">
                  <a:pos x="402" y="0"/>
                </a:cxn>
                <a:cxn ang="0">
                  <a:pos x="414" y="0"/>
                </a:cxn>
                <a:cxn ang="0">
                  <a:pos x="426" y="0"/>
                </a:cxn>
                <a:cxn ang="0">
                  <a:pos x="438" y="0"/>
                </a:cxn>
                <a:cxn ang="0">
                  <a:pos x="450" y="0"/>
                </a:cxn>
              </a:cxnLst>
              <a:rect l="0" t="0" r="r" b="b"/>
              <a:pathLst>
                <a:path w="45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39" name="Freeform 235"/>
            <p:cNvSpPr>
              <a:spLocks/>
            </p:cNvSpPr>
            <p:nvPr/>
          </p:nvSpPr>
          <p:spPr bwMode="auto">
            <a:xfrm>
              <a:off x="4143375" y="3275013"/>
              <a:ext cx="1209675" cy="15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0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0"/>
                </a:cxn>
                <a:cxn ang="0">
                  <a:pos x="732" y="0"/>
                </a:cxn>
                <a:cxn ang="0">
                  <a:pos x="750" y="0"/>
                </a:cxn>
              </a:cxnLst>
              <a:rect l="0" t="0" r="r" b="b"/>
              <a:pathLst>
                <a:path w="76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0" name="Freeform 236"/>
            <p:cNvSpPr>
              <a:spLocks/>
            </p:cNvSpPr>
            <p:nvPr/>
          </p:nvSpPr>
          <p:spPr bwMode="auto">
            <a:xfrm>
              <a:off x="5353050" y="2970213"/>
              <a:ext cx="1209675" cy="304800"/>
            </a:xfrm>
            <a:custGeom>
              <a:avLst/>
              <a:gdLst/>
              <a:ahLst/>
              <a:cxnLst>
                <a:cxn ang="0">
                  <a:pos x="12" y="192"/>
                </a:cxn>
                <a:cxn ang="0">
                  <a:pos x="30" y="96"/>
                </a:cxn>
                <a:cxn ang="0">
                  <a:pos x="48" y="96"/>
                </a:cxn>
                <a:cxn ang="0">
                  <a:pos x="66" y="96"/>
                </a:cxn>
                <a:cxn ang="0">
                  <a:pos x="84" y="0"/>
                </a:cxn>
                <a:cxn ang="0">
                  <a:pos x="102" y="48"/>
                </a:cxn>
                <a:cxn ang="0">
                  <a:pos x="120" y="48"/>
                </a:cxn>
                <a:cxn ang="0">
                  <a:pos x="138" y="48"/>
                </a:cxn>
                <a:cxn ang="0">
                  <a:pos x="156" y="48"/>
                </a:cxn>
                <a:cxn ang="0">
                  <a:pos x="174" y="48"/>
                </a:cxn>
                <a:cxn ang="0">
                  <a:pos x="192" y="48"/>
                </a:cxn>
                <a:cxn ang="0">
                  <a:pos x="210" y="48"/>
                </a:cxn>
                <a:cxn ang="0">
                  <a:pos x="228" y="48"/>
                </a:cxn>
                <a:cxn ang="0">
                  <a:pos x="246" y="48"/>
                </a:cxn>
                <a:cxn ang="0">
                  <a:pos x="264" y="48"/>
                </a:cxn>
                <a:cxn ang="0">
                  <a:pos x="282" y="48"/>
                </a:cxn>
                <a:cxn ang="0">
                  <a:pos x="300" y="48"/>
                </a:cxn>
                <a:cxn ang="0">
                  <a:pos x="318" y="48"/>
                </a:cxn>
                <a:cxn ang="0">
                  <a:pos x="336" y="48"/>
                </a:cxn>
                <a:cxn ang="0">
                  <a:pos x="354" y="48"/>
                </a:cxn>
                <a:cxn ang="0">
                  <a:pos x="372" y="48"/>
                </a:cxn>
                <a:cxn ang="0">
                  <a:pos x="390" y="48"/>
                </a:cxn>
                <a:cxn ang="0">
                  <a:pos x="408" y="48"/>
                </a:cxn>
                <a:cxn ang="0">
                  <a:pos x="426" y="48"/>
                </a:cxn>
                <a:cxn ang="0">
                  <a:pos x="444" y="48"/>
                </a:cxn>
                <a:cxn ang="0">
                  <a:pos x="462" y="48"/>
                </a:cxn>
                <a:cxn ang="0">
                  <a:pos x="480" y="48"/>
                </a:cxn>
                <a:cxn ang="0">
                  <a:pos x="498" y="48"/>
                </a:cxn>
                <a:cxn ang="0">
                  <a:pos x="516" y="48"/>
                </a:cxn>
                <a:cxn ang="0">
                  <a:pos x="534" y="48"/>
                </a:cxn>
                <a:cxn ang="0">
                  <a:pos x="552" y="48"/>
                </a:cxn>
                <a:cxn ang="0">
                  <a:pos x="570" y="48"/>
                </a:cxn>
                <a:cxn ang="0">
                  <a:pos x="588" y="48"/>
                </a:cxn>
                <a:cxn ang="0">
                  <a:pos x="606" y="48"/>
                </a:cxn>
                <a:cxn ang="0">
                  <a:pos x="624" y="48"/>
                </a:cxn>
                <a:cxn ang="0">
                  <a:pos x="642" y="48"/>
                </a:cxn>
                <a:cxn ang="0">
                  <a:pos x="660" y="48"/>
                </a:cxn>
                <a:cxn ang="0">
                  <a:pos x="678" y="48"/>
                </a:cxn>
                <a:cxn ang="0">
                  <a:pos x="696" y="48"/>
                </a:cxn>
                <a:cxn ang="0">
                  <a:pos x="714" y="48"/>
                </a:cxn>
                <a:cxn ang="0">
                  <a:pos x="732" y="48"/>
                </a:cxn>
                <a:cxn ang="0">
                  <a:pos x="750" y="48"/>
                </a:cxn>
              </a:cxnLst>
              <a:rect l="0" t="0" r="r" b="b"/>
              <a:pathLst>
                <a:path w="762" h="192">
                  <a:moveTo>
                    <a:pt x="0" y="192"/>
                  </a:moveTo>
                  <a:lnTo>
                    <a:pt x="6" y="192"/>
                  </a:lnTo>
                  <a:lnTo>
                    <a:pt x="12" y="192"/>
                  </a:lnTo>
                  <a:lnTo>
                    <a:pt x="18" y="192"/>
                  </a:lnTo>
                  <a:lnTo>
                    <a:pt x="24" y="192"/>
                  </a:lnTo>
                  <a:lnTo>
                    <a:pt x="30" y="96"/>
                  </a:lnTo>
                  <a:lnTo>
                    <a:pt x="36" y="96"/>
                  </a:lnTo>
                  <a:lnTo>
                    <a:pt x="42" y="96"/>
                  </a:lnTo>
                  <a:lnTo>
                    <a:pt x="48" y="96"/>
                  </a:lnTo>
                  <a:lnTo>
                    <a:pt x="54" y="96"/>
                  </a:lnTo>
                  <a:lnTo>
                    <a:pt x="60" y="96"/>
                  </a:lnTo>
                  <a:lnTo>
                    <a:pt x="66" y="96"/>
                  </a:lnTo>
                  <a:lnTo>
                    <a:pt x="72" y="96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8" y="48"/>
                  </a:lnTo>
                  <a:lnTo>
                    <a:pt x="174" y="48"/>
                  </a:lnTo>
                  <a:lnTo>
                    <a:pt x="180" y="48"/>
                  </a:lnTo>
                  <a:lnTo>
                    <a:pt x="186" y="48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204" y="48"/>
                  </a:lnTo>
                  <a:lnTo>
                    <a:pt x="210" y="48"/>
                  </a:lnTo>
                  <a:lnTo>
                    <a:pt x="216" y="48"/>
                  </a:lnTo>
                  <a:lnTo>
                    <a:pt x="222" y="48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40" y="48"/>
                  </a:lnTo>
                  <a:lnTo>
                    <a:pt x="246" y="48"/>
                  </a:lnTo>
                  <a:lnTo>
                    <a:pt x="252" y="48"/>
                  </a:lnTo>
                  <a:lnTo>
                    <a:pt x="258" y="48"/>
                  </a:lnTo>
                  <a:lnTo>
                    <a:pt x="264" y="48"/>
                  </a:lnTo>
                  <a:lnTo>
                    <a:pt x="270" y="48"/>
                  </a:lnTo>
                  <a:lnTo>
                    <a:pt x="276" y="48"/>
                  </a:lnTo>
                  <a:lnTo>
                    <a:pt x="282" y="48"/>
                  </a:lnTo>
                  <a:lnTo>
                    <a:pt x="288" y="48"/>
                  </a:lnTo>
                  <a:lnTo>
                    <a:pt x="294" y="48"/>
                  </a:lnTo>
                  <a:lnTo>
                    <a:pt x="300" y="48"/>
                  </a:lnTo>
                  <a:lnTo>
                    <a:pt x="306" y="48"/>
                  </a:lnTo>
                  <a:lnTo>
                    <a:pt x="312" y="48"/>
                  </a:lnTo>
                  <a:lnTo>
                    <a:pt x="318" y="48"/>
                  </a:lnTo>
                  <a:lnTo>
                    <a:pt x="324" y="48"/>
                  </a:lnTo>
                  <a:lnTo>
                    <a:pt x="330" y="48"/>
                  </a:lnTo>
                  <a:lnTo>
                    <a:pt x="336" y="48"/>
                  </a:lnTo>
                  <a:lnTo>
                    <a:pt x="342" y="48"/>
                  </a:lnTo>
                  <a:lnTo>
                    <a:pt x="348" y="48"/>
                  </a:lnTo>
                  <a:lnTo>
                    <a:pt x="354" y="48"/>
                  </a:lnTo>
                  <a:lnTo>
                    <a:pt x="360" y="48"/>
                  </a:lnTo>
                  <a:lnTo>
                    <a:pt x="366" y="48"/>
                  </a:lnTo>
                  <a:lnTo>
                    <a:pt x="372" y="48"/>
                  </a:lnTo>
                  <a:lnTo>
                    <a:pt x="378" y="48"/>
                  </a:lnTo>
                  <a:lnTo>
                    <a:pt x="384" y="48"/>
                  </a:lnTo>
                  <a:lnTo>
                    <a:pt x="390" y="48"/>
                  </a:lnTo>
                  <a:lnTo>
                    <a:pt x="396" y="48"/>
                  </a:lnTo>
                  <a:lnTo>
                    <a:pt x="402" y="48"/>
                  </a:lnTo>
                  <a:lnTo>
                    <a:pt x="408" y="48"/>
                  </a:lnTo>
                  <a:lnTo>
                    <a:pt x="414" y="48"/>
                  </a:lnTo>
                  <a:lnTo>
                    <a:pt x="420" y="48"/>
                  </a:lnTo>
                  <a:lnTo>
                    <a:pt x="426" y="48"/>
                  </a:lnTo>
                  <a:lnTo>
                    <a:pt x="432" y="48"/>
                  </a:lnTo>
                  <a:lnTo>
                    <a:pt x="438" y="48"/>
                  </a:lnTo>
                  <a:lnTo>
                    <a:pt x="444" y="48"/>
                  </a:lnTo>
                  <a:lnTo>
                    <a:pt x="450" y="48"/>
                  </a:lnTo>
                  <a:lnTo>
                    <a:pt x="456" y="48"/>
                  </a:lnTo>
                  <a:lnTo>
                    <a:pt x="462" y="48"/>
                  </a:lnTo>
                  <a:lnTo>
                    <a:pt x="468" y="48"/>
                  </a:lnTo>
                  <a:lnTo>
                    <a:pt x="474" y="48"/>
                  </a:lnTo>
                  <a:lnTo>
                    <a:pt x="480" y="48"/>
                  </a:lnTo>
                  <a:lnTo>
                    <a:pt x="486" y="48"/>
                  </a:lnTo>
                  <a:lnTo>
                    <a:pt x="492" y="48"/>
                  </a:lnTo>
                  <a:lnTo>
                    <a:pt x="498" y="48"/>
                  </a:lnTo>
                  <a:lnTo>
                    <a:pt x="504" y="48"/>
                  </a:lnTo>
                  <a:lnTo>
                    <a:pt x="510" y="48"/>
                  </a:lnTo>
                  <a:lnTo>
                    <a:pt x="516" y="48"/>
                  </a:lnTo>
                  <a:lnTo>
                    <a:pt x="522" y="48"/>
                  </a:lnTo>
                  <a:lnTo>
                    <a:pt x="528" y="48"/>
                  </a:lnTo>
                  <a:lnTo>
                    <a:pt x="534" y="48"/>
                  </a:lnTo>
                  <a:lnTo>
                    <a:pt x="540" y="48"/>
                  </a:lnTo>
                  <a:lnTo>
                    <a:pt x="546" y="48"/>
                  </a:lnTo>
                  <a:lnTo>
                    <a:pt x="552" y="48"/>
                  </a:lnTo>
                  <a:lnTo>
                    <a:pt x="558" y="48"/>
                  </a:lnTo>
                  <a:lnTo>
                    <a:pt x="564" y="48"/>
                  </a:lnTo>
                  <a:lnTo>
                    <a:pt x="570" y="48"/>
                  </a:lnTo>
                  <a:lnTo>
                    <a:pt x="576" y="48"/>
                  </a:lnTo>
                  <a:lnTo>
                    <a:pt x="582" y="48"/>
                  </a:lnTo>
                  <a:lnTo>
                    <a:pt x="588" y="48"/>
                  </a:lnTo>
                  <a:lnTo>
                    <a:pt x="594" y="48"/>
                  </a:lnTo>
                  <a:lnTo>
                    <a:pt x="600" y="48"/>
                  </a:lnTo>
                  <a:lnTo>
                    <a:pt x="606" y="48"/>
                  </a:lnTo>
                  <a:lnTo>
                    <a:pt x="612" y="48"/>
                  </a:lnTo>
                  <a:lnTo>
                    <a:pt x="618" y="48"/>
                  </a:lnTo>
                  <a:lnTo>
                    <a:pt x="624" y="48"/>
                  </a:lnTo>
                  <a:lnTo>
                    <a:pt x="630" y="48"/>
                  </a:lnTo>
                  <a:lnTo>
                    <a:pt x="636" y="48"/>
                  </a:lnTo>
                  <a:lnTo>
                    <a:pt x="642" y="48"/>
                  </a:lnTo>
                  <a:lnTo>
                    <a:pt x="648" y="48"/>
                  </a:lnTo>
                  <a:lnTo>
                    <a:pt x="654" y="48"/>
                  </a:lnTo>
                  <a:lnTo>
                    <a:pt x="660" y="48"/>
                  </a:lnTo>
                  <a:lnTo>
                    <a:pt x="666" y="48"/>
                  </a:lnTo>
                  <a:lnTo>
                    <a:pt x="672" y="48"/>
                  </a:lnTo>
                  <a:lnTo>
                    <a:pt x="678" y="48"/>
                  </a:lnTo>
                  <a:lnTo>
                    <a:pt x="684" y="48"/>
                  </a:lnTo>
                  <a:lnTo>
                    <a:pt x="690" y="48"/>
                  </a:lnTo>
                  <a:lnTo>
                    <a:pt x="696" y="48"/>
                  </a:lnTo>
                  <a:lnTo>
                    <a:pt x="702" y="48"/>
                  </a:lnTo>
                  <a:lnTo>
                    <a:pt x="708" y="48"/>
                  </a:lnTo>
                  <a:lnTo>
                    <a:pt x="714" y="48"/>
                  </a:lnTo>
                  <a:lnTo>
                    <a:pt x="720" y="48"/>
                  </a:lnTo>
                  <a:lnTo>
                    <a:pt x="726" y="48"/>
                  </a:lnTo>
                  <a:lnTo>
                    <a:pt x="732" y="48"/>
                  </a:lnTo>
                  <a:lnTo>
                    <a:pt x="738" y="48"/>
                  </a:lnTo>
                  <a:lnTo>
                    <a:pt x="744" y="48"/>
                  </a:lnTo>
                  <a:lnTo>
                    <a:pt x="750" y="48"/>
                  </a:lnTo>
                  <a:lnTo>
                    <a:pt x="756" y="48"/>
                  </a:lnTo>
                  <a:lnTo>
                    <a:pt x="762" y="48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1" name="Freeform 237"/>
            <p:cNvSpPr>
              <a:spLocks/>
            </p:cNvSpPr>
            <p:nvPr/>
          </p:nvSpPr>
          <p:spPr bwMode="auto">
            <a:xfrm>
              <a:off x="6562725" y="2970213"/>
              <a:ext cx="1209675" cy="304800"/>
            </a:xfrm>
            <a:custGeom>
              <a:avLst/>
              <a:gdLst/>
              <a:ahLst/>
              <a:cxnLst>
                <a:cxn ang="0">
                  <a:pos x="12" y="48"/>
                </a:cxn>
                <a:cxn ang="0">
                  <a:pos x="30" y="48"/>
                </a:cxn>
                <a:cxn ang="0">
                  <a:pos x="48" y="48"/>
                </a:cxn>
                <a:cxn ang="0">
                  <a:pos x="66" y="48"/>
                </a:cxn>
                <a:cxn ang="0">
                  <a:pos x="84" y="48"/>
                </a:cxn>
                <a:cxn ang="0">
                  <a:pos x="102" y="48"/>
                </a:cxn>
                <a:cxn ang="0">
                  <a:pos x="120" y="48"/>
                </a:cxn>
                <a:cxn ang="0">
                  <a:pos x="138" y="48"/>
                </a:cxn>
                <a:cxn ang="0">
                  <a:pos x="156" y="48"/>
                </a:cxn>
                <a:cxn ang="0">
                  <a:pos x="174" y="48"/>
                </a:cxn>
                <a:cxn ang="0">
                  <a:pos x="192" y="48"/>
                </a:cxn>
                <a:cxn ang="0">
                  <a:pos x="210" y="192"/>
                </a:cxn>
                <a:cxn ang="0">
                  <a:pos x="228" y="192"/>
                </a:cxn>
                <a:cxn ang="0">
                  <a:pos x="246" y="192"/>
                </a:cxn>
                <a:cxn ang="0">
                  <a:pos x="264" y="192"/>
                </a:cxn>
                <a:cxn ang="0">
                  <a:pos x="282" y="192"/>
                </a:cxn>
                <a:cxn ang="0">
                  <a:pos x="300" y="192"/>
                </a:cxn>
                <a:cxn ang="0">
                  <a:pos x="318" y="192"/>
                </a:cxn>
                <a:cxn ang="0">
                  <a:pos x="336" y="192"/>
                </a:cxn>
                <a:cxn ang="0">
                  <a:pos x="354" y="192"/>
                </a:cxn>
                <a:cxn ang="0">
                  <a:pos x="372" y="192"/>
                </a:cxn>
                <a:cxn ang="0">
                  <a:pos x="390" y="192"/>
                </a:cxn>
                <a:cxn ang="0">
                  <a:pos x="408" y="192"/>
                </a:cxn>
                <a:cxn ang="0">
                  <a:pos x="426" y="192"/>
                </a:cxn>
                <a:cxn ang="0">
                  <a:pos x="444" y="192"/>
                </a:cxn>
                <a:cxn ang="0">
                  <a:pos x="462" y="192"/>
                </a:cxn>
                <a:cxn ang="0">
                  <a:pos x="480" y="192"/>
                </a:cxn>
                <a:cxn ang="0">
                  <a:pos x="498" y="192"/>
                </a:cxn>
                <a:cxn ang="0">
                  <a:pos x="516" y="192"/>
                </a:cxn>
                <a:cxn ang="0">
                  <a:pos x="534" y="192"/>
                </a:cxn>
                <a:cxn ang="0">
                  <a:pos x="552" y="192"/>
                </a:cxn>
                <a:cxn ang="0">
                  <a:pos x="570" y="144"/>
                </a:cxn>
                <a:cxn ang="0">
                  <a:pos x="588" y="96"/>
                </a:cxn>
                <a:cxn ang="0">
                  <a:pos x="606" y="96"/>
                </a:cxn>
                <a:cxn ang="0">
                  <a:pos x="624" y="96"/>
                </a:cxn>
                <a:cxn ang="0">
                  <a:pos x="642" y="96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48"/>
                </a:cxn>
                <a:cxn ang="0">
                  <a:pos x="714" y="48"/>
                </a:cxn>
                <a:cxn ang="0">
                  <a:pos x="732" y="48"/>
                </a:cxn>
                <a:cxn ang="0">
                  <a:pos x="750" y="48"/>
                </a:cxn>
              </a:cxnLst>
              <a:rect l="0" t="0" r="r" b="b"/>
              <a:pathLst>
                <a:path w="762" h="192">
                  <a:moveTo>
                    <a:pt x="0" y="48"/>
                  </a:moveTo>
                  <a:lnTo>
                    <a:pt x="6" y="48"/>
                  </a:lnTo>
                  <a:lnTo>
                    <a:pt x="12" y="48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30" y="48"/>
                  </a:lnTo>
                  <a:lnTo>
                    <a:pt x="36" y="48"/>
                  </a:lnTo>
                  <a:lnTo>
                    <a:pt x="42" y="48"/>
                  </a:lnTo>
                  <a:lnTo>
                    <a:pt x="48" y="48"/>
                  </a:lnTo>
                  <a:lnTo>
                    <a:pt x="54" y="48"/>
                  </a:lnTo>
                  <a:lnTo>
                    <a:pt x="60" y="48"/>
                  </a:lnTo>
                  <a:lnTo>
                    <a:pt x="66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84" y="48"/>
                  </a:lnTo>
                  <a:lnTo>
                    <a:pt x="90" y="48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8" y="48"/>
                  </a:lnTo>
                  <a:lnTo>
                    <a:pt x="174" y="48"/>
                  </a:lnTo>
                  <a:lnTo>
                    <a:pt x="180" y="48"/>
                  </a:lnTo>
                  <a:lnTo>
                    <a:pt x="186" y="48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204" y="48"/>
                  </a:lnTo>
                  <a:lnTo>
                    <a:pt x="210" y="192"/>
                  </a:lnTo>
                  <a:lnTo>
                    <a:pt x="216" y="192"/>
                  </a:lnTo>
                  <a:lnTo>
                    <a:pt x="222" y="192"/>
                  </a:lnTo>
                  <a:lnTo>
                    <a:pt x="228" y="192"/>
                  </a:lnTo>
                  <a:lnTo>
                    <a:pt x="234" y="192"/>
                  </a:lnTo>
                  <a:lnTo>
                    <a:pt x="240" y="192"/>
                  </a:lnTo>
                  <a:lnTo>
                    <a:pt x="246" y="192"/>
                  </a:lnTo>
                  <a:lnTo>
                    <a:pt x="252" y="192"/>
                  </a:lnTo>
                  <a:lnTo>
                    <a:pt x="258" y="192"/>
                  </a:lnTo>
                  <a:lnTo>
                    <a:pt x="264" y="192"/>
                  </a:lnTo>
                  <a:lnTo>
                    <a:pt x="270" y="192"/>
                  </a:lnTo>
                  <a:lnTo>
                    <a:pt x="276" y="192"/>
                  </a:lnTo>
                  <a:lnTo>
                    <a:pt x="282" y="192"/>
                  </a:lnTo>
                  <a:lnTo>
                    <a:pt x="288" y="192"/>
                  </a:lnTo>
                  <a:lnTo>
                    <a:pt x="294" y="192"/>
                  </a:lnTo>
                  <a:lnTo>
                    <a:pt x="300" y="192"/>
                  </a:lnTo>
                  <a:lnTo>
                    <a:pt x="306" y="192"/>
                  </a:lnTo>
                  <a:lnTo>
                    <a:pt x="312" y="192"/>
                  </a:lnTo>
                  <a:lnTo>
                    <a:pt x="318" y="192"/>
                  </a:lnTo>
                  <a:lnTo>
                    <a:pt x="324" y="192"/>
                  </a:lnTo>
                  <a:lnTo>
                    <a:pt x="330" y="192"/>
                  </a:lnTo>
                  <a:lnTo>
                    <a:pt x="336" y="192"/>
                  </a:lnTo>
                  <a:lnTo>
                    <a:pt x="342" y="192"/>
                  </a:lnTo>
                  <a:lnTo>
                    <a:pt x="348" y="192"/>
                  </a:lnTo>
                  <a:lnTo>
                    <a:pt x="354" y="192"/>
                  </a:lnTo>
                  <a:lnTo>
                    <a:pt x="360" y="192"/>
                  </a:lnTo>
                  <a:lnTo>
                    <a:pt x="366" y="192"/>
                  </a:lnTo>
                  <a:lnTo>
                    <a:pt x="372" y="192"/>
                  </a:lnTo>
                  <a:lnTo>
                    <a:pt x="378" y="192"/>
                  </a:lnTo>
                  <a:lnTo>
                    <a:pt x="384" y="192"/>
                  </a:lnTo>
                  <a:lnTo>
                    <a:pt x="390" y="192"/>
                  </a:lnTo>
                  <a:lnTo>
                    <a:pt x="396" y="192"/>
                  </a:lnTo>
                  <a:lnTo>
                    <a:pt x="402" y="192"/>
                  </a:lnTo>
                  <a:lnTo>
                    <a:pt x="408" y="192"/>
                  </a:lnTo>
                  <a:lnTo>
                    <a:pt x="414" y="192"/>
                  </a:lnTo>
                  <a:lnTo>
                    <a:pt x="420" y="192"/>
                  </a:lnTo>
                  <a:lnTo>
                    <a:pt x="426" y="192"/>
                  </a:lnTo>
                  <a:lnTo>
                    <a:pt x="432" y="192"/>
                  </a:lnTo>
                  <a:lnTo>
                    <a:pt x="438" y="192"/>
                  </a:lnTo>
                  <a:lnTo>
                    <a:pt x="444" y="192"/>
                  </a:lnTo>
                  <a:lnTo>
                    <a:pt x="450" y="192"/>
                  </a:lnTo>
                  <a:lnTo>
                    <a:pt x="456" y="192"/>
                  </a:lnTo>
                  <a:lnTo>
                    <a:pt x="462" y="192"/>
                  </a:lnTo>
                  <a:lnTo>
                    <a:pt x="468" y="192"/>
                  </a:lnTo>
                  <a:lnTo>
                    <a:pt x="474" y="192"/>
                  </a:lnTo>
                  <a:lnTo>
                    <a:pt x="480" y="192"/>
                  </a:lnTo>
                  <a:lnTo>
                    <a:pt x="486" y="192"/>
                  </a:lnTo>
                  <a:lnTo>
                    <a:pt x="492" y="192"/>
                  </a:lnTo>
                  <a:lnTo>
                    <a:pt x="498" y="192"/>
                  </a:lnTo>
                  <a:lnTo>
                    <a:pt x="504" y="192"/>
                  </a:lnTo>
                  <a:lnTo>
                    <a:pt x="510" y="192"/>
                  </a:lnTo>
                  <a:lnTo>
                    <a:pt x="516" y="192"/>
                  </a:lnTo>
                  <a:lnTo>
                    <a:pt x="522" y="192"/>
                  </a:lnTo>
                  <a:lnTo>
                    <a:pt x="528" y="192"/>
                  </a:lnTo>
                  <a:lnTo>
                    <a:pt x="534" y="192"/>
                  </a:lnTo>
                  <a:lnTo>
                    <a:pt x="540" y="192"/>
                  </a:lnTo>
                  <a:lnTo>
                    <a:pt x="546" y="192"/>
                  </a:lnTo>
                  <a:lnTo>
                    <a:pt x="552" y="192"/>
                  </a:lnTo>
                  <a:lnTo>
                    <a:pt x="558" y="144"/>
                  </a:lnTo>
                  <a:lnTo>
                    <a:pt x="564" y="144"/>
                  </a:lnTo>
                  <a:lnTo>
                    <a:pt x="570" y="144"/>
                  </a:lnTo>
                  <a:lnTo>
                    <a:pt x="576" y="144"/>
                  </a:lnTo>
                  <a:lnTo>
                    <a:pt x="582" y="96"/>
                  </a:lnTo>
                  <a:lnTo>
                    <a:pt x="588" y="96"/>
                  </a:lnTo>
                  <a:lnTo>
                    <a:pt x="594" y="96"/>
                  </a:lnTo>
                  <a:lnTo>
                    <a:pt x="600" y="96"/>
                  </a:lnTo>
                  <a:lnTo>
                    <a:pt x="606" y="96"/>
                  </a:lnTo>
                  <a:lnTo>
                    <a:pt x="612" y="96"/>
                  </a:lnTo>
                  <a:lnTo>
                    <a:pt x="618" y="96"/>
                  </a:lnTo>
                  <a:lnTo>
                    <a:pt x="624" y="96"/>
                  </a:lnTo>
                  <a:lnTo>
                    <a:pt x="630" y="96"/>
                  </a:lnTo>
                  <a:lnTo>
                    <a:pt x="636" y="96"/>
                  </a:lnTo>
                  <a:lnTo>
                    <a:pt x="642" y="96"/>
                  </a:lnTo>
                  <a:lnTo>
                    <a:pt x="648" y="96"/>
                  </a:lnTo>
                  <a:lnTo>
                    <a:pt x="654" y="96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48"/>
                  </a:lnTo>
                  <a:lnTo>
                    <a:pt x="690" y="48"/>
                  </a:lnTo>
                  <a:lnTo>
                    <a:pt x="696" y="48"/>
                  </a:lnTo>
                  <a:lnTo>
                    <a:pt x="702" y="48"/>
                  </a:lnTo>
                  <a:lnTo>
                    <a:pt x="708" y="48"/>
                  </a:lnTo>
                  <a:lnTo>
                    <a:pt x="714" y="48"/>
                  </a:lnTo>
                  <a:lnTo>
                    <a:pt x="720" y="48"/>
                  </a:lnTo>
                  <a:lnTo>
                    <a:pt x="726" y="48"/>
                  </a:lnTo>
                  <a:lnTo>
                    <a:pt x="732" y="48"/>
                  </a:lnTo>
                  <a:lnTo>
                    <a:pt x="738" y="48"/>
                  </a:lnTo>
                  <a:lnTo>
                    <a:pt x="744" y="48"/>
                  </a:lnTo>
                  <a:lnTo>
                    <a:pt x="750" y="48"/>
                  </a:lnTo>
                  <a:lnTo>
                    <a:pt x="756" y="48"/>
                  </a:lnTo>
                  <a:lnTo>
                    <a:pt x="762" y="48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2" name="Freeform 238"/>
            <p:cNvSpPr>
              <a:spLocks/>
            </p:cNvSpPr>
            <p:nvPr/>
          </p:nvSpPr>
          <p:spPr bwMode="auto">
            <a:xfrm>
              <a:off x="7772400" y="3046413"/>
              <a:ext cx="714375" cy="2286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8" y="0"/>
                </a:cxn>
                <a:cxn ang="0">
                  <a:pos x="90" y="0"/>
                </a:cxn>
                <a:cxn ang="0">
                  <a:pos x="102" y="0"/>
                </a:cxn>
                <a:cxn ang="0">
                  <a:pos x="114" y="0"/>
                </a:cxn>
                <a:cxn ang="0">
                  <a:pos x="126" y="144"/>
                </a:cxn>
                <a:cxn ang="0">
                  <a:pos x="138" y="144"/>
                </a:cxn>
                <a:cxn ang="0">
                  <a:pos x="150" y="144"/>
                </a:cxn>
                <a:cxn ang="0">
                  <a:pos x="162" y="144"/>
                </a:cxn>
                <a:cxn ang="0">
                  <a:pos x="174" y="144"/>
                </a:cxn>
                <a:cxn ang="0">
                  <a:pos x="186" y="144"/>
                </a:cxn>
                <a:cxn ang="0">
                  <a:pos x="198" y="144"/>
                </a:cxn>
                <a:cxn ang="0">
                  <a:pos x="210" y="144"/>
                </a:cxn>
                <a:cxn ang="0">
                  <a:pos x="222" y="144"/>
                </a:cxn>
                <a:cxn ang="0">
                  <a:pos x="234" y="144"/>
                </a:cxn>
                <a:cxn ang="0">
                  <a:pos x="246" y="144"/>
                </a:cxn>
                <a:cxn ang="0">
                  <a:pos x="258" y="144"/>
                </a:cxn>
                <a:cxn ang="0">
                  <a:pos x="270" y="144"/>
                </a:cxn>
                <a:cxn ang="0">
                  <a:pos x="282" y="144"/>
                </a:cxn>
                <a:cxn ang="0">
                  <a:pos x="294" y="144"/>
                </a:cxn>
                <a:cxn ang="0">
                  <a:pos x="306" y="144"/>
                </a:cxn>
                <a:cxn ang="0">
                  <a:pos x="318" y="144"/>
                </a:cxn>
                <a:cxn ang="0">
                  <a:pos x="330" y="144"/>
                </a:cxn>
                <a:cxn ang="0">
                  <a:pos x="342" y="144"/>
                </a:cxn>
                <a:cxn ang="0">
                  <a:pos x="354" y="144"/>
                </a:cxn>
                <a:cxn ang="0">
                  <a:pos x="366" y="144"/>
                </a:cxn>
                <a:cxn ang="0">
                  <a:pos x="378" y="144"/>
                </a:cxn>
                <a:cxn ang="0">
                  <a:pos x="390" y="144"/>
                </a:cxn>
                <a:cxn ang="0">
                  <a:pos x="402" y="144"/>
                </a:cxn>
                <a:cxn ang="0">
                  <a:pos x="414" y="144"/>
                </a:cxn>
                <a:cxn ang="0">
                  <a:pos x="426" y="144"/>
                </a:cxn>
                <a:cxn ang="0">
                  <a:pos x="438" y="144"/>
                </a:cxn>
                <a:cxn ang="0">
                  <a:pos x="450" y="144"/>
                </a:cxn>
              </a:cxnLst>
              <a:rect l="0" t="0" r="r" b="b"/>
              <a:pathLst>
                <a:path w="450" h="14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144"/>
                  </a:lnTo>
                  <a:lnTo>
                    <a:pt x="132" y="144"/>
                  </a:lnTo>
                  <a:lnTo>
                    <a:pt x="138" y="144"/>
                  </a:lnTo>
                  <a:lnTo>
                    <a:pt x="144" y="144"/>
                  </a:lnTo>
                  <a:lnTo>
                    <a:pt x="150" y="144"/>
                  </a:lnTo>
                  <a:lnTo>
                    <a:pt x="156" y="144"/>
                  </a:lnTo>
                  <a:lnTo>
                    <a:pt x="162" y="144"/>
                  </a:lnTo>
                  <a:lnTo>
                    <a:pt x="168" y="144"/>
                  </a:lnTo>
                  <a:lnTo>
                    <a:pt x="174" y="144"/>
                  </a:lnTo>
                  <a:lnTo>
                    <a:pt x="180" y="144"/>
                  </a:lnTo>
                  <a:lnTo>
                    <a:pt x="186" y="144"/>
                  </a:lnTo>
                  <a:lnTo>
                    <a:pt x="192" y="144"/>
                  </a:lnTo>
                  <a:lnTo>
                    <a:pt x="198" y="144"/>
                  </a:lnTo>
                  <a:lnTo>
                    <a:pt x="204" y="144"/>
                  </a:lnTo>
                  <a:lnTo>
                    <a:pt x="210" y="144"/>
                  </a:lnTo>
                  <a:lnTo>
                    <a:pt x="216" y="144"/>
                  </a:lnTo>
                  <a:lnTo>
                    <a:pt x="222" y="144"/>
                  </a:lnTo>
                  <a:lnTo>
                    <a:pt x="228" y="144"/>
                  </a:lnTo>
                  <a:lnTo>
                    <a:pt x="234" y="144"/>
                  </a:lnTo>
                  <a:lnTo>
                    <a:pt x="240" y="144"/>
                  </a:lnTo>
                  <a:lnTo>
                    <a:pt x="246" y="144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64" y="144"/>
                  </a:lnTo>
                  <a:lnTo>
                    <a:pt x="270" y="144"/>
                  </a:lnTo>
                  <a:lnTo>
                    <a:pt x="276" y="144"/>
                  </a:lnTo>
                  <a:lnTo>
                    <a:pt x="282" y="144"/>
                  </a:lnTo>
                  <a:lnTo>
                    <a:pt x="288" y="144"/>
                  </a:lnTo>
                  <a:lnTo>
                    <a:pt x="294" y="144"/>
                  </a:lnTo>
                  <a:lnTo>
                    <a:pt x="300" y="144"/>
                  </a:lnTo>
                  <a:lnTo>
                    <a:pt x="306" y="144"/>
                  </a:lnTo>
                  <a:lnTo>
                    <a:pt x="312" y="144"/>
                  </a:lnTo>
                  <a:lnTo>
                    <a:pt x="318" y="144"/>
                  </a:lnTo>
                  <a:lnTo>
                    <a:pt x="324" y="144"/>
                  </a:lnTo>
                  <a:lnTo>
                    <a:pt x="330" y="144"/>
                  </a:lnTo>
                  <a:lnTo>
                    <a:pt x="336" y="144"/>
                  </a:lnTo>
                  <a:lnTo>
                    <a:pt x="342" y="144"/>
                  </a:lnTo>
                  <a:lnTo>
                    <a:pt x="348" y="144"/>
                  </a:lnTo>
                  <a:lnTo>
                    <a:pt x="354" y="144"/>
                  </a:lnTo>
                  <a:lnTo>
                    <a:pt x="360" y="144"/>
                  </a:lnTo>
                  <a:lnTo>
                    <a:pt x="366" y="144"/>
                  </a:lnTo>
                  <a:lnTo>
                    <a:pt x="372" y="144"/>
                  </a:lnTo>
                  <a:lnTo>
                    <a:pt x="378" y="144"/>
                  </a:lnTo>
                  <a:lnTo>
                    <a:pt x="384" y="144"/>
                  </a:lnTo>
                  <a:lnTo>
                    <a:pt x="390" y="144"/>
                  </a:lnTo>
                  <a:lnTo>
                    <a:pt x="396" y="144"/>
                  </a:lnTo>
                  <a:lnTo>
                    <a:pt x="402" y="144"/>
                  </a:lnTo>
                  <a:lnTo>
                    <a:pt x="408" y="144"/>
                  </a:lnTo>
                  <a:lnTo>
                    <a:pt x="414" y="144"/>
                  </a:lnTo>
                  <a:lnTo>
                    <a:pt x="420" y="144"/>
                  </a:lnTo>
                  <a:lnTo>
                    <a:pt x="426" y="144"/>
                  </a:lnTo>
                  <a:lnTo>
                    <a:pt x="432" y="144"/>
                  </a:lnTo>
                  <a:lnTo>
                    <a:pt x="438" y="144"/>
                  </a:lnTo>
                  <a:lnTo>
                    <a:pt x="444" y="144"/>
                  </a:lnTo>
                  <a:lnTo>
                    <a:pt x="450" y="144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3" name="Freeform 239"/>
            <p:cNvSpPr>
              <a:spLocks/>
            </p:cNvSpPr>
            <p:nvPr/>
          </p:nvSpPr>
          <p:spPr bwMode="auto">
            <a:xfrm>
              <a:off x="4143375" y="3275013"/>
              <a:ext cx="1209675" cy="15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0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0"/>
                </a:cxn>
                <a:cxn ang="0">
                  <a:pos x="732" y="0"/>
                </a:cxn>
                <a:cxn ang="0">
                  <a:pos x="750" y="0"/>
                </a:cxn>
              </a:cxnLst>
              <a:rect l="0" t="0" r="r" b="b"/>
              <a:pathLst>
                <a:path w="76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4" name="Freeform 240"/>
            <p:cNvSpPr>
              <a:spLocks/>
            </p:cNvSpPr>
            <p:nvPr/>
          </p:nvSpPr>
          <p:spPr bwMode="auto">
            <a:xfrm>
              <a:off x="5353050" y="2827338"/>
              <a:ext cx="1209675" cy="447675"/>
            </a:xfrm>
            <a:custGeom>
              <a:avLst/>
              <a:gdLst/>
              <a:ahLst/>
              <a:cxnLst>
                <a:cxn ang="0">
                  <a:pos x="12" y="282"/>
                </a:cxn>
                <a:cxn ang="0">
                  <a:pos x="30" y="96"/>
                </a:cxn>
                <a:cxn ang="0">
                  <a:pos x="48" y="96"/>
                </a:cxn>
                <a:cxn ang="0">
                  <a:pos x="66" y="96"/>
                </a:cxn>
                <a:cxn ang="0">
                  <a:pos x="84" y="96"/>
                </a:cxn>
                <a:cxn ang="0">
                  <a:pos x="102" y="96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72"/>
                </a:cxn>
                <a:cxn ang="0">
                  <a:pos x="174" y="72"/>
                </a:cxn>
                <a:cxn ang="0">
                  <a:pos x="192" y="72"/>
                </a:cxn>
                <a:cxn ang="0">
                  <a:pos x="210" y="72"/>
                </a:cxn>
                <a:cxn ang="0">
                  <a:pos x="228" y="72"/>
                </a:cxn>
                <a:cxn ang="0">
                  <a:pos x="246" y="72"/>
                </a:cxn>
                <a:cxn ang="0">
                  <a:pos x="264" y="72"/>
                </a:cxn>
                <a:cxn ang="0">
                  <a:pos x="282" y="72"/>
                </a:cxn>
                <a:cxn ang="0">
                  <a:pos x="300" y="72"/>
                </a:cxn>
                <a:cxn ang="0">
                  <a:pos x="318" y="72"/>
                </a:cxn>
                <a:cxn ang="0">
                  <a:pos x="336" y="72"/>
                </a:cxn>
                <a:cxn ang="0">
                  <a:pos x="354" y="72"/>
                </a:cxn>
                <a:cxn ang="0">
                  <a:pos x="372" y="72"/>
                </a:cxn>
                <a:cxn ang="0">
                  <a:pos x="390" y="72"/>
                </a:cxn>
                <a:cxn ang="0">
                  <a:pos x="408" y="72"/>
                </a:cxn>
                <a:cxn ang="0">
                  <a:pos x="426" y="72"/>
                </a:cxn>
                <a:cxn ang="0">
                  <a:pos x="444" y="72"/>
                </a:cxn>
                <a:cxn ang="0">
                  <a:pos x="462" y="72"/>
                </a:cxn>
                <a:cxn ang="0">
                  <a:pos x="480" y="72"/>
                </a:cxn>
                <a:cxn ang="0">
                  <a:pos x="498" y="72"/>
                </a:cxn>
                <a:cxn ang="0">
                  <a:pos x="516" y="72"/>
                </a:cxn>
                <a:cxn ang="0">
                  <a:pos x="534" y="72"/>
                </a:cxn>
                <a:cxn ang="0">
                  <a:pos x="552" y="72"/>
                </a:cxn>
                <a:cxn ang="0">
                  <a:pos x="570" y="72"/>
                </a:cxn>
                <a:cxn ang="0">
                  <a:pos x="588" y="72"/>
                </a:cxn>
                <a:cxn ang="0">
                  <a:pos x="606" y="72"/>
                </a:cxn>
                <a:cxn ang="0">
                  <a:pos x="624" y="72"/>
                </a:cxn>
                <a:cxn ang="0">
                  <a:pos x="642" y="72"/>
                </a:cxn>
                <a:cxn ang="0">
                  <a:pos x="660" y="72"/>
                </a:cxn>
                <a:cxn ang="0">
                  <a:pos x="678" y="72"/>
                </a:cxn>
                <a:cxn ang="0">
                  <a:pos x="696" y="72"/>
                </a:cxn>
                <a:cxn ang="0">
                  <a:pos x="714" y="72"/>
                </a:cxn>
                <a:cxn ang="0">
                  <a:pos x="732" y="72"/>
                </a:cxn>
                <a:cxn ang="0">
                  <a:pos x="750" y="72"/>
                </a:cxn>
              </a:cxnLst>
              <a:rect l="0" t="0" r="r" b="b"/>
              <a:pathLst>
                <a:path w="762" h="282">
                  <a:moveTo>
                    <a:pt x="0" y="282"/>
                  </a:moveTo>
                  <a:lnTo>
                    <a:pt x="6" y="282"/>
                  </a:lnTo>
                  <a:lnTo>
                    <a:pt x="12" y="282"/>
                  </a:lnTo>
                  <a:lnTo>
                    <a:pt x="18" y="282"/>
                  </a:lnTo>
                  <a:lnTo>
                    <a:pt x="24" y="96"/>
                  </a:lnTo>
                  <a:lnTo>
                    <a:pt x="30" y="96"/>
                  </a:lnTo>
                  <a:lnTo>
                    <a:pt x="36" y="96"/>
                  </a:lnTo>
                  <a:lnTo>
                    <a:pt x="42" y="96"/>
                  </a:lnTo>
                  <a:lnTo>
                    <a:pt x="48" y="96"/>
                  </a:lnTo>
                  <a:lnTo>
                    <a:pt x="54" y="96"/>
                  </a:lnTo>
                  <a:lnTo>
                    <a:pt x="60" y="96"/>
                  </a:lnTo>
                  <a:lnTo>
                    <a:pt x="66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84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102" y="96"/>
                  </a:lnTo>
                  <a:lnTo>
                    <a:pt x="108" y="96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72"/>
                  </a:lnTo>
                  <a:lnTo>
                    <a:pt x="150" y="72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204" y="72"/>
                  </a:lnTo>
                  <a:lnTo>
                    <a:pt x="210" y="72"/>
                  </a:lnTo>
                  <a:lnTo>
                    <a:pt x="216" y="72"/>
                  </a:lnTo>
                  <a:lnTo>
                    <a:pt x="222" y="72"/>
                  </a:lnTo>
                  <a:lnTo>
                    <a:pt x="228" y="72"/>
                  </a:lnTo>
                  <a:lnTo>
                    <a:pt x="234" y="72"/>
                  </a:lnTo>
                  <a:lnTo>
                    <a:pt x="240" y="72"/>
                  </a:lnTo>
                  <a:lnTo>
                    <a:pt x="246" y="72"/>
                  </a:lnTo>
                  <a:lnTo>
                    <a:pt x="252" y="72"/>
                  </a:lnTo>
                  <a:lnTo>
                    <a:pt x="258" y="72"/>
                  </a:lnTo>
                  <a:lnTo>
                    <a:pt x="264" y="72"/>
                  </a:lnTo>
                  <a:lnTo>
                    <a:pt x="270" y="72"/>
                  </a:lnTo>
                  <a:lnTo>
                    <a:pt x="276" y="72"/>
                  </a:lnTo>
                  <a:lnTo>
                    <a:pt x="282" y="72"/>
                  </a:lnTo>
                  <a:lnTo>
                    <a:pt x="288" y="72"/>
                  </a:lnTo>
                  <a:lnTo>
                    <a:pt x="294" y="72"/>
                  </a:lnTo>
                  <a:lnTo>
                    <a:pt x="300" y="72"/>
                  </a:lnTo>
                  <a:lnTo>
                    <a:pt x="306" y="72"/>
                  </a:lnTo>
                  <a:lnTo>
                    <a:pt x="312" y="72"/>
                  </a:lnTo>
                  <a:lnTo>
                    <a:pt x="318" y="72"/>
                  </a:lnTo>
                  <a:lnTo>
                    <a:pt x="324" y="72"/>
                  </a:lnTo>
                  <a:lnTo>
                    <a:pt x="330" y="72"/>
                  </a:lnTo>
                  <a:lnTo>
                    <a:pt x="336" y="72"/>
                  </a:lnTo>
                  <a:lnTo>
                    <a:pt x="342" y="72"/>
                  </a:lnTo>
                  <a:lnTo>
                    <a:pt x="348" y="72"/>
                  </a:lnTo>
                  <a:lnTo>
                    <a:pt x="354" y="72"/>
                  </a:lnTo>
                  <a:lnTo>
                    <a:pt x="360" y="72"/>
                  </a:lnTo>
                  <a:lnTo>
                    <a:pt x="366" y="72"/>
                  </a:lnTo>
                  <a:lnTo>
                    <a:pt x="372" y="72"/>
                  </a:lnTo>
                  <a:lnTo>
                    <a:pt x="378" y="72"/>
                  </a:lnTo>
                  <a:lnTo>
                    <a:pt x="384" y="72"/>
                  </a:lnTo>
                  <a:lnTo>
                    <a:pt x="390" y="72"/>
                  </a:lnTo>
                  <a:lnTo>
                    <a:pt x="396" y="72"/>
                  </a:lnTo>
                  <a:lnTo>
                    <a:pt x="402" y="72"/>
                  </a:lnTo>
                  <a:lnTo>
                    <a:pt x="408" y="72"/>
                  </a:lnTo>
                  <a:lnTo>
                    <a:pt x="414" y="72"/>
                  </a:lnTo>
                  <a:lnTo>
                    <a:pt x="420" y="72"/>
                  </a:lnTo>
                  <a:lnTo>
                    <a:pt x="426" y="72"/>
                  </a:lnTo>
                  <a:lnTo>
                    <a:pt x="432" y="72"/>
                  </a:lnTo>
                  <a:lnTo>
                    <a:pt x="438" y="72"/>
                  </a:lnTo>
                  <a:lnTo>
                    <a:pt x="444" y="72"/>
                  </a:lnTo>
                  <a:lnTo>
                    <a:pt x="450" y="72"/>
                  </a:lnTo>
                  <a:lnTo>
                    <a:pt x="456" y="72"/>
                  </a:lnTo>
                  <a:lnTo>
                    <a:pt x="462" y="72"/>
                  </a:lnTo>
                  <a:lnTo>
                    <a:pt x="468" y="72"/>
                  </a:lnTo>
                  <a:lnTo>
                    <a:pt x="474" y="72"/>
                  </a:lnTo>
                  <a:lnTo>
                    <a:pt x="480" y="72"/>
                  </a:lnTo>
                  <a:lnTo>
                    <a:pt x="486" y="72"/>
                  </a:lnTo>
                  <a:lnTo>
                    <a:pt x="492" y="72"/>
                  </a:lnTo>
                  <a:lnTo>
                    <a:pt x="498" y="72"/>
                  </a:lnTo>
                  <a:lnTo>
                    <a:pt x="504" y="72"/>
                  </a:lnTo>
                  <a:lnTo>
                    <a:pt x="510" y="72"/>
                  </a:lnTo>
                  <a:lnTo>
                    <a:pt x="516" y="72"/>
                  </a:lnTo>
                  <a:lnTo>
                    <a:pt x="522" y="72"/>
                  </a:lnTo>
                  <a:lnTo>
                    <a:pt x="528" y="72"/>
                  </a:lnTo>
                  <a:lnTo>
                    <a:pt x="534" y="72"/>
                  </a:lnTo>
                  <a:lnTo>
                    <a:pt x="540" y="72"/>
                  </a:lnTo>
                  <a:lnTo>
                    <a:pt x="546" y="72"/>
                  </a:lnTo>
                  <a:lnTo>
                    <a:pt x="552" y="72"/>
                  </a:lnTo>
                  <a:lnTo>
                    <a:pt x="558" y="72"/>
                  </a:lnTo>
                  <a:lnTo>
                    <a:pt x="564" y="72"/>
                  </a:lnTo>
                  <a:lnTo>
                    <a:pt x="570" y="72"/>
                  </a:lnTo>
                  <a:lnTo>
                    <a:pt x="576" y="72"/>
                  </a:lnTo>
                  <a:lnTo>
                    <a:pt x="582" y="72"/>
                  </a:lnTo>
                  <a:lnTo>
                    <a:pt x="588" y="72"/>
                  </a:lnTo>
                  <a:lnTo>
                    <a:pt x="594" y="72"/>
                  </a:lnTo>
                  <a:lnTo>
                    <a:pt x="600" y="72"/>
                  </a:lnTo>
                  <a:lnTo>
                    <a:pt x="606" y="72"/>
                  </a:lnTo>
                  <a:lnTo>
                    <a:pt x="612" y="72"/>
                  </a:lnTo>
                  <a:lnTo>
                    <a:pt x="618" y="72"/>
                  </a:lnTo>
                  <a:lnTo>
                    <a:pt x="624" y="72"/>
                  </a:lnTo>
                  <a:lnTo>
                    <a:pt x="630" y="72"/>
                  </a:lnTo>
                  <a:lnTo>
                    <a:pt x="636" y="72"/>
                  </a:lnTo>
                  <a:lnTo>
                    <a:pt x="642" y="72"/>
                  </a:lnTo>
                  <a:lnTo>
                    <a:pt x="648" y="72"/>
                  </a:lnTo>
                  <a:lnTo>
                    <a:pt x="654" y="72"/>
                  </a:lnTo>
                  <a:lnTo>
                    <a:pt x="660" y="72"/>
                  </a:lnTo>
                  <a:lnTo>
                    <a:pt x="666" y="72"/>
                  </a:lnTo>
                  <a:lnTo>
                    <a:pt x="672" y="72"/>
                  </a:lnTo>
                  <a:lnTo>
                    <a:pt x="678" y="72"/>
                  </a:lnTo>
                  <a:lnTo>
                    <a:pt x="684" y="72"/>
                  </a:lnTo>
                  <a:lnTo>
                    <a:pt x="690" y="72"/>
                  </a:lnTo>
                  <a:lnTo>
                    <a:pt x="696" y="72"/>
                  </a:lnTo>
                  <a:lnTo>
                    <a:pt x="702" y="72"/>
                  </a:lnTo>
                  <a:lnTo>
                    <a:pt x="708" y="72"/>
                  </a:lnTo>
                  <a:lnTo>
                    <a:pt x="714" y="72"/>
                  </a:lnTo>
                  <a:lnTo>
                    <a:pt x="720" y="72"/>
                  </a:lnTo>
                  <a:lnTo>
                    <a:pt x="726" y="72"/>
                  </a:lnTo>
                  <a:lnTo>
                    <a:pt x="732" y="72"/>
                  </a:lnTo>
                  <a:lnTo>
                    <a:pt x="738" y="72"/>
                  </a:lnTo>
                  <a:lnTo>
                    <a:pt x="744" y="72"/>
                  </a:lnTo>
                  <a:lnTo>
                    <a:pt x="750" y="72"/>
                  </a:lnTo>
                  <a:lnTo>
                    <a:pt x="756" y="72"/>
                  </a:lnTo>
                  <a:lnTo>
                    <a:pt x="762" y="72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5" name="Freeform 241"/>
            <p:cNvSpPr>
              <a:spLocks/>
            </p:cNvSpPr>
            <p:nvPr/>
          </p:nvSpPr>
          <p:spPr bwMode="auto">
            <a:xfrm>
              <a:off x="6562725" y="2827338"/>
              <a:ext cx="1200150" cy="447675"/>
            </a:xfrm>
            <a:custGeom>
              <a:avLst/>
              <a:gdLst/>
              <a:ahLst/>
              <a:cxnLst>
                <a:cxn ang="0">
                  <a:pos x="12" y="72"/>
                </a:cxn>
                <a:cxn ang="0">
                  <a:pos x="30" y="72"/>
                </a:cxn>
                <a:cxn ang="0">
                  <a:pos x="48" y="72"/>
                </a:cxn>
                <a:cxn ang="0">
                  <a:pos x="66" y="72"/>
                </a:cxn>
                <a:cxn ang="0">
                  <a:pos x="84" y="72"/>
                </a:cxn>
                <a:cxn ang="0">
                  <a:pos x="102" y="72"/>
                </a:cxn>
                <a:cxn ang="0">
                  <a:pos x="120" y="72"/>
                </a:cxn>
                <a:cxn ang="0">
                  <a:pos x="138" y="72"/>
                </a:cxn>
                <a:cxn ang="0">
                  <a:pos x="156" y="72"/>
                </a:cxn>
                <a:cxn ang="0">
                  <a:pos x="174" y="72"/>
                </a:cxn>
                <a:cxn ang="0">
                  <a:pos x="192" y="72"/>
                </a:cxn>
                <a:cxn ang="0">
                  <a:pos x="210" y="282"/>
                </a:cxn>
                <a:cxn ang="0">
                  <a:pos x="228" y="282"/>
                </a:cxn>
                <a:cxn ang="0">
                  <a:pos x="246" y="282"/>
                </a:cxn>
                <a:cxn ang="0">
                  <a:pos x="264" y="282"/>
                </a:cxn>
                <a:cxn ang="0">
                  <a:pos x="282" y="282"/>
                </a:cxn>
                <a:cxn ang="0">
                  <a:pos x="300" y="282"/>
                </a:cxn>
                <a:cxn ang="0">
                  <a:pos x="318" y="282"/>
                </a:cxn>
                <a:cxn ang="0">
                  <a:pos x="336" y="282"/>
                </a:cxn>
                <a:cxn ang="0">
                  <a:pos x="354" y="282"/>
                </a:cxn>
                <a:cxn ang="0">
                  <a:pos x="372" y="282"/>
                </a:cxn>
                <a:cxn ang="0">
                  <a:pos x="390" y="282"/>
                </a:cxn>
                <a:cxn ang="0">
                  <a:pos x="408" y="282"/>
                </a:cxn>
                <a:cxn ang="0">
                  <a:pos x="426" y="282"/>
                </a:cxn>
                <a:cxn ang="0">
                  <a:pos x="444" y="282"/>
                </a:cxn>
                <a:cxn ang="0">
                  <a:pos x="462" y="282"/>
                </a:cxn>
                <a:cxn ang="0">
                  <a:pos x="480" y="282"/>
                </a:cxn>
                <a:cxn ang="0">
                  <a:pos x="498" y="282"/>
                </a:cxn>
                <a:cxn ang="0">
                  <a:pos x="516" y="282"/>
                </a:cxn>
                <a:cxn ang="0">
                  <a:pos x="534" y="282"/>
                </a:cxn>
                <a:cxn ang="0">
                  <a:pos x="552" y="282"/>
                </a:cxn>
                <a:cxn ang="0">
                  <a:pos x="570" y="282"/>
                </a:cxn>
                <a:cxn ang="0">
                  <a:pos x="582" y="210"/>
                </a:cxn>
                <a:cxn ang="0">
                  <a:pos x="600" y="96"/>
                </a:cxn>
                <a:cxn ang="0">
                  <a:pos x="618" y="96"/>
                </a:cxn>
                <a:cxn ang="0">
                  <a:pos x="636" y="96"/>
                </a:cxn>
                <a:cxn ang="0">
                  <a:pos x="654" y="96"/>
                </a:cxn>
                <a:cxn ang="0">
                  <a:pos x="672" y="96"/>
                </a:cxn>
                <a:cxn ang="0">
                  <a:pos x="690" y="0"/>
                </a:cxn>
                <a:cxn ang="0">
                  <a:pos x="708" y="0"/>
                </a:cxn>
                <a:cxn ang="0">
                  <a:pos x="726" y="72"/>
                </a:cxn>
                <a:cxn ang="0">
                  <a:pos x="744" y="72"/>
                </a:cxn>
              </a:cxnLst>
              <a:rect l="0" t="0" r="r" b="b"/>
              <a:pathLst>
                <a:path w="756" h="282">
                  <a:moveTo>
                    <a:pt x="0" y="72"/>
                  </a:moveTo>
                  <a:lnTo>
                    <a:pt x="6" y="72"/>
                  </a:lnTo>
                  <a:lnTo>
                    <a:pt x="12" y="72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8" y="72"/>
                  </a:lnTo>
                  <a:lnTo>
                    <a:pt x="54" y="72"/>
                  </a:lnTo>
                  <a:lnTo>
                    <a:pt x="60" y="72"/>
                  </a:lnTo>
                  <a:lnTo>
                    <a:pt x="66" y="72"/>
                  </a:lnTo>
                  <a:lnTo>
                    <a:pt x="72" y="72"/>
                  </a:lnTo>
                  <a:lnTo>
                    <a:pt x="78" y="72"/>
                  </a:lnTo>
                  <a:lnTo>
                    <a:pt x="84" y="72"/>
                  </a:lnTo>
                  <a:lnTo>
                    <a:pt x="90" y="72"/>
                  </a:lnTo>
                  <a:lnTo>
                    <a:pt x="96" y="72"/>
                  </a:lnTo>
                  <a:lnTo>
                    <a:pt x="102" y="72"/>
                  </a:lnTo>
                  <a:lnTo>
                    <a:pt x="108" y="72"/>
                  </a:lnTo>
                  <a:lnTo>
                    <a:pt x="114" y="72"/>
                  </a:lnTo>
                  <a:lnTo>
                    <a:pt x="120" y="72"/>
                  </a:lnTo>
                  <a:lnTo>
                    <a:pt x="126" y="72"/>
                  </a:lnTo>
                  <a:lnTo>
                    <a:pt x="132" y="72"/>
                  </a:lnTo>
                  <a:lnTo>
                    <a:pt x="138" y="72"/>
                  </a:lnTo>
                  <a:lnTo>
                    <a:pt x="144" y="72"/>
                  </a:lnTo>
                  <a:lnTo>
                    <a:pt x="150" y="72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204" y="72"/>
                  </a:lnTo>
                  <a:lnTo>
                    <a:pt x="210" y="282"/>
                  </a:lnTo>
                  <a:lnTo>
                    <a:pt x="216" y="282"/>
                  </a:lnTo>
                  <a:lnTo>
                    <a:pt x="222" y="282"/>
                  </a:lnTo>
                  <a:lnTo>
                    <a:pt x="228" y="282"/>
                  </a:lnTo>
                  <a:lnTo>
                    <a:pt x="234" y="282"/>
                  </a:lnTo>
                  <a:lnTo>
                    <a:pt x="240" y="282"/>
                  </a:lnTo>
                  <a:lnTo>
                    <a:pt x="246" y="282"/>
                  </a:lnTo>
                  <a:lnTo>
                    <a:pt x="252" y="282"/>
                  </a:lnTo>
                  <a:lnTo>
                    <a:pt x="258" y="282"/>
                  </a:lnTo>
                  <a:lnTo>
                    <a:pt x="264" y="282"/>
                  </a:lnTo>
                  <a:lnTo>
                    <a:pt x="270" y="282"/>
                  </a:lnTo>
                  <a:lnTo>
                    <a:pt x="276" y="282"/>
                  </a:lnTo>
                  <a:lnTo>
                    <a:pt x="282" y="282"/>
                  </a:lnTo>
                  <a:lnTo>
                    <a:pt x="288" y="282"/>
                  </a:lnTo>
                  <a:lnTo>
                    <a:pt x="294" y="282"/>
                  </a:lnTo>
                  <a:lnTo>
                    <a:pt x="300" y="282"/>
                  </a:lnTo>
                  <a:lnTo>
                    <a:pt x="306" y="282"/>
                  </a:lnTo>
                  <a:lnTo>
                    <a:pt x="312" y="282"/>
                  </a:lnTo>
                  <a:lnTo>
                    <a:pt x="318" y="282"/>
                  </a:lnTo>
                  <a:lnTo>
                    <a:pt x="324" y="282"/>
                  </a:lnTo>
                  <a:lnTo>
                    <a:pt x="330" y="282"/>
                  </a:lnTo>
                  <a:lnTo>
                    <a:pt x="336" y="282"/>
                  </a:lnTo>
                  <a:lnTo>
                    <a:pt x="342" y="282"/>
                  </a:lnTo>
                  <a:lnTo>
                    <a:pt x="348" y="282"/>
                  </a:lnTo>
                  <a:lnTo>
                    <a:pt x="354" y="282"/>
                  </a:lnTo>
                  <a:lnTo>
                    <a:pt x="360" y="282"/>
                  </a:lnTo>
                  <a:lnTo>
                    <a:pt x="366" y="282"/>
                  </a:lnTo>
                  <a:lnTo>
                    <a:pt x="372" y="282"/>
                  </a:lnTo>
                  <a:lnTo>
                    <a:pt x="378" y="282"/>
                  </a:lnTo>
                  <a:lnTo>
                    <a:pt x="384" y="282"/>
                  </a:lnTo>
                  <a:lnTo>
                    <a:pt x="390" y="282"/>
                  </a:lnTo>
                  <a:lnTo>
                    <a:pt x="396" y="282"/>
                  </a:lnTo>
                  <a:lnTo>
                    <a:pt x="402" y="282"/>
                  </a:lnTo>
                  <a:lnTo>
                    <a:pt x="408" y="282"/>
                  </a:lnTo>
                  <a:lnTo>
                    <a:pt x="414" y="282"/>
                  </a:lnTo>
                  <a:lnTo>
                    <a:pt x="420" y="282"/>
                  </a:lnTo>
                  <a:lnTo>
                    <a:pt x="426" y="282"/>
                  </a:lnTo>
                  <a:lnTo>
                    <a:pt x="432" y="282"/>
                  </a:lnTo>
                  <a:lnTo>
                    <a:pt x="438" y="282"/>
                  </a:lnTo>
                  <a:lnTo>
                    <a:pt x="444" y="282"/>
                  </a:lnTo>
                  <a:lnTo>
                    <a:pt x="450" y="282"/>
                  </a:lnTo>
                  <a:lnTo>
                    <a:pt x="456" y="282"/>
                  </a:lnTo>
                  <a:lnTo>
                    <a:pt x="462" y="282"/>
                  </a:lnTo>
                  <a:lnTo>
                    <a:pt x="468" y="282"/>
                  </a:lnTo>
                  <a:lnTo>
                    <a:pt x="474" y="282"/>
                  </a:lnTo>
                  <a:lnTo>
                    <a:pt x="480" y="282"/>
                  </a:lnTo>
                  <a:lnTo>
                    <a:pt x="486" y="282"/>
                  </a:lnTo>
                  <a:lnTo>
                    <a:pt x="492" y="282"/>
                  </a:lnTo>
                  <a:lnTo>
                    <a:pt x="498" y="282"/>
                  </a:lnTo>
                  <a:lnTo>
                    <a:pt x="504" y="282"/>
                  </a:lnTo>
                  <a:lnTo>
                    <a:pt x="510" y="282"/>
                  </a:lnTo>
                  <a:lnTo>
                    <a:pt x="516" y="282"/>
                  </a:lnTo>
                  <a:lnTo>
                    <a:pt x="522" y="282"/>
                  </a:lnTo>
                  <a:lnTo>
                    <a:pt x="528" y="282"/>
                  </a:lnTo>
                  <a:lnTo>
                    <a:pt x="534" y="282"/>
                  </a:lnTo>
                  <a:lnTo>
                    <a:pt x="540" y="282"/>
                  </a:lnTo>
                  <a:lnTo>
                    <a:pt x="546" y="282"/>
                  </a:lnTo>
                  <a:lnTo>
                    <a:pt x="552" y="282"/>
                  </a:lnTo>
                  <a:lnTo>
                    <a:pt x="558" y="282"/>
                  </a:lnTo>
                  <a:lnTo>
                    <a:pt x="564" y="282"/>
                  </a:lnTo>
                  <a:lnTo>
                    <a:pt x="570" y="282"/>
                  </a:lnTo>
                  <a:lnTo>
                    <a:pt x="570" y="210"/>
                  </a:lnTo>
                  <a:lnTo>
                    <a:pt x="576" y="210"/>
                  </a:lnTo>
                  <a:lnTo>
                    <a:pt x="582" y="210"/>
                  </a:lnTo>
                  <a:lnTo>
                    <a:pt x="588" y="96"/>
                  </a:lnTo>
                  <a:lnTo>
                    <a:pt x="594" y="96"/>
                  </a:lnTo>
                  <a:lnTo>
                    <a:pt x="600" y="96"/>
                  </a:lnTo>
                  <a:lnTo>
                    <a:pt x="606" y="96"/>
                  </a:lnTo>
                  <a:lnTo>
                    <a:pt x="612" y="96"/>
                  </a:lnTo>
                  <a:lnTo>
                    <a:pt x="618" y="96"/>
                  </a:lnTo>
                  <a:lnTo>
                    <a:pt x="624" y="96"/>
                  </a:lnTo>
                  <a:lnTo>
                    <a:pt x="630" y="96"/>
                  </a:lnTo>
                  <a:lnTo>
                    <a:pt x="636" y="96"/>
                  </a:lnTo>
                  <a:lnTo>
                    <a:pt x="642" y="96"/>
                  </a:lnTo>
                  <a:lnTo>
                    <a:pt x="648" y="96"/>
                  </a:lnTo>
                  <a:lnTo>
                    <a:pt x="654" y="96"/>
                  </a:lnTo>
                  <a:lnTo>
                    <a:pt x="660" y="96"/>
                  </a:lnTo>
                  <a:lnTo>
                    <a:pt x="666" y="96"/>
                  </a:lnTo>
                  <a:lnTo>
                    <a:pt x="672" y="96"/>
                  </a:lnTo>
                  <a:lnTo>
                    <a:pt x="678" y="96"/>
                  </a:lnTo>
                  <a:lnTo>
                    <a:pt x="684" y="96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72"/>
                  </a:lnTo>
                  <a:lnTo>
                    <a:pt x="726" y="72"/>
                  </a:lnTo>
                  <a:lnTo>
                    <a:pt x="732" y="72"/>
                  </a:lnTo>
                  <a:lnTo>
                    <a:pt x="738" y="72"/>
                  </a:lnTo>
                  <a:lnTo>
                    <a:pt x="744" y="72"/>
                  </a:lnTo>
                  <a:lnTo>
                    <a:pt x="750" y="72"/>
                  </a:lnTo>
                  <a:lnTo>
                    <a:pt x="756" y="72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6" name="Freeform 242"/>
            <p:cNvSpPr>
              <a:spLocks/>
            </p:cNvSpPr>
            <p:nvPr/>
          </p:nvSpPr>
          <p:spPr bwMode="auto">
            <a:xfrm>
              <a:off x="7762875" y="2941638"/>
              <a:ext cx="723900" cy="3333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8" y="0"/>
                </a:cxn>
                <a:cxn ang="0">
                  <a:pos x="90" y="0"/>
                </a:cxn>
                <a:cxn ang="0">
                  <a:pos x="102" y="0"/>
                </a:cxn>
                <a:cxn ang="0">
                  <a:pos x="114" y="0"/>
                </a:cxn>
                <a:cxn ang="0">
                  <a:pos x="126" y="0"/>
                </a:cxn>
                <a:cxn ang="0">
                  <a:pos x="132" y="210"/>
                </a:cxn>
                <a:cxn ang="0">
                  <a:pos x="144" y="210"/>
                </a:cxn>
                <a:cxn ang="0">
                  <a:pos x="156" y="210"/>
                </a:cxn>
                <a:cxn ang="0">
                  <a:pos x="168" y="210"/>
                </a:cxn>
                <a:cxn ang="0">
                  <a:pos x="180" y="210"/>
                </a:cxn>
                <a:cxn ang="0">
                  <a:pos x="192" y="210"/>
                </a:cxn>
                <a:cxn ang="0">
                  <a:pos x="204" y="210"/>
                </a:cxn>
                <a:cxn ang="0">
                  <a:pos x="216" y="210"/>
                </a:cxn>
                <a:cxn ang="0">
                  <a:pos x="228" y="210"/>
                </a:cxn>
                <a:cxn ang="0">
                  <a:pos x="240" y="210"/>
                </a:cxn>
                <a:cxn ang="0">
                  <a:pos x="252" y="210"/>
                </a:cxn>
                <a:cxn ang="0">
                  <a:pos x="264" y="210"/>
                </a:cxn>
                <a:cxn ang="0">
                  <a:pos x="276" y="210"/>
                </a:cxn>
                <a:cxn ang="0">
                  <a:pos x="288" y="210"/>
                </a:cxn>
                <a:cxn ang="0">
                  <a:pos x="300" y="210"/>
                </a:cxn>
                <a:cxn ang="0">
                  <a:pos x="312" y="210"/>
                </a:cxn>
                <a:cxn ang="0">
                  <a:pos x="324" y="210"/>
                </a:cxn>
                <a:cxn ang="0">
                  <a:pos x="336" y="210"/>
                </a:cxn>
                <a:cxn ang="0">
                  <a:pos x="348" y="210"/>
                </a:cxn>
                <a:cxn ang="0">
                  <a:pos x="360" y="210"/>
                </a:cxn>
                <a:cxn ang="0">
                  <a:pos x="372" y="210"/>
                </a:cxn>
                <a:cxn ang="0">
                  <a:pos x="384" y="210"/>
                </a:cxn>
                <a:cxn ang="0">
                  <a:pos x="396" y="210"/>
                </a:cxn>
                <a:cxn ang="0">
                  <a:pos x="408" y="210"/>
                </a:cxn>
                <a:cxn ang="0">
                  <a:pos x="420" y="210"/>
                </a:cxn>
                <a:cxn ang="0">
                  <a:pos x="432" y="210"/>
                </a:cxn>
                <a:cxn ang="0">
                  <a:pos x="444" y="210"/>
                </a:cxn>
                <a:cxn ang="0">
                  <a:pos x="456" y="210"/>
                </a:cxn>
              </a:cxnLst>
              <a:rect l="0" t="0" r="r" b="b"/>
              <a:pathLst>
                <a:path w="456" h="21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2" y="210"/>
                  </a:lnTo>
                  <a:lnTo>
                    <a:pt x="138" y="210"/>
                  </a:lnTo>
                  <a:lnTo>
                    <a:pt x="144" y="210"/>
                  </a:lnTo>
                  <a:lnTo>
                    <a:pt x="150" y="210"/>
                  </a:lnTo>
                  <a:lnTo>
                    <a:pt x="156" y="210"/>
                  </a:lnTo>
                  <a:lnTo>
                    <a:pt x="162" y="210"/>
                  </a:lnTo>
                  <a:lnTo>
                    <a:pt x="168" y="210"/>
                  </a:lnTo>
                  <a:lnTo>
                    <a:pt x="174" y="210"/>
                  </a:lnTo>
                  <a:lnTo>
                    <a:pt x="180" y="210"/>
                  </a:lnTo>
                  <a:lnTo>
                    <a:pt x="186" y="210"/>
                  </a:lnTo>
                  <a:lnTo>
                    <a:pt x="192" y="210"/>
                  </a:lnTo>
                  <a:lnTo>
                    <a:pt x="198" y="210"/>
                  </a:lnTo>
                  <a:lnTo>
                    <a:pt x="204" y="210"/>
                  </a:lnTo>
                  <a:lnTo>
                    <a:pt x="210" y="210"/>
                  </a:lnTo>
                  <a:lnTo>
                    <a:pt x="216" y="210"/>
                  </a:lnTo>
                  <a:lnTo>
                    <a:pt x="222" y="210"/>
                  </a:lnTo>
                  <a:lnTo>
                    <a:pt x="228" y="210"/>
                  </a:lnTo>
                  <a:lnTo>
                    <a:pt x="234" y="210"/>
                  </a:lnTo>
                  <a:lnTo>
                    <a:pt x="240" y="210"/>
                  </a:lnTo>
                  <a:lnTo>
                    <a:pt x="246" y="210"/>
                  </a:lnTo>
                  <a:lnTo>
                    <a:pt x="252" y="210"/>
                  </a:lnTo>
                  <a:lnTo>
                    <a:pt x="258" y="210"/>
                  </a:lnTo>
                  <a:lnTo>
                    <a:pt x="264" y="210"/>
                  </a:lnTo>
                  <a:lnTo>
                    <a:pt x="270" y="210"/>
                  </a:lnTo>
                  <a:lnTo>
                    <a:pt x="276" y="210"/>
                  </a:lnTo>
                  <a:lnTo>
                    <a:pt x="282" y="210"/>
                  </a:lnTo>
                  <a:lnTo>
                    <a:pt x="288" y="210"/>
                  </a:lnTo>
                  <a:lnTo>
                    <a:pt x="294" y="210"/>
                  </a:lnTo>
                  <a:lnTo>
                    <a:pt x="300" y="210"/>
                  </a:lnTo>
                  <a:lnTo>
                    <a:pt x="306" y="210"/>
                  </a:lnTo>
                  <a:lnTo>
                    <a:pt x="312" y="210"/>
                  </a:lnTo>
                  <a:lnTo>
                    <a:pt x="318" y="210"/>
                  </a:lnTo>
                  <a:lnTo>
                    <a:pt x="324" y="210"/>
                  </a:lnTo>
                  <a:lnTo>
                    <a:pt x="330" y="210"/>
                  </a:lnTo>
                  <a:lnTo>
                    <a:pt x="336" y="210"/>
                  </a:lnTo>
                  <a:lnTo>
                    <a:pt x="342" y="210"/>
                  </a:lnTo>
                  <a:lnTo>
                    <a:pt x="348" y="210"/>
                  </a:lnTo>
                  <a:lnTo>
                    <a:pt x="354" y="210"/>
                  </a:lnTo>
                  <a:lnTo>
                    <a:pt x="360" y="210"/>
                  </a:lnTo>
                  <a:lnTo>
                    <a:pt x="366" y="210"/>
                  </a:lnTo>
                  <a:lnTo>
                    <a:pt x="372" y="210"/>
                  </a:lnTo>
                  <a:lnTo>
                    <a:pt x="378" y="210"/>
                  </a:lnTo>
                  <a:lnTo>
                    <a:pt x="384" y="210"/>
                  </a:lnTo>
                  <a:lnTo>
                    <a:pt x="390" y="210"/>
                  </a:lnTo>
                  <a:lnTo>
                    <a:pt x="396" y="210"/>
                  </a:lnTo>
                  <a:lnTo>
                    <a:pt x="402" y="210"/>
                  </a:lnTo>
                  <a:lnTo>
                    <a:pt x="408" y="210"/>
                  </a:lnTo>
                  <a:lnTo>
                    <a:pt x="414" y="210"/>
                  </a:lnTo>
                  <a:lnTo>
                    <a:pt x="420" y="210"/>
                  </a:lnTo>
                  <a:lnTo>
                    <a:pt x="426" y="210"/>
                  </a:lnTo>
                  <a:lnTo>
                    <a:pt x="432" y="210"/>
                  </a:lnTo>
                  <a:lnTo>
                    <a:pt x="438" y="210"/>
                  </a:lnTo>
                  <a:lnTo>
                    <a:pt x="444" y="210"/>
                  </a:lnTo>
                  <a:lnTo>
                    <a:pt x="450" y="210"/>
                  </a:lnTo>
                  <a:lnTo>
                    <a:pt x="456" y="21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7" name="Freeform 243"/>
            <p:cNvSpPr>
              <a:spLocks/>
            </p:cNvSpPr>
            <p:nvPr/>
          </p:nvSpPr>
          <p:spPr bwMode="auto">
            <a:xfrm>
              <a:off x="4143375" y="2189163"/>
              <a:ext cx="1209675" cy="1085850"/>
            </a:xfrm>
            <a:custGeom>
              <a:avLst/>
              <a:gdLst/>
              <a:ahLst/>
              <a:cxnLst>
                <a:cxn ang="0">
                  <a:pos x="12" y="684"/>
                </a:cxn>
                <a:cxn ang="0">
                  <a:pos x="30" y="684"/>
                </a:cxn>
                <a:cxn ang="0">
                  <a:pos x="48" y="684"/>
                </a:cxn>
                <a:cxn ang="0">
                  <a:pos x="66" y="684"/>
                </a:cxn>
                <a:cxn ang="0">
                  <a:pos x="84" y="684"/>
                </a:cxn>
                <a:cxn ang="0">
                  <a:pos x="102" y="684"/>
                </a:cxn>
                <a:cxn ang="0">
                  <a:pos x="120" y="684"/>
                </a:cxn>
                <a:cxn ang="0">
                  <a:pos x="138" y="684"/>
                </a:cxn>
                <a:cxn ang="0">
                  <a:pos x="156" y="684"/>
                </a:cxn>
                <a:cxn ang="0">
                  <a:pos x="174" y="684"/>
                </a:cxn>
                <a:cxn ang="0">
                  <a:pos x="192" y="684"/>
                </a:cxn>
                <a:cxn ang="0">
                  <a:pos x="210" y="684"/>
                </a:cxn>
                <a:cxn ang="0">
                  <a:pos x="228" y="684"/>
                </a:cxn>
                <a:cxn ang="0">
                  <a:pos x="246" y="684"/>
                </a:cxn>
                <a:cxn ang="0">
                  <a:pos x="264" y="684"/>
                </a:cxn>
                <a:cxn ang="0">
                  <a:pos x="282" y="0"/>
                </a:cxn>
                <a:cxn ang="0">
                  <a:pos x="300" y="684"/>
                </a:cxn>
                <a:cxn ang="0">
                  <a:pos x="318" y="684"/>
                </a:cxn>
                <a:cxn ang="0">
                  <a:pos x="336" y="684"/>
                </a:cxn>
                <a:cxn ang="0">
                  <a:pos x="354" y="684"/>
                </a:cxn>
                <a:cxn ang="0">
                  <a:pos x="372" y="684"/>
                </a:cxn>
                <a:cxn ang="0">
                  <a:pos x="390" y="684"/>
                </a:cxn>
                <a:cxn ang="0">
                  <a:pos x="408" y="684"/>
                </a:cxn>
                <a:cxn ang="0">
                  <a:pos x="426" y="684"/>
                </a:cxn>
                <a:cxn ang="0">
                  <a:pos x="444" y="684"/>
                </a:cxn>
                <a:cxn ang="0">
                  <a:pos x="462" y="684"/>
                </a:cxn>
                <a:cxn ang="0">
                  <a:pos x="480" y="684"/>
                </a:cxn>
                <a:cxn ang="0">
                  <a:pos x="498" y="684"/>
                </a:cxn>
                <a:cxn ang="0">
                  <a:pos x="516" y="684"/>
                </a:cxn>
                <a:cxn ang="0">
                  <a:pos x="534" y="684"/>
                </a:cxn>
                <a:cxn ang="0">
                  <a:pos x="552" y="684"/>
                </a:cxn>
                <a:cxn ang="0">
                  <a:pos x="570" y="684"/>
                </a:cxn>
                <a:cxn ang="0">
                  <a:pos x="588" y="684"/>
                </a:cxn>
                <a:cxn ang="0">
                  <a:pos x="606" y="684"/>
                </a:cxn>
                <a:cxn ang="0">
                  <a:pos x="624" y="684"/>
                </a:cxn>
                <a:cxn ang="0">
                  <a:pos x="642" y="684"/>
                </a:cxn>
                <a:cxn ang="0">
                  <a:pos x="660" y="684"/>
                </a:cxn>
                <a:cxn ang="0">
                  <a:pos x="678" y="684"/>
                </a:cxn>
                <a:cxn ang="0">
                  <a:pos x="696" y="684"/>
                </a:cxn>
                <a:cxn ang="0">
                  <a:pos x="714" y="684"/>
                </a:cxn>
                <a:cxn ang="0">
                  <a:pos x="732" y="684"/>
                </a:cxn>
                <a:cxn ang="0">
                  <a:pos x="750" y="684"/>
                </a:cxn>
              </a:cxnLst>
              <a:rect l="0" t="0" r="r" b="b"/>
              <a:pathLst>
                <a:path w="762" h="684">
                  <a:moveTo>
                    <a:pt x="0" y="684"/>
                  </a:moveTo>
                  <a:lnTo>
                    <a:pt x="6" y="684"/>
                  </a:lnTo>
                  <a:lnTo>
                    <a:pt x="12" y="684"/>
                  </a:lnTo>
                  <a:lnTo>
                    <a:pt x="18" y="684"/>
                  </a:lnTo>
                  <a:lnTo>
                    <a:pt x="24" y="684"/>
                  </a:lnTo>
                  <a:lnTo>
                    <a:pt x="30" y="684"/>
                  </a:lnTo>
                  <a:lnTo>
                    <a:pt x="36" y="684"/>
                  </a:lnTo>
                  <a:lnTo>
                    <a:pt x="42" y="684"/>
                  </a:lnTo>
                  <a:lnTo>
                    <a:pt x="48" y="684"/>
                  </a:lnTo>
                  <a:lnTo>
                    <a:pt x="54" y="684"/>
                  </a:lnTo>
                  <a:lnTo>
                    <a:pt x="60" y="684"/>
                  </a:lnTo>
                  <a:lnTo>
                    <a:pt x="66" y="684"/>
                  </a:lnTo>
                  <a:lnTo>
                    <a:pt x="72" y="684"/>
                  </a:lnTo>
                  <a:lnTo>
                    <a:pt x="78" y="684"/>
                  </a:lnTo>
                  <a:lnTo>
                    <a:pt x="84" y="684"/>
                  </a:lnTo>
                  <a:lnTo>
                    <a:pt x="90" y="684"/>
                  </a:lnTo>
                  <a:lnTo>
                    <a:pt x="96" y="684"/>
                  </a:lnTo>
                  <a:lnTo>
                    <a:pt x="102" y="684"/>
                  </a:lnTo>
                  <a:lnTo>
                    <a:pt x="108" y="684"/>
                  </a:lnTo>
                  <a:lnTo>
                    <a:pt x="114" y="684"/>
                  </a:lnTo>
                  <a:lnTo>
                    <a:pt x="120" y="684"/>
                  </a:lnTo>
                  <a:lnTo>
                    <a:pt x="126" y="684"/>
                  </a:lnTo>
                  <a:lnTo>
                    <a:pt x="132" y="684"/>
                  </a:lnTo>
                  <a:lnTo>
                    <a:pt x="138" y="684"/>
                  </a:lnTo>
                  <a:lnTo>
                    <a:pt x="144" y="684"/>
                  </a:lnTo>
                  <a:lnTo>
                    <a:pt x="150" y="684"/>
                  </a:lnTo>
                  <a:lnTo>
                    <a:pt x="156" y="684"/>
                  </a:lnTo>
                  <a:lnTo>
                    <a:pt x="162" y="684"/>
                  </a:lnTo>
                  <a:lnTo>
                    <a:pt x="168" y="684"/>
                  </a:lnTo>
                  <a:lnTo>
                    <a:pt x="174" y="684"/>
                  </a:lnTo>
                  <a:lnTo>
                    <a:pt x="180" y="684"/>
                  </a:lnTo>
                  <a:lnTo>
                    <a:pt x="186" y="684"/>
                  </a:lnTo>
                  <a:lnTo>
                    <a:pt x="192" y="684"/>
                  </a:lnTo>
                  <a:lnTo>
                    <a:pt x="198" y="684"/>
                  </a:lnTo>
                  <a:lnTo>
                    <a:pt x="204" y="684"/>
                  </a:lnTo>
                  <a:lnTo>
                    <a:pt x="210" y="684"/>
                  </a:lnTo>
                  <a:lnTo>
                    <a:pt x="216" y="684"/>
                  </a:lnTo>
                  <a:lnTo>
                    <a:pt x="222" y="684"/>
                  </a:lnTo>
                  <a:lnTo>
                    <a:pt x="228" y="684"/>
                  </a:lnTo>
                  <a:lnTo>
                    <a:pt x="234" y="684"/>
                  </a:lnTo>
                  <a:lnTo>
                    <a:pt x="240" y="684"/>
                  </a:lnTo>
                  <a:lnTo>
                    <a:pt x="246" y="684"/>
                  </a:lnTo>
                  <a:lnTo>
                    <a:pt x="252" y="684"/>
                  </a:lnTo>
                  <a:lnTo>
                    <a:pt x="258" y="684"/>
                  </a:lnTo>
                  <a:lnTo>
                    <a:pt x="264" y="684"/>
                  </a:lnTo>
                  <a:lnTo>
                    <a:pt x="270" y="684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684"/>
                  </a:lnTo>
                  <a:lnTo>
                    <a:pt x="300" y="684"/>
                  </a:lnTo>
                  <a:lnTo>
                    <a:pt x="306" y="684"/>
                  </a:lnTo>
                  <a:lnTo>
                    <a:pt x="312" y="684"/>
                  </a:lnTo>
                  <a:lnTo>
                    <a:pt x="318" y="684"/>
                  </a:lnTo>
                  <a:lnTo>
                    <a:pt x="324" y="684"/>
                  </a:lnTo>
                  <a:lnTo>
                    <a:pt x="330" y="684"/>
                  </a:lnTo>
                  <a:lnTo>
                    <a:pt x="336" y="684"/>
                  </a:lnTo>
                  <a:lnTo>
                    <a:pt x="342" y="684"/>
                  </a:lnTo>
                  <a:lnTo>
                    <a:pt x="348" y="684"/>
                  </a:lnTo>
                  <a:lnTo>
                    <a:pt x="354" y="684"/>
                  </a:lnTo>
                  <a:lnTo>
                    <a:pt x="360" y="684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8" y="684"/>
                  </a:lnTo>
                  <a:lnTo>
                    <a:pt x="384" y="684"/>
                  </a:lnTo>
                  <a:lnTo>
                    <a:pt x="390" y="684"/>
                  </a:lnTo>
                  <a:lnTo>
                    <a:pt x="396" y="684"/>
                  </a:lnTo>
                  <a:lnTo>
                    <a:pt x="402" y="684"/>
                  </a:lnTo>
                  <a:lnTo>
                    <a:pt x="408" y="684"/>
                  </a:lnTo>
                  <a:lnTo>
                    <a:pt x="414" y="684"/>
                  </a:lnTo>
                  <a:lnTo>
                    <a:pt x="420" y="684"/>
                  </a:lnTo>
                  <a:lnTo>
                    <a:pt x="426" y="684"/>
                  </a:lnTo>
                  <a:lnTo>
                    <a:pt x="432" y="684"/>
                  </a:lnTo>
                  <a:lnTo>
                    <a:pt x="438" y="684"/>
                  </a:lnTo>
                  <a:lnTo>
                    <a:pt x="444" y="684"/>
                  </a:lnTo>
                  <a:lnTo>
                    <a:pt x="450" y="684"/>
                  </a:lnTo>
                  <a:lnTo>
                    <a:pt x="456" y="684"/>
                  </a:lnTo>
                  <a:lnTo>
                    <a:pt x="462" y="684"/>
                  </a:lnTo>
                  <a:lnTo>
                    <a:pt x="468" y="684"/>
                  </a:lnTo>
                  <a:lnTo>
                    <a:pt x="474" y="684"/>
                  </a:lnTo>
                  <a:lnTo>
                    <a:pt x="480" y="684"/>
                  </a:lnTo>
                  <a:lnTo>
                    <a:pt x="486" y="684"/>
                  </a:lnTo>
                  <a:lnTo>
                    <a:pt x="492" y="684"/>
                  </a:lnTo>
                  <a:lnTo>
                    <a:pt x="498" y="684"/>
                  </a:lnTo>
                  <a:lnTo>
                    <a:pt x="504" y="684"/>
                  </a:lnTo>
                  <a:lnTo>
                    <a:pt x="510" y="684"/>
                  </a:lnTo>
                  <a:lnTo>
                    <a:pt x="516" y="684"/>
                  </a:lnTo>
                  <a:lnTo>
                    <a:pt x="522" y="684"/>
                  </a:lnTo>
                  <a:lnTo>
                    <a:pt x="528" y="684"/>
                  </a:lnTo>
                  <a:lnTo>
                    <a:pt x="534" y="684"/>
                  </a:lnTo>
                  <a:lnTo>
                    <a:pt x="540" y="684"/>
                  </a:lnTo>
                  <a:lnTo>
                    <a:pt x="546" y="684"/>
                  </a:lnTo>
                  <a:lnTo>
                    <a:pt x="552" y="684"/>
                  </a:lnTo>
                  <a:lnTo>
                    <a:pt x="558" y="684"/>
                  </a:lnTo>
                  <a:lnTo>
                    <a:pt x="564" y="684"/>
                  </a:lnTo>
                  <a:lnTo>
                    <a:pt x="570" y="684"/>
                  </a:lnTo>
                  <a:lnTo>
                    <a:pt x="576" y="684"/>
                  </a:lnTo>
                  <a:lnTo>
                    <a:pt x="582" y="684"/>
                  </a:lnTo>
                  <a:lnTo>
                    <a:pt x="588" y="684"/>
                  </a:lnTo>
                  <a:lnTo>
                    <a:pt x="594" y="684"/>
                  </a:lnTo>
                  <a:lnTo>
                    <a:pt x="600" y="684"/>
                  </a:lnTo>
                  <a:lnTo>
                    <a:pt x="606" y="684"/>
                  </a:lnTo>
                  <a:lnTo>
                    <a:pt x="612" y="684"/>
                  </a:lnTo>
                  <a:lnTo>
                    <a:pt x="618" y="684"/>
                  </a:lnTo>
                  <a:lnTo>
                    <a:pt x="624" y="684"/>
                  </a:lnTo>
                  <a:lnTo>
                    <a:pt x="630" y="684"/>
                  </a:lnTo>
                  <a:lnTo>
                    <a:pt x="636" y="684"/>
                  </a:lnTo>
                  <a:lnTo>
                    <a:pt x="642" y="684"/>
                  </a:lnTo>
                  <a:lnTo>
                    <a:pt x="648" y="684"/>
                  </a:lnTo>
                  <a:lnTo>
                    <a:pt x="654" y="684"/>
                  </a:lnTo>
                  <a:lnTo>
                    <a:pt x="660" y="684"/>
                  </a:lnTo>
                  <a:lnTo>
                    <a:pt x="666" y="684"/>
                  </a:lnTo>
                  <a:lnTo>
                    <a:pt x="672" y="684"/>
                  </a:lnTo>
                  <a:lnTo>
                    <a:pt x="678" y="684"/>
                  </a:lnTo>
                  <a:lnTo>
                    <a:pt x="684" y="684"/>
                  </a:lnTo>
                  <a:lnTo>
                    <a:pt x="690" y="684"/>
                  </a:lnTo>
                  <a:lnTo>
                    <a:pt x="696" y="684"/>
                  </a:lnTo>
                  <a:lnTo>
                    <a:pt x="702" y="684"/>
                  </a:lnTo>
                  <a:lnTo>
                    <a:pt x="708" y="684"/>
                  </a:lnTo>
                  <a:lnTo>
                    <a:pt x="714" y="684"/>
                  </a:lnTo>
                  <a:lnTo>
                    <a:pt x="720" y="684"/>
                  </a:lnTo>
                  <a:lnTo>
                    <a:pt x="726" y="684"/>
                  </a:lnTo>
                  <a:lnTo>
                    <a:pt x="732" y="684"/>
                  </a:lnTo>
                  <a:lnTo>
                    <a:pt x="738" y="684"/>
                  </a:lnTo>
                  <a:lnTo>
                    <a:pt x="744" y="684"/>
                  </a:lnTo>
                  <a:lnTo>
                    <a:pt x="750" y="684"/>
                  </a:lnTo>
                  <a:lnTo>
                    <a:pt x="756" y="684"/>
                  </a:lnTo>
                  <a:lnTo>
                    <a:pt x="762" y="684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8" name="Freeform 244"/>
            <p:cNvSpPr>
              <a:spLocks/>
            </p:cNvSpPr>
            <p:nvPr/>
          </p:nvSpPr>
          <p:spPr bwMode="auto">
            <a:xfrm>
              <a:off x="5353050" y="2446338"/>
              <a:ext cx="1190625" cy="828675"/>
            </a:xfrm>
            <a:custGeom>
              <a:avLst/>
              <a:gdLst/>
              <a:ahLst/>
              <a:cxnLst>
                <a:cxn ang="0">
                  <a:pos x="12" y="522"/>
                </a:cxn>
                <a:cxn ang="0">
                  <a:pos x="30" y="324"/>
                </a:cxn>
                <a:cxn ang="0">
                  <a:pos x="48" y="258"/>
                </a:cxn>
                <a:cxn ang="0">
                  <a:pos x="66" y="258"/>
                </a:cxn>
                <a:cxn ang="0">
                  <a:pos x="84" y="258"/>
                </a:cxn>
                <a:cxn ang="0">
                  <a:pos x="102" y="258"/>
                </a:cxn>
                <a:cxn ang="0">
                  <a:pos x="120" y="258"/>
                </a:cxn>
                <a:cxn ang="0">
                  <a:pos x="138" y="258"/>
                </a:cxn>
                <a:cxn ang="0">
                  <a:pos x="156" y="258"/>
                </a:cxn>
                <a:cxn ang="0">
                  <a:pos x="168" y="126"/>
                </a:cxn>
                <a:cxn ang="0">
                  <a:pos x="186" y="126"/>
                </a:cxn>
                <a:cxn ang="0">
                  <a:pos x="198" y="228"/>
                </a:cxn>
                <a:cxn ang="0">
                  <a:pos x="216" y="228"/>
                </a:cxn>
                <a:cxn ang="0">
                  <a:pos x="234" y="228"/>
                </a:cxn>
                <a:cxn ang="0">
                  <a:pos x="252" y="228"/>
                </a:cxn>
                <a:cxn ang="0">
                  <a:pos x="270" y="228"/>
                </a:cxn>
                <a:cxn ang="0">
                  <a:pos x="288" y="228"/>
                </a:cxn>
                <a:cxn ang="0">
                  <a:pos x="306" y="228"/>
                </a:cxn>
                <a:cxn ang="0">
                  <a:pos x="324" y="228"/>
                </a:cxn>
                <a:cxn ang="0">
                  <a:pos x="342" y="228"/>
                </a:cxn>
                <a:cxn ang="0">
                  <a:pos x="360" y="228"/>
                </a:cxn>
                <a:cxn ang="0">
                  <a:pos x="378" y="228"/>
                </a:cxn>
                <a:cxn ang="0">
                  <a:pos x="396" y="228"/>
                </a:cxn>
                <a:cxn ang="0">
                  <a:pos x="414" y="228"/>
                </a:cxn>
                <a:cxn ang="0">
                  <a:pos x="432" y="324"/>
                </a:cxn>
                <a:cxn ang="0">
                  <a:pos x="450" y="324"/>
                </a:cxn>
                <a:cxn ang="0">
                  <a:pos x="468" y="324"/>
                </a:cxn>
                <a:cxn ang="0">
                  <a:pos x="486" y="324"/>
                </a:cxn>
                <a:cxn ang="0">
                  <a:pos x="504" y="324"/>
                </a:cxn>
                <a:cxn ang="0">
                  <a:pos x="522" y="324"/>
                </a:cxn>
                <a:cxn ang="0">
                  <a:pos x="540" y="324"/>
                </a:cxn>
                <a:cxn ang="0">
                  <a:pos x="558" y="324"/>
                </a:cxn>
                <a:cxn ang="0">
                  <a:pos x="576" y="324"/>
                </a:cxn>
                <a:cxn ang="0">
                  <a:pos x="594" y="324"/>
                </a:cxn>
                <a:cxn ang="0">
                  <a:pos x="612" y="324"/>
                </a:cxn>
                <a:cxn ang="0">
                  <a:pos x="630" y="324"/>
                </a:cxn>
                <a:cxn ang="0">
                  <a:pos x="648" y="324"/>
                </a:cxn>
                <a:cxn ang="0">
                  <a:pos x="666" y="324"/>
                </a:cxn>
                <a:cxn ang="0">
                  <a:pos x="684" y="324"/>
                </a:cxn>
                <a:cxn ang="0">
                  <a:pos x="702" y="324"/>
                </a:cxn>
                <a:cxn ang="0">
                  <a:pos x="720" y="324"/>
                </a:cxn>
                <a:cxn ang="0">
                  <a:pos x="738" y="324"/>
                </a:cxn>
              </a:cxnLst>
              <a:rect l="0" t="0" r="r" b="b"/>
              <a:pathLst>
                <a:path w="750" h="522">
                  <a:moveTo>
                    <a:pt x="0" y="522"/>
                  </a:moveTo>
                  <a:lnTo>
                    <a:pt x="6" y="522"/>
                  </a:lnTo>
                  <a:lnTo>
                    <a:pt x="12" y="522"/>
                  </a:lnTo>
                  <a:lnTo>
                    <a:pt x="18" y="522"/>
                  </a:lnTo>
                  <a:lnTo>
                    <a:pt x="24" y="522"/>
                  </a:lnTo>
                  <a:lnTo>
                    <a:pt x="30" y="324"/>
                  </a:lnTo>
                  <a:lnTo>
                    <a:pt x="36" y="324"/>
                  </a:lnTo>
                  <a:lnTo>
                    <a:pt x="42" y="258"/>
                  </a:lnTo>
                  <a:lnTo>
                    <a:pt x="48" y="258"/>
                  </a:lnTo>
                  <a:lnTo>
                    <a:pt x="54" y="258"/>
                  </a:lnTo>
                  <a:lnTo>
                    <a:pt x="60" y="258"/>
                  </a:lnTo>
                  <a:lnTo>
                    <a:pt x="66" y="258"/>
                  </a:lnTo>
                  <a:lnTo>
                    <a:pt x="72" y="258"/>
                  </a:lnTo>
                  <a:lnTo>
                    <a:pt x="78" y="258"/>
                  </a:lnTo>
                  <a:lnTo>
                    <a:pt x="84" y="258"/>
                  </a:lnTo>
                  <a:lnTo>
                    <a:pt x="90" y="258"/>
                  </a:lnTo>
                  <a:lnTo>
                    <a:pt x="96" y="258"/>
                  </a:lnTo>
                  <a:lnTo>
                    <a:pt x="102" y="258"/>
                  </a:lnTo>
                  <a:lnTo>
                    <a:pt x="108" y="258"/>
                  </a:lnTo>
                  <a:lnTo>
                    <a:pt x="114" y="258"/>
                  </a:lnTo>
                  <a:lnTo>
                    <a:pt x="120" y="258"/>
                  </a:lnTo>
                  <a:lnTo>
                    <a:pt x="126" y="258"/>
                  </a:lnTo>
                  <a:lnTo>
                    <a:pt x="132" y="258"/>
                  </a:lnTo>
                  <a:lnTo>
                    <a:pt x="138" y="258"/>
                  </a:lnTo>
                  <a:lnTo>
                    <a:pt x="144" y="258"/>
                  </a:lnTo>
                  <a:lnTo>
                    <a:pt x="150" y="258"/>
                  </a:lnTo>
                  <a:lnTo>
                    <a:pt x="156" y="258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126"/>
                  </a:lnTo>
                  <a:lnTo>
                    <a:pt x="174" y="126"/>
                  </a:lnTo>
                  <a:lnTo>
                    <a:pt x="180" y="126"/>
                  </a:lnTo>
                  <a:lnTo>
                    <a:pt x="186" y="126"/>
                  </a:lnTo>
                  <a:lnTo>
                    <a:pt x="186" y="258"/>
                  </a:lnTo>
                  <a:lnTo>
                    <a:pt x="192" y="258"/>
                  </a:lnTo>
                  <a:lnTo>
                    <a:pt x="198" y="228"/>
                  </a:lnTo>
                  <a:lnTo>
                    <a:pt x="204" y="228"/>
                  </a:lnTo>
                  <a:lnTo>
                    <a:pt x="210" y="228"/>
                  </a:lnTo>
                  <a:lnTo>
                    <a:pt x="216" y="228"/>
                  </a:lnTo>
                  <a:lnTo>
                    <a:pt x="222" y="228"/>
                  </a:lnTo>
                  <a:lnTo>
                    <a:pt x="228" y="228"/>
                  </a:lnTo>
                  <a:lnTo>
                    <a:pt x="234" y="228"/>
                  </a:lnTo>
                  <a:lnTo>
                    <a:pt x="240" y="228"/>
                  </a:lnTo>
                  <a:lnTo>
                    <a:pt x="246" y="228"/>
                  </a:lnTo>
                  <a:lnTo>
                    <a:pt x="252" y="228"/>
                  </a:lnTo>
                  <a:lnTo>
                    <a:pt x="258" y="228"/>
                  </a:lnTo>
                  <a:lnTo>
                    <a:pt x="264" y="228"/>
                  </a:lnTo>
                  <a:lnTo>
                    <a:pt x="270" y="228"/>
                  </a:lnTo>
                  <a:lnTo>
                    <a:pt x="276" y="228"/>
                  </a:lnTo>
                  <a:lnTo>
                    <a:pt x="282" y="228"/>
                  </a:lnTo>
                  <a:lnTo>
                    <a:pt x="288" y="228"/>
                  </a:lnTo>
                  <a:lnTo>
                    <a:pt x="294" y="228"/>
                  </a:lnTo>
                  <a:lnTo>
                    <a:pt x="300" y="228"/>
                  </a:lnTo>
                  <a:lnTo>
                    <a:pt x="306" y="228"/>
                  </a:lnTo>
                  <a:lnTo>
                    <a:pt x="312" y="228"/>
                  </a:lnTo>
                  <a:lnTo>
                    <a:pt x="318" y="228"/>
                  </a:lnTo>
                  <a:lnTo>
                    <a:pt x="324" y="228"/>
                  </a:lnTo>
                  <a:lnTo>
                    <a:pt x="330" y="228"/>
                  </a:lnTo>
                  <a:lnTo>
                    <a:pt x="336" y="228"/>
                  </a:lnTo>
                  <a:lnTo>
                    <a:pt x="342" y="228"/>
                  </a:lnTo>
                  <a:lnTo>
                    <a:pt x="348" y="228"/>
                  </a:lnTo>
                  <a:lnTo>
                    <a:pt x="354" y="228"/>
                  </a:lnTo>
                  <a:lnTo>
                    <a:pt x="360" y="228"/>
                  </a:lnTo>
                  <a:lnTo>
                    <a:pt x="366" y="228"/>
                  </a:lnTo>
                  <a:lnTo>
                    <a:pt x="372" y="228"/>
                  </a:lnTo>
                  <a:lnTo>
                    <a:pt x="378" y="228"/>
                  </a:lnTo>
                  <a:lnTo>
                    <a:pt x="384" y="228"/>
                  </a:lnTo>
                  <a:lnTo>
                    <a:pt x="390" y="228"/>
                  </a:lnTo>
                  <a:lnTo>
                    <a:pt x="396" y="228"/>
                  </a:lnTo>
                  <a:lnTo>
                    <a:pt x="402" y="228"/>
                  </a:lnTo>
                  <a:lnTo>
                    <a:pt x="408" y="228"/>
                  </a:lnTo>
                  <a:lnTo>
                    <a:pt x="414" y="228"/>
                  </a:lnTo>
                  <a:lnTo>
                    <a:pt x="420" y="228"/>
                  </a:lnTo>
                  <a:lnTo>
                    <a:pt x="426" y="324"/>
                  </a:lnTo>
                  <a:lnTo>
                    <a:pt x="432" y="324"/>
                  </a:lnTo>
                  <a:lnTo>
                    <a:pt x="438" y="324"/>
                  </a:lnTo>
                  <a:lnTo>
                    <a:pt x="444" y="324"/>
                  </a:lnTo>
                  <a:lnTo>
                    <a:pt x="450" y="324"/>
                  </a:lnTo>
                  <a:lnTo>
                    <a:pt x="456" y="324"/>
                  </a:lnTo>
                  <a:lnTo>
                    <a:pt x="462" y="324"/>
                  </a:lnTo>
                  <a:lnTo>
                    <a:pt x="468" y="324"/>
                  </a:lnTo>
                  <a:lnTo>
                    <a:pt x="474" y="324"/>
                  </a:lnTo>
                  <a:lnTo>
                    <a:pt x="480" y="324"/>
                  </a:lnTo>
                  <a:lnTo>
                    <a:pt x="486" y="324"/>
                  </a:lnTo>
                  <a:lnTo>
                    <a:pt x="492" y="324"/>
                  </a:lnTo>
                  <a:lnTo>
                    <a:pt x="498" y="324"/>
                  </a:lnTo>
                  <a:lnTo>
                    <a:pt x="504" y="324"/>
                  </a:lnTo>
                  <a:lnTo>
                    <a:pt x="510" y="324"/>
                  </a:lnTo>
                  <a:lnTo>
                    <a:pt x="516" y="324"/>
                  </a:lnTo>
                  <a:lnTo>
                    <a:pt x="522" y="324"/>
                  </a:lnTo>
                  <a:lnTo>
                    <a:pt x="528" y="324"/>
                  </a:lnTo>
                  <a:lnTo>
                    <a:pt x="534" y="324"/>
                  </a:lnTo>
                  <a:lnTo>
                    <a:pt x="540" y="324"/>
                  </a:lnTo>
                  <a:lnTo>
                    <a:pt x="546" y="324"/>
                  </a:lnTo>
                  <a:lnTo>
                    <a:pt x="552" y="324"/>
                  </a:lnTo>
                  <a:lnTo>
                    <a:pt x="558" y="324"/>
                  </a:lnTo>
                  <a:lnTo>
                    <a:pt x="564" y="324"/>
                  </a:lnTo>
                  <a:lnTo>
                    <a:pt x="570" y="324"/>
                  </a:lnTo>
                  <a:lnTo>
                    <a:pt x="576" y="324"/>
                  </a:lnTo>
                  <a:lnTo>
                    <a:pt x="582" y="324"/>
                  </a:lnTo>
                  <a:lnTo>
                    <a:pt x="588" y="324"/>
                  </a:lnTo>
                  <a:lnTo>
                    <a:pt x="594" y="324"/>
                  </a:lnTo>
                  <a:lnTo>
                    <a:pt x="600" y="324"/>
                  </a:lnTo>
                  <a:lnTo>
                    <a:pt x="606" y="324"/>
                  </a:lnTo>
                  <a:lnTo>
                    <a:pt x="612" y="324"/>
                  </a:lnTo>
                  <a:lnTo>
                    <a:pt x="618" y="324"/>
                  </a:lnTo>
                  <a:lnTo>
                    <a:pt x="624" y="324"/>
                  </a:lnTo>
                  <a:lnTo>
                    <a:pt x="630" y="324"/>
                  </a:lnTo>
                  <a:lnTo>
                    <a:pt x="636" y="324"/>
                  </a:lnTo>
                  <a:lnTo>
                    <a:pt x="642" y="324"/>
                  </a:lnTo>
                  <a:lnTo>
                    <a:pt x="648" y="324"/>
                  </a:lnTo>
                  <a:lnTo>
                    <a:pt x="654" y="324"/>
                  </a:lnTo>
                  <a:lnTo>
                    <a:pt x="660" y="324"/>
                  </a:lnTo>
                  <a:lnTo>
                    <a:pt x="666" y="324"/>
                  </a:lnTo>
                  <a:lnTo>
                    <a:pt x="672" y="324"/>
                  </a:lnTo>
                  <a:lnTo>
                    <a:pt x="678" y="324"/>
                  </a:lnTo>
                  <a:lnTo>
                    <a:pt x="684" y="324"/>
                  </a:lnTo>
                  <a:lnTo>
                    <a:pt x="690" y="324"/>
                  </a:lnTo>
                  <a:lnTo>
                    <a:pt x="696" y="324"/>
                  </a:lnTo>
                  <a:lnTo>
                    <a:pt x="702" y="324"/>
                  </a:lnTo>
                  <a:lnTo>
                    <a:pt x="708" y="324"/>
                  </a:lnTo>
                  <a:lnTo>
                    <a:pt x="714" y="324"/>
                  </a:lnTo>
                  <a:lnTo>
                    <a:pt x="720" y="324"/>
                  </a:lnTo>
                  <a:lnTo>
                    <a:pt x="726" y="324"/>
                  </a:lnTo>
                  <a:lnTo>
                    <a:pt x="732" y="324"/>
                  </a:lnTo>
                  <a:lnTo>
                    <a:pt x="738" y="324"/>
                  </a:lnTo>
                  <a:lnTo>
                    <a:pt x="744" y="324"/>
                  </a:lnTo>
                  <a:lnTo>
                    <a:pt x="750" y="324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9" name="Freeform 245"/>
            <p:cNvSpPr>
              <a:spLocks/>
            </p:cNvSpPr>
            <p:nvPr/>
          </p:nvSpPr>
          <p:spPr bwMode="auto">
            <a:xfrm>
              <a:off x="6543675" y="2646363"/>
              <a:ext cx="1209675" cy="628650"/>
            </a:xfrm>
            <a:custGeom>
              <a:avLst/>
              <a:gdLst/>
              <a:ahLst/>
              <a:cxnLst>
                <a:cxn ang="0">
                  <a:pos x="12" y="198"/>
                </a:cxn>
                <a:cxn ang="0">
                  <a:pos x="30" y="198"/>
                </a:cxn>
                <a:cxn ang="0">
                  <a:pos x="48" y="198"/>
                </a:cxn>
                <a:cxn ang="0">
                  <a:pos x="66" y="198"/>
                </a:cxn>
                <a:cxn ang="0">
                  <a:pos x="84" y="198"/>
                </a:cxn>
                <a:cxn ang="0">
                  <a:pos x="102" y="198"/>
                </a:cxn>
                <a:cxn ang="0">
                  <a:pos x="120" y="198"/>
                </a:cxn>
                <a:cxn ang="0">
                  <a:pos x="138" y="198"/>
                </a:cxn>
                <a:cxn ang="0">
                  <a:pos x="156" y="198"/>
                </a:cxn>
                <a:cxn ang="0">
                  <a:pos x="174" y="198"/>
                </a:cxn>
                <a:cxn ang="0">
                  <a:pos x="192" y="198"/>
                </a:cxn>
                <a:cxn ang="0">
                  <a:pos x="210" y="198"/>
                </a:cxn>
                <a:cxn ang="0">
                  <a:pos x="228" y="396"/>
                </a:cxn>
                <a:cxn ang="0">
                  <a:pos x="246" y="396"/>
                </a:cxn>
                <a:cxn ang="0">
                  <a:pos x="264" y="396"/>
                </a:cxn>
                <a:cxn ang="0">
                  <a:pos x="282" y="396"/>
                </a:cxn>
                <a:cxn ang="0">
                  <a:pos x="300" y="396"/>
                </a:cxn>
                <a:cxn ang="0">
                  <a:pos x="318" y="396"/>
                </a:cxn>
                <a:cxn ang="0">
                  <a:pos x="336" y="396"/>
                </a:cxn>
                <a:cxn ang="0">
                  <a:pos x="354" y="396"/>
                </a:cxn>
                <a:cxn ang="0">
                  <a:pos x="372" y="396"/>
                </a:cxn>
                <a:cxn ang="0">
                  <a:pos x="390" y="396"/>
                </a:cxn>
                <a:cxn ang="0">
                  <a:pos x="408" y="396"/>
                </a:cxn>
                <a:cxn ang="0">
                  <a:pos x="426" y="396"/>
                </a:cxn>
                <a:cxn ang="0">
                  <a:pos x="444" y="396"/>
                </a:cxn>
                <a:cxn ang="0">
                  <a:pos x="462" y="396"/>
                </a:cxn>
                <a:cxn ang="0">
                  <a:pos x="480" y="396"/>
                </a:cxn>
                <a:cxn ang="0">
                  <a:pos x="498" y="396"/>
                </a:cxn>
                <a:cxn ang="0">
                  <a:pos x="516" y="396"/>
                </a:cxn>
                <a:cxn ang="0">
                  <a:pos x="534" y="396"/>
                </a:cxn>
                <a:cxn ang="0">
                  <a:pos x="552" y="396"/>
                </a:cxn>
                <a:cxn ang="0">
                  <a:pos x="570" y="396"/>
                </a:cxn>
                <a:cxn ang="0">
                  <a:pos x="588" y="396"/>
                </a:cxn>
                <a:cxn ang="0">
                  <a:pos x="606" y="396"/>
                </a:cxn>
                <a:cxn ang="0">
                  <a:pos x="624" y="264"/>
                </a:cxn>
                <a:cxn ang="0">
                  <a:pos x="642" y="132"/>
                </a:cxn>
                <a:cxn ang="0">
                  <a:pos x="660" y="132"/>
                </a:cxn>
                <a:cxn ang="0">
                  <a:pos x="678" y="132"/>
                </a:cxn>
                <a:cxn ang="0">
                  <a:pos x="696" y="132"/>
                </a:cxn>
                <a:cxn ang="0">
                  <a:pos x="714" y="132"/>
                </a:cxn>
                <a:cxn ang="0">
                  <a:pos x="732" y="132"/>
                </a:cxn>
                <a:cxn ang="0">
                  <a:pos x="750" y="0"/>
                </a:cxn>
              </a:cxnLst>
              <a:rect l="0" t="0" r="r" b="b"/>
              <a:pathLst>
                <a:path w="762" h="396">
                  <a:moveTo>
                    <a:pt x="0" y="198"/>
                  </a:moveTo>
                  <a:lnTo>
                    <a:pt x="6" y="198"/>
                  </a:lnTo>
                  <a:lnTo>
                    <a:pt x="12" y="198"/>
                  </a:lnTo>
                  <a:lnTo>
                    <a:pt x="18" y="198"/>
                  </a:lnTo>
                  <a:lnTo>
                    <a:pt x="24" y="198"/>
                  </a:lnTo>
                  <a:lnTo>
                    <a:pt x="30" y="198"/>
                  </a:lnTo>
                  <a:lnTo>
                    <a:pt x="36" y="198"/>
                  </a:lnTo>
                  <a:lnTo>
                    <a:pt x="42" y="198"/>
                  </a:lnTo>
                  <a:lnTo>
                    <a:pt x="48" y="198"/>
                  </a:lnTo>
                  <a:lnTo>
                    <a:pt x="54" y="198"/>
                  </a:lnTo>
                  <a:lnTo>
                    <a:pt x="60" y="198"/>
                  </a:lnTo>
                  <a:lnTo>
                    <a:pt x="66" y="198"/>
                  </a:lnTo>
                  <a:lnTo>
                    <a:pt x="72" y="198"/>
                  </a:lnTo>
                  <a:lnTo>
                    <a:pt x="78" y="198"/>
                  </a:lnTo>
                  <a:lnTo>
                    <a:pt x="84" y="198"/>
                  </a:lnTo>
                  <a:lnTo>
                    <a:pt x="90" y="198"/>
                  </a:lnTo>
                  <a:lnTo>
                    <a:pt x="96" y="198"/>
                  </a:lnTo>
                  <a:lnTo>
                    <a:pt x="102" y="198"/>
                  </a:lnTo>
                  <a:lnTo>
                    <a:pt x="108" y="198"/>
                  </a:lnTo>
                  <a:lnTo>
                    <a:pt x="114" y="198"/>
                  </a:lnTo>
                  <a:lnTo>
                    <a:pt x="120" y="198"/>
                  </a:lnTo>
                  <a:lnTo>
                    <a:pt x="126" y="198"/>
                  </a:lnTo>
                  <a:lnTo>
                    <a:pt x="132" y="198"/>
                  </a:lnTo>
                  <a:lnTo>
                    <a:pt x="138" y="198"/>
                  </a:lnTo>
                  <a:lnTo>
                    <a:pt x="144" y="198"/>
                  </a:lnTo>
                  <a:lnTo>
                    <a:pt x="150" y="198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68" y="198"/>
                  </a:lnTo>
                  <a:lnTo>
                    <a:pt x="174" y="198"/>
                  </a:lnTo>
                  <a:lnTo>
                    <a:pt x="180" y="198"/>
                  </a:lnTo>
                  <a:lnTo>
                    <a:pt x="186" y="198"/>
                  </a:lnTo>
                  <a:lnTo>
                    <a:pt x="192" y="198"/>
                  </a:lnTo>
                  <a:lnTo>
                    <a:pt x="198" y="198"/>
                  </a:lnTo>
                  <a:lnTo>
                    <a:pt x="204" y="198"/>
                  </a:lnTo>
                  <a:lnTo>
                    <a:pt x="210" y="198"/>
                  </a:lnTo>
                  <a:lnTo>
                    <a:pt x="216" y="198"/>
                  </a:lnTo>
                  <a:lnTo>
                    <a:pt x="222" y="396"/>
                  </a:lnTo>
                  <a:lnTo>
                    <a:pt x="228" y="396"/>
                  </a:lnTo>
                  <a:lnTo>
                    <a:pt x="234" y="396"/>
                  </a:lnTo>
                  <a:lnTo>
                    <a:pt x="240" y="396"/>
                  </a:lnTo>
                  <a:lnTo>
                    <a:pt x="246" y="396"/>
                  </a:lnTo>
                  <a:lnTo>
                    <a:pt x="252" y="396"/>
                  </a:lnTo>
                  <a:lnTo>
                    <a:pt x="258" y="396"/>
                  </a:lnTo>
                  <a:lnTo>
                    <a:pt x="264" y="396"/>
                  </a:lnTo>
                  <a:lnTo>
                    <a:pt x="270" y="396"/>
                  </a:lnTo>
                  <a:lnTo>
                    <a:pt x="276" y="396"/>
                  </a:lnTo>
                  <a:lnTo>
                    <a:pt x="282" y="396"/>
                  </a:lnTo>
                  <a:lnTo>
                    <a:pt x="288" y="396"/>
                  </a:lnTo>
                  <a:lnTo>
                    <a:pt x="294" y="396"/>
                  </a:lnTo>
                  <a:lnTo>
                    <a:pt x="300" y="396"/>
                  </a:lnTo>
                  <a:lnTo>
                    <a:pt x="306" y="396"/>
                  </a:lnTo>
                  <a:lnTo>
                    <a:pt x="312" y="396"/>
                  </a:lnTo>
                  <a:lnTo>
                    <a:pt x="318" y="396"/>
                  </a:lnTo>
                  <a:lnTo>
                    <a:pt x="324" y="396"/>
                  </a:lnTo>
                  <a:lnTo>
                    <a:pt x="330" y="396"/>
                  </a:lnTo>
                  <a:lnTo>
                    <a:pt x="336" y="396"/>
                  </a:lnTo>
                  <a:lnTo>
                    <a:pt x="342" y="396"/>
                  </a:lnTo>
                  <a:lnTo>
                    <a:pt x="348" y="396"/>
                  </a:lnTo>
                  <a:lnTo>
                    <a:pt x="354" y="396"/>
                  </a:lnTo>
                  <a:lnTo>
                    <a:pt x="360" y="396"/>
                  </a:lnTo>
                  <a:lnTo>
                    <a:pt x="366" y="396"/>
                  </a:lnTo>
                  <a:lnTo>
                    <a:pt x="372" y="396"/>
                  </a:lnTo>
                  <a:lnTo>
                    <a:pt x="378" y="396"/>
                  </a:lnTo>
                  <a:lnTo>
                    <a:pt x="384" y="396"/>
                  </a:lnTo>
                  <a:lnTo>
                    <a:pt x="390" y="396"/>
                  </a:lnTo>
                  <a:lnTo>
                    <a:pt x="396" y="396"/>
                  </a:lnTo>
                  <a:lnTo>
                    <a:pt x="402" y="396"/>
                  </a:lnTo>
                  <a:lnTo>
                    <a:pt x="408" y="396"/>
                  </a:lnTo>
                  <a:lnTo>
                    <a:pt x="414" y="396"/>
                  </a:lnTo>
                  <a:lnTo>
                    <a:pt x="420" y="396"/>
                  </a:lnTo>
                  <a:lnTo>
                    <a:pt x="426" y="396"/>
                  </a:lnTo>
                  <a:lnTo>
                    <a:pt x="432" y="396"/>
                  </a:lnTo>
                  <a:lnTo>
                    <a:pt x="438" y="396"/>
                  </a:lnTo>
                  <a:lnTo>
                    <a:pt x="444" y="396"/>
                  </a:lnTo>
                  <a:lnTo>
                    <a:pt x="450" y="396"/>
                  </a:lnTo>
                  <a:lnTo>
                    <a:pt x="456" y="396"/>
                  </a:lnTo>
                  <a:lnTo>
                    <a:pt x="462" y="396"/>
                  </a:lnTo>
                  <a:lnTo>
                    <a:pt x="468" y="396"/>
                  </a:lnTo>
                  <a:lnTo>
                    <a:pt x="474" y="396"/>
                  </a:lnTo>
                  <a:lnTo>
                    <a:pt x="480" y="396"/>
                  </a:lnTo>
                  <a:lnTo>
                    <a:pt x="486" y="396"/>
                  </a:lnTo>
                  <a:lnTo>
                    <a:pt x="492" y="396"/>
                  </a:lnTo>
                  <a:lnTo>
                    <a:pt x="498" y="396"/>
                  </a:lnTo>
                  <a:lnTo>
                    <a:pt x="504" y="396"/>
                  </a:lnTo>
                  <a:lnTo>
                    <a:pt x="510" y="396"/>
                  </a:lnTo>
                  <a:lnTo>
                    <a:pt x="516" y="396"/>
                  </a:lnTo>
                  <a:lnTo>
                    <a:pt x="522" y="396"/>
                  </a:lnTo>
                  <a:lnTo>
                    <a:pt x="528" y="396"/>
                  </a:lnTo>
                  <a:lnTo>
                    <a:pt x="534" y="396"/>
                  </a:lnTo>
                  <a:lnTo>
                    <a:pt x="540" y="396"/>
                  </a:lnTo>
                  <a:lnTo>
                    <a:pt x="546" y="396"/>
                  </a:lnTo>
                  <a:lnTo>
                    <a:pt x="552" y="396"/>
                  </a:lnTo>
                  <a:lnTo>
                    <a:pt x="558" y="396"/>
                  </a:lnTo>
                  <a:lnTo>
                    <a:pt x="564" y="396"/>
                  </a:lnTo>
                  <a:lnTo>
                    <a:pt x="570" y="396"/>
                  </a:lnTo>
                  <a:lnTo>
                    <a:pt x="576" y="396"/>
                  </a:lnTo>
                  <a:lnTo>
                    <a:pt x="582" y="396"/>
                  </a:lnTo>
                  <a:lnTo>
                    <a:pt x="588" y="396"/>
                  </a:lnTo>
                  <a:lnTo>
                    <a:pt x="594" y="396"/>
                  </a:lnTo>
                  <a:lnTo>
                    <a:pt x="600" y="396"/>
                  </a:lnTo>
                  <a:lnTo>
                    <a:pt x="606" y="396"/>
                  </a:lnTo>
                  <a:lnTo>
                    <a:pt x="612" y="294"/>
                  </a:lnTo>
                  <a:lnTo>
                    <a:pt x="618" y="264"/>
                  </a:lnTo>
                  <a:lnTo>
                    <a:pt x="624" y="264"/>
                  </a:lnTo>
                  <a:lnTo>
                    <a:pt x="630" y="132"/>
                  </a:lnTo>
                  <a:lnTo>
                    <a:pt x="636" y="132"/>
                  </a:lnTo>
                  <a:lnTo>
                    <a:pt x="642" y="132"/>
                  </a:lnTo>
                  <a:lnTo>
                    <a:pt x="648" y="132"/>
                  </a:lnTo>
                  <a:lnTo>
                    <a:pt x="654" y="132"/>
                  </a:lnTo>
                  <a:lnTo>
                    <a:pt x="660" y="132"/>
                  </a:lnTo>
                  <a:lnTo>
                    <a:pt x="666" y="132"/>
                  </a:lnTo>
                  <a:lnTo>
                    <a:pt x="672" y="132"/>
                  </a:lnTo>
                  <a:lnTo>
                    <a:pt x="678" y="132"/>
                  </a:lnTo>
                  <a:lnTo>
                    <a:pt x="684" y="132"/>
                  </a:lnTo>
                  <a:lnTo>
                    <a:pt x="690" y="132"/>
                  </a:lnTo>
                  <a:lnTo>
                    <a:pt x="696" y="132"/>
                  </a:lnTo>
                  <a:lnTo>
                    <a:pt x="702" y="132"/>
                  </a:lnTo>
                  <a:lnTo>
                    <a:pt x="708" y="132"/>
                  </a:lnTo>
                  <a:lnTo>
                    <a:pt x="714" y="132"/>
                  </a:lnTo>
                  <a:lnTo>
                    <a:pt x="720" y="132"/>
                  </a:lnTo>
                  <a:lnTo>
                    <a:pt x="726" y="132"/>
                  </a:lnTo>
                  <a:lnTo>
                    <a:pt x="732" y="132"/>
                  </a:lnTo>
                  <a:lnTo>
                    <a:pt x="738" y="132"/>
                  </a:lnTo>
                  <a:lnTo>
                    <a:pt x="744" y="132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50" name="Freeform 246"/>
            <p:cNvSpPr>
              <a:spLocks/>
            </p:cNvSpPr>
            <p:nvPr/>
          </p:nvSpPr>
          <p:spPr bwMode="auto">
            <a:xfrm>
              <a:off x="7753350" y="2646363"/>
              <a:ext cx="733425" cy="6286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8" y="0"/>
                </a:cxn>
                <a:cxn ang="0">
                  <a:pos x="90" y="0"/>
                </a:cxn>
                <a:cxn ang="0">
                  <a:pos x="102" y="0"/>
                </a:cxn>
                <a:cxn ang="0">
                  <a:pos x="114" y="0"/>
                </a:cxn>
                <a:cxn ang="0">
                  <a:pos x="126" y="0"/>
                </a:cxn>
                <a:cxn ang="0">
                  <a:pos x="138" y="396"/>
                </a:cxn>
                <a:cxn ang="0">
                  <a:pos x="150" y="396"/>
                </a:cxn>
                <a:cxn ang="0">
                  <a:pos x="162" y="396"/>
                </a:cxn>
                <a:cxn ang="0">
                  <a:pos x="174" y="396"/>
                </a:cxn>
                <a:cxn ang="0">
                  <a:pos x="186" y="396"/>
                </a:cxn>
                <a:cxn ang="0">
                  <a:pos x="198" y="396"/>
                </a:cxn>
                <a:cxn ang="0">
                  <a:pos x="210" y="396"/>
                </a:cxn>
                <a:cxn ang="0">
                  <a:pos x="222" y="396"/>
                </a:cxn>
                <a:cxn ang="0">
                  <a:pos x="234" y="396"/>
                </a:cxn>
                <a:cxn ang="0">
                  <a:pos x="246" y="396"/>
                </a:cxn>
                <a:cxn ang="0">
                  <a:pos x="258" y="396"/>
                </a:cxn>
                <a:cxn ang="0">
                  <a:pos x="270" y="396"/>
                </a:cxn>
                <a:cxn ang="0">
                  <a:pos x="282" y="396"/>
                </a:cxn>
                <a:cxn ang="0">
                  <a:pos x="294" y="396"/>
                </a:cxn>
                <a:cxn ang="0">
                  <a:pos x="306" y="396"/>
                </a:cxn>
                <a:cxn ang="0">
                  <a:pos x="318" y="396"/>
                </a:cxn>
                <a:cxn ang="0">
                  <a:pos x="330" y="396"/>
                </a:cxn>
                <a:cxn ang="0">
                  <a:pos x="342" y="396"/>
                </a:cxn>
                <a:cxn ang="0">
                  <a:pos x="354" y="396"/>
                </a:cxn>
                <a:cxn ang="0">
                  <a:pos x="366" y="396"/>
                </a:cxn>
                <a:cxn ang="0">
                  <a:pos x="378" y="396"/>
                </a:cxn>
                <a:cxn ang="0">
                  <a:pos x="390" y="396"/>
                </a:cxn>
                <a:cxn ang="0">
                  <a:pos x="402" y="396"/>
                </a:cxn>
                <a:cxn ang="0">
                  <a:pos x="414" y="396"/>
                </a:cxn>
                <a:cxn ang="0">
                  <a:pos x="426" y="396"/>
                </a:cxn>
                <a:cxn ang="0">
                  <a:pos x="438" y="396"/>
                </a:cxn>
                <a:cxn ang="0">
                  <a:pos x="450" y="396"/>
                </a:cxn>
                <a:cxn ang="0">
                  <a:pos x="462" y="396"/>
                </a:cxn>
              </a:cxnLst>
              <a:rect l="0" t="0" r="r" b="b"/>
              <a:pathLst>
                <a:path w="462" h="39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396"/>
                  </a:lnTo>
                  <a:lnTo>
                    <a:pt x="144" y="396"/>
                  </a:lnTo>
                  <a:lnTo>
                    <a:pt x="150" y="396"/>
                  </a:lnTo>
                  <a:lnTo>
                    <a:pt x="156" y="396"/>
                  </a:lnTo>
                  <a:lnTo>
                    <a:pt x="162" y="396"/>
                  </a:lnTo>
                  <a:lnTo>
                    <a:pt x="168" y="396"/>
                  </a:lnTo>
                  <a:lnTo>
                    <a:pt x="174" y="396"/>
                  </a:lnTo>
                  <a:lnTo>
                    <a:pt x="180" y="396"/>
                  </a:lnTo>
                  <a:lnTo>
                    <a:pt x="186" y="396"/>
                  </a:lnTo>
                  <a:lnTo>
                    <a:pt x="192" y="396"/>
                  </a:lnTo>
                  <a:lnTo>
                    <a:pt x="198" y="396"/>
                  </a:lnTo>
                  <a:lnTo>
                    <a:pt x="204" y="396"/>
                  </a:lnTo>
                  <a:lnTo>
                    <a:pt x="210" y="396"/>
                  </a:lnTo>
                  <a:lnTo>
                    <a:pt x="216" y="396"/>
                  </a:lnTo>
                  <a:lnTo>
                    <a:pt x="222" y="396"/>
                  </a:lnTo>
                  <a:lnTo>
                    <a:pt x="228" y="396"/>
                  </a:lnTo>
                  <a:lnTo>
                    <a:pt x="234" y="396"/>
                  </a:lnTo>
                  <a:lnTo>
                    <a:pt x="240" y="396"/>
                  </a:lnTo>
                  <a:lnTo>
                    <a:pt x="246" y="396"/>
                  </a:lnTo>
                  <a:lnTo>
                    <a:pt x="252" y="396"/>
                  </a:lnTo>
                  <a:lnTo>
                    <a:pt x="258" y="396"/>
                  </a:lnTo>
                  <a:lnTo>
                    <a:pt x="264" y="396"/>
                  </a:lnTo>
                  <a:lnTo>
                    <a:pt x="270" y="396"/>
                  </a:lnTo>
                  <a:lnTo>
                    <a:pt x="276" y="396"/>
                  </a:lnTo>
                  <a:lnTo>
                    <a:pt x="282" y="396"/>
                  </a:lnTo>
                  <a:lnTo>
                    <a:pt x="288" y="396"/>
                  </a:lnTo>
                  <a:lnTo>
                    <a:pt x="294" y="396"/>
                  </a:lnTo>
                  <a:lnTo>
                    <a:pt x="300" y="396"/>
                  </a:lnTo>
                  <a:lnTo>
                    <a:pt x="306" y="396"/>
                  </a:lnTo>
                  <a:lnTo>
                    <a:pt x="312" y="396"/>
                  </a:lnTo>
                  <a:lnTo>
                    <a:pt x="318" y="396"/>
                  </a:lnTo>
                  <a:lnTo>
                    <a:pt x="324" y="396"/>
                  </a:lnTo>
                  <a:lnTo>
                    <a:pt x="330" y="396"/>
                  </a:lnTo>
                  <a:lnTo>
                    <a:pt x="336" y="396"/>
                  </a:lnTo>
                  <a:lnTo>
                    <a:pt x="342" y="396"/>
                  </a:lnTo>
                  <a:lnTo>
                    <a:pt x="348" y="396"/>
                  </a:lnTo>
                  <a:lnTo>
                    <a:pt x="354" y="396"/>
                  </a:lnTo>
                  <a:lnTo>
                    <a:pt x="360" y="396"/>
                  </a:lnTo>
                  <a:lnTo>
                    <a:pt x="366" y="396"/>
                  </a:lnTo>
                  <a:lnTo>
                    <a:pt x="372" y="396"/>
                  </a:lnTo>
                  <a:lnTo>
                    <a:pt x="378" y="396"/>
                  </a:lnTo>
                  <a:lnTo>
                    <a:pt x="384" y="396"/>
                  </a:lnTo>
                  <a:lnTo>
                    <a:pt x="390" y="396"/>
                  </a:lnTo>
                  <a:lnTo>
                    <a:pt x="396" y="396"/>
                  </a:lnTo>
                  <a:lnTo>
                    <a:pt x="402" y="396"/>
                  </a:lnTo>
                  <a:lnTo>
                    <a:pt x="408" y="396"/>
                  </a:lnTo>
                  <a:lnTo>
                    <a:pt x="414" y="396"/>
                  </a:lnTo>
                  <a:lnTo>
                    <a:pt x="420" y="396"/>
                  </a:lnTo>
                  <a:lnTo>
                    <a:pt x="426" y="396"/>
                  </a:lnTo>
                  <a:lnTo>
                    <a:pt x="432" y="396"/>
                  </a:lnTo>
                  <a:lnTo>
                    <a:pt x="438" y="396"/>
                  </a:lnTo>
                  <a:lnTo>
                    <a:pt x="444" y="396"/>
                  </a:lnTo>
                  <a:lnTo>
                    <a:pt x="450" y="396"/>
                  </a:lnTo>
                  <a:lnTo>
                    <a:pt x="456" y="396"/>
                  </a:lnTo>
                  <a:lnTo>
                    <a:pt x="462" y="396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51" name="Freeform 247"/>
            <p:cNvSpPr>
              <a:spLocks/>
            </p:cNvSpPr>
            <p:nvPr/>
          </p:nvSpPr>
          <p:spPr bwMode="auto">
            <a:xfrm>
              <a:off x="4143375" y="2189163"/>
              <a:ext cx="1181100" cy="1085850"/>
            </a:xfrm>
            <a:custGeom>
              <a:avLst/>
              <a:gdLst/>
              <a:ahLst/>
              <a:cxnLst>
                <a:cxn ang="0">
                  <a:pos x="12" y="684"/>
                </a:cxn>
                <a:cxn ang="0">
                  <a:pos x="30" y="684"/>
                </a:cxn>
                <a:cxn ang="0">
                  <a:pos x="48" y="684"/>
                </a:cxn>
                <a:cxn ang="0">
                  <a:pos x="66" y="30"/>
                </a:cxn>
                <a:cxn ang="0">
                  <a:pos x="84" y="30"/>
                </a:cxn>
                <a:cxn ang="0">
                  <a:pos x="102" y="30"/>
                </a:cxn>
                <a:cxn ang="0">
                  <a:pos x="120" y="30"/>
                </a:cxn>
                <a:cxn ang="0">
                  <a:pos x="138" y="30"/>
                </a:cxn>
                <a:cxn ang="0">
                  <a:pos x="156" y="30"/>
                </a:cxn>
                <a:cxn ang="0">
                  <a:pos x="174" y="30"/>
                </a:cxn>
                <a:cxn ang="0">
                  <a:pos x="192" y="30"/>
                </a:cxn>
                <a:cxn ang="0">
                  <a:pos x="204" y="486"/>
                </a:cxn>
                <a:cxn ang="0">
                  <a:pos x="222" y="486"/>
                </a:cxn>
                <a:cxn ang="0">
                  <a:pos x="240" y="486"/>
                </a:cxn>
                <a:cxn ang="0">
                  <a:pos x="258" y="288"/>
                </a:cxn>
                <a:cxn ang="0">
                  <a:pos x="276" y="288"/>
                </a:cxn>
                <a:cxn ang="0">
                  <a:pos x="288" y="192"/>
                </a:cxn>
                <a:cxn ang="0">
                  <a:pos x="306" y="684"/>
                </a:cxn>
                <a:cxn ang="0">
                  <a:pos x="324" y="684"/>
                </a:cxn>
                <a:cxn ang="0">
                  <a:pos x="342" y="684"/>
                </a:cxn>
                <a:cxn ang="0">
                  <a:pos x="360" y="684"/>
                </a:cxn>
                <a:cxn ang="0">
                  <a:pos x="378" y="684"/>
                </a:cxn>
                <a:cxn ang="0">
                  <a:pos x="396" y="684"/>
                </a:cxn>
                <a:cxn ang="0">
                  <a:pos x="414" y="684"/>
                </a:cxn>
                <a:cxn ang="0">
                  <a:pos x="432" y="684"/>
                </a:cxn>
                <a:cxn ang="0">
                  <a:pos x="450" y="684"/>
                </a:cxn>
                <a:cxn ang="0">
                  <a:pos x="468" y="684"/>
                </a:cxn>
                <a:cxn ang="0">
                  <a:pos x="486" y="684"/>
                </a:cxn>
                <a:cxn ang="0">
                  <a:pos x="504" y="684"/>
                </a:cxn>
                <a:cxn ang="0">
                  <a:pos x="522" y="288"/>
                </a:cxn>
                <a:cxn ang="0">
                  <a:pos x="540" y="288"/>
                </a:cxn>
                <a:cxn ang="0">
                  <a:pos x="558" y="288"/>
                </a:cxn>
                <a:cxn ang="0">
                  <a:pos x="576" y="288"/>
                </a:cxn>
                <a:cxn ang="0">
                  <a:pos x="594" y="288"/>
                </a:cxn>
                <a:cxn ang="0">
                  <a:pos x="612" y="288"/>
                </a:cxn>
                <a:cxn ang="0">
                  <a:pos x="630" y="288"/>
                </a:cxn>
                <a:cxn ang="0">
                  <a:pos x="642" y="684"/>
                </a:cxn>
                <a:cxn ang="0">
                  <a:pos x="660" y="684"/>
                </a:cxn>
                <a:cxn ang="0">
                  <a:pos x="678" y="684"/>
                </a:cxn>
                <a:cxn ang="0">
                  <a:pos x="696" y="684"/>
                </a:cxn>
                <a:cxn ang="0">
                  <a:pos x="714" y="684"/>
                </a:cxn>
                <a:cxn ang="0">
                  <a:pos x="732" y="684"/>
                </a:cxn>
              </a:cxnLst>
              <a:rect l="0" t="0" r="r" b="b"/>
              <a:pathLst>
                <a:path w="744" h="684">
                  <a:moveTo>
                    <a:pt x="0" y="684"/>
                  </a:moveTo>
                  <a:lnTo>
                    <a:pt x="6" y="684"/>
                  </a:lnTo>
                  <a:lnTo>
                    <a:pt x="12" y="684"/>
                  </a:lnTo>
                  <a:lnTo>
                    <a:pt x="18" y="684"/>
                  </a:lnTo>
                  <a:lnTo>
                    <a:pt x="24" y="684"/>
                  </a:lnTo>
                  <a:lnTo>
                    <a:pt x="30" y="684"/>
                  </a:lnTo>
                  <a:lnTo>
                    <a:pt x="36" y="684"/>
                  </a:lnTo>
                  <a:lnTo>
                    <a:pt x="42" y="684"/>
                  </a:lnTo>
                  <a:lnTo>
                    <a:pt x="48" y="684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72" y="30"/>
                  </a:lnTo>
                  <a:lnTo>
                    <a:pt x="78" y="30"/>
                  </a:lnTo>
                  <a:lnTo>
                    <a:pt x="84" y="30"/>
                  </a:lnTo>
                  <a:lnTo>
                    <a:pt x="90" y="30"/>
                  </a:lnTo>
                  <a:lnTo>
                    <a:pt x="96" y="30"/>
                  </a:lnTo>
                  <a:lnTo>
                    <a:pt x="102" y="30"/>
                  </a:lnTo>
                  <a:lnTo>
                    <a:pt x="108" y="30"/>
                  </a:lnTo>
                  <a:lnTo>
                    <a:pt x="114" y="30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8" y="30"/>
                  </a:lnTo>
                  <a:lnTo>
                    <a:pt x="144" y="30"/>
                  </a:lnTo>
                  <a:lnTo>
                    <a:pt x="150" y="30"/>
                  </a:lnTo>
                  <a:lnTo>
                    <a:pt x="156" y="30"/>
                  </a:lnTo>
                  <a:lnTo>
                    <a:pt x="162" y="30"/>
                  </a:lnTo>
                  <a:lnTo>
                    <a:pt x="168" y="30"/>
                  </a:lnTo>
                  <a:lnTo>
                    <a:pt x="174" y="30"/>
                  </a:lnTo>
                  <a:lnTo>
                    <a:pt x="180" y="30"/>
                  </a:lnTo>
                  <a:lnTo>
                    <a:pt x="186" y="30"/>
                  </a:lnTo>
                  <a:lnTo>
                    <a:pt x="192" y="30"/>
                  </a:lnTo>
                  <a:lnTo>
                    <a:pt x="198" y="30"/>
                  </a:lnTo>
                  <a:lnTo>
                    <a:pt x="198" y="486"/>
                  </a:lnTo>
                  <a:lnTo>
                    <a:pt x="204" y="486"/>
                  </a:lnTo>
                  <a:lnTo>
                    <a:pt x="210" y="486"/>
                  </a:lnTo>
                  <a:lnTo>
                    <a:pt x="216" y="486"/>
                  </a:lnTo>
                  <a:lnTo>
                    <a:pt x="222" y="486"/>
                  </a:lnTo>
                  <a:lnTo>
                    <a:pt x="228" y="486"/>
                  </a:lnTo>
                  <a:lnTo>
                    <a:pt x="234" y="486"/>
                  </a:lnTo>
                  <a:lnTo>
                    <a:pt x="240" y="486"/>
                  </a:lnTo>
                  <a:lnTo>
                    <a:pt x="246" y="486"/>
                  </a:lnTo>
                  <a:lnTo>
                    <a:pt x="252" y="288"/>
                  </a:lnTo>
                  <a:lnTo>
                    <a:pt x="258" y="288"/>
                  </a:lnTo>
                  <a:lnTo>
                    <a:pt x="264" y="288"/>
                  </a:lnTo>
                  <a:lnTo>
                    <a:pt x="270" y="288"/>
                  </a:lnTo>
                  <a:lnTo>
                    <a:pt x="276" y="288"/>
                  </a:lnTo>
                  <a:lnTo>
                    <a:pt x="282" y="288"/>
                  </a:lnTo>
                  <a:lnTo>
                    <a:pt x="282" y="192"/>
                  </a:lnTo>
                  <a:lnTo>
                    <a:pt x="288" y="192"/>
                  </a:lnTo>
                  <a:lnTo>
                    <a:pt x="294" y="192"/>
                  </a:lnTo>
                  <a:lnTo>
                    <a:pt x="300" y="684"/>
                  </a:lnTo>
                  <a:lnTo>
                    <a:pt x="306" y="684"/>
                  </a:lnTo>
                  <a:lnTo>
                    <a:pt x="312" y="684"/>
                  </a:lnTo>
                  <a:lnTo>
                    <a:pt x="318" y="684"/>
                  </a:lnTo>
                  <a:lnTo>
                    <a:pt x="324" y="684"/>
                  </a:lnTo>
                  <a:lnTo>
                    <a:pt x="330" y="684"/>
                  </a:lnTo>
                  <a:lnTo>
                    <a:pt x="336" y="684"/>
                  </a:lnTo>
                  <a:lnTo>
                    <a:pt x="342" y="684"/>
                  </a:lnTo>
                  <a:lnTo>
                    <a:pt x="348" y="684"/>
                  </a:lnTo>
                  <a:lnTo>
                    <a:pt x="354" y="684"/>
                  </a:lnTo>
                  <a:lnTo>
                    <a:pt x="360" y="684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8" y="684"/>
                  </a:lnTo>
                  <a:lnTo>
                    <a:pt x="384" y="684"/>
                  </a:lnTo>
                  <a:lnTo>
                    <a:pt x="390" y="684"/>
                  </a:lnTo>
                  <a:lnTo>
                    <a:pt x="396" y="684"/>
                  </a:lnTo>
                  <a:lnTo>
                    <a:pt x="402" y="684"/>
                  </a:lnTo>
                  <a:lnTo>
                    <a:pt x="408" y="684"/>
                  </a:lnTo>
                  <a:lnTo>
                    <a:pt x="414" y="684"/>
                  </a:lnTo>
                  <a:lnTo>
                    <a:pt x="420" y="684"/>
                  </a:lnTo>
                  <a:lnTo>
                    <a:pt x="426" y="684"/>
                  </a:lnTo>
                  <a:lnTo>
                    <a:pt x="432" y="684"/>
                  </a:lnTo>
                  <a:lnTo>
                    <a:pt x="438" y="684"/>
                  </a:lnTo>
                  <a:lnTo>
                    <a:pt x="444" y="684"/>
                  </a:lnTo>
                  <a:lnTo>
                    <a:pt x="450" y="684"/>
                  </a:lnTo>
                  <a:lnTo>
                    <a:pt x="456" y="684"/>
                  </a:lnTo>
                  <a:lnTo>
                    <a:pt x="462" y="684"/>
                  </a:lnTo>
                  <a:lnTo>
                    <a:pt x="468" y="684"/>
                  </a:lnTo>
                  <a:lnTo>
                    <a:pt x="474" y="684"/>
                  </a:lnTo>
                  <a:lnTo>
                    <a:pt x="480" y="684"/>
                  </a:lnTo>
                  <a:lnTo>
                    <a:pt x="486" y="684"/>
                  </a:lnTo>
                  <a:lnTo>
                    <a:pt x="492" y="684"/>
                  </a:lnTo>
                  <a:lnTo>
                    <a:pt x="498" y="684"/>
                  </a:lnTo>
                  <a:lnTo>
                    <a:pt x="504" y="684"/>
                  </a:lnTo>
                  <a:lnTo>
                    <a:pt x="510" y="684"/>
                  </a:lnTo>
                  <a:lnTo>
                    <a:pt x="516" y="288"/>
                  </a:lnTo>
                  <a:lnTo>
                    <a:pt x="522" y="288"/>
                  </a:lnTo>
                  <a:lnTo>
                    <a:pt x="528" y="288"/>
                  </a:lnTo>
                  <a:lnTo>
                    <a:pt x="534" y="288"/>
                  </a:lnTo>
                  <a:lnTo>
                    <a:pt x="540" y="288"/>
                  </a:lnTo>
                  <a:lnTo>
                    <a:pt x="546" y="288"/>
                  </a:lnTo>
                  <a:lnTo>
                    <a:pt x="552" y="288"/>
                  </a:lnTo>
                  <a:lnTo>
                    <a:pt x="558" y="288"/>
                  </a:lnTo>
                  <a:lnTo>
                    <a:pt x="564" y="288"/>
                  </a:lnTo>
                  <a:lnTo>
                    <a:pt x="570" y="288"/>
                  </a:lnTo>
                  <a:lnTo>
                    <a:pt x="576" y="288"/>
                  </a:lnTo>
                  <a:lnTo>
                    <a:pt x="582" y="288"/>
                  </a:lnTo>
                  <a:lnTo>
                    <a:pt x="588" y="288"/>
                  </a:lnTo>
                  <a:lnTo>
                    <a:pt x="594" y="288"/>
                  </a:lnTo>
                  <a:lnTo>
                    <a:pt x="600" y="288"/>
                  </a:lnTo>
                  <a:lnTo>
                    <a:pt x="606" y="288"/>
                  </a:lnTo>
                  <a:lnTo>
                    <a:pt x="612" y="288"/>
                  </a:lnTo>
                  <a:lnTo>
                    <a:pt x="618" y="288"/>
                  </a:lnTo>
                  <a:lnTo>
                    <a:pt x="624" y="288"/>
                  </a:lnTo>
                  <a:lnTo>
                    <a:pt x="630" y="288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684"/>
                  </a:lnTo>
                  <a:lnTo>
                    <a:pt x="648" y="684"/>
                  </a:lnTo>
                  <a:lnTo>
                    <a:pt x="654" y="684"/>
                  </a:lnTo>
                  <a:lnTo>
                    <a:pt x="660" y="684"/>
                  </a:lnTo>
                  <a:lnTo>
                    <a:pt x="666" y="684"/>
                  </a:lnTo>
                  <a:lnTo>
                    <a:pt x="672" y="684"/>
                  </a:lnTo>
                  <a:lnTo>
                    <a:pt x="678" y="684"/>
                  </a:lnTo>
                  <a:lnTo>
                    <a:pt x="684" y="684"/>
                  </a:lnTo>
                  <a:lnTo>
                    <a:pt x="690" y="684"/>
                  </a:lnTo>
                  <a:lnTo>
                    <a:pt x="696" y="684"/>
                  </a:lnTo>
                  <a:lnTo>
                    <a:pt x="702" y="684"/>
                  </a:lnTo>
                  <a:lnTo>
                    <a:pt x="708" y="684"/>
                  </a:lnTo>
                  <a:lnTo>
                    <a:pt x="714" y="684"/>
                  </a:lnTo>
                  <a:lnTo>
                    <a:pt x="720" y="684"/>
                  </a:lnTo>
                  <a:lnTo>
                    <a:pt x="726" y="684"/>
                  </a:lnTo>
                  <a:lnTo>
                    <a:pt x="732" y="684"/>
                  </a:lnTo>
                  <a:lnTo>
                    <a:pt x="738" y="684"/>
                  </a:lnTo>
                  <a:lnTo>
                    <a:pt x="744" y="68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52" name="Freeform 248"/>
            <p:cNvSpPr>
              <a:spLocks/>
            </p:cNvSpPr>
            <p:nvPr/>
          </p:nvSpPr>
          <p:spPr bwMode="auto">
            <a:xfrm>
              <a:off x="5324475" y="2189163"/>
              <a:ext cx="1200150" cy="1085850"/>
            </a:xfrm>
            <a:custGeom>
              <a:avLst/>
              <a:gdLst/>
              <a:ahLst/>
              <a:cxnLst>
                <a:cxn ang="0">
                  <a:pos x="12" y="684"/>
                </a:cxn>
                <a:cxn ang="0">
                  <a:pos x="30" y="684"/>
                </a:cxn>
                <a:cxn ang="0">
                  <a:pos x="48" y="684"/>
                </a:cxn>
                <a:cxn ang="0">
                  <a:pos x="66" y="684"/>
                </a:cxn>
                <a:cxn ang="0">
                  <a:pos x="84" y="582"/>
                </a:cxn>
                <a:cxn ang="0">
                  <a:pos x="102" y="420"/>
                </a:cxn>
                <a:cxn ang="0">
                  <a:pos x="120" y="420"/>
                </a:cxn>
                <a:cxn ang="0">
                  <a:pos x="138" y="420"/>
                </a:cxn>
                <a:cxn ang="0">
                  <a:pos x="156" y="420"/>
                </a:cxn>
                <a:cxn ang="0">
                  <a:pos x="174" y="420"/>
                </a:cxn>
                <a:cxn ang="0">
                  <a:pos x="192" y="420"/>
                </a:cxn>
                <a:cxn ang="0">
                  <a:pos x="210" y="420"/>
                </a:cxn>
                <a:cxn ang="0">
                  <a:pos x="228" y="420"/>
                </a:cxn>
                <a:cxn ang="0">
                  <a:pos x="246" y="420"/>
                </a:cxn>
                <a:cxn ang="0">
                  <a:pos x="264" y="420"/>
                </a:cxn>
                <a:cxn ang="0">
                  <a:pos x="282" y="420"/>
                </a:cxn>
                <a:cxn ang="0">
                  <a:pos x="300" y="420"/>
                </a:cxn>
                <a:cxn ang="0">
                  <a:pos x="318" y="420"/>
                </a:cxn>
                <a:cxn ang="0">
                  <a:pos x="336" y="486"/>
                </a:cxn>
                <a:cxn ang="0">
                  <a:pos x="354" y="486"/>
                </a:cxn>
                <a:cxn ang="0">
                  <a:pos x="372" y="486"/>
                </a:cxn>
                <a:cxn ang="0">
                  <a:pos x="390" y="486"/>
                </a:cxn>
                <a:cxn ang="0">
                  <a:pos x="408" y="486"/>
                </a:cxn>
                <a:cxn ang="0">
                  <a:pos x="426" y="486"/>
                </a:cxn>
                <a:cxn ang="0">
                  <a:pos x="444" y="390"/>
                </a:cxn>
                <a:cxn ang="0">
                  <a:pos x="462" y="390"/>
                </a:cxn>
                <a:cxn ang="0">
                  <a:pos x="480" y="288"/>
                </a:cxn>
                <a:cxn ang="0">
                  <a:pos x="498" y="30"/>
                </a:cxn>
                <a:cxn ang="0">
                  <a:pos x="516" y="30"/>
                </a:cxn>
                <a:cxn ang="0">
                  <a:pos x="534" y="30"/>
                </a:cxn>
                <a:cxn ang="0">
                  <a:pos x="552" y="30"/>
                </a:cxn>
                <a:cxn ang="0">
                  <a:pos x="570" y="30"/>
                </a:cxn>
                <a:cxn ang="0">
                  <a:pos x="588" y="30"/>
                </a:cxn>
                <a:cxn ang="0">
                  <a:pos x="606" y="30"/>
                </a:cxn>
                <a:cxn ang="0">
                  <a:pos x="624" y="30"/>
                </a:cxn>
                <a:cxn ang="0">
                  <a:pos x="642" y="30"/>
                </a:cxn>
                <a:cxn ang="0">
                  <a:pos x="660" y="486"/>
                </a:cxn>
                <a:cxn ang="0">
                  <a:pos x="678" y="486"/>
                </a:cxn>
                <a:cxn ang="0">
                  <a:pos x="690" y="0"/>
                </a:cxn>
                <a:cxn ang="0">
                  <a:pos x="708" y="0"/>
                </a:cxn>
                <a:cxn ang="0">
                  <a:pos x="726" y="0"/>
                </a:cxn>
                <a:cxn ang="0">
                  <a:pos x="744" y="0"/>
                </a:cxn>
              </a:cxnLst>
              <a:rect l="0" t="0" r="r" b="b"/>
              <a:pathLst>
                <a:path w="756" h="684">
                  <a:moveTo>
                    <a:pt x="0" y="684"/>
                  </a:moveTo>
                  <a:lnTo>
                    <a:pt x="6" y="684"/>
                  </a:lnTo>
                  <a:lnTo>
                    <a:pt x="12" y="684"/>
                  </a:lnTo>
                  <a:lnTo>
                    <a:pt x="18" y="684"/>
                  </a:lnTo>
                  <a:lnTo>
                    <a:pt x="24" y="684"/>
                  </a:lnTo>
                  <a:lnTo>
                    <a:pt x="30" y="684"/>
                  </a:lnTo>
                  <a:lnTo>
                    <a:pt x="36" y="684"/>
                  </a:lnTo>
                  <a:lnTo>
                    <a:pt x="42" y="684"/>
                  </a:lnTo>
                  <a:lnTo>
                    <a:pt x="48" y="684"/>
                  </a:lnTo>
                  <a:lnTo>
                    <a:pt x="54" y="684"/>
                  </a:lnTo>
                  <a:lnTo>
                    <a:pt x="60" y="684"/>
                  </a:lnTo>
                  <a:lnTo>
                    <a:pt x="66" y="684"/>
                  </a:lnTo>
                  <a:lnTo>
                    <a:pt x="72" y="684"/>
                  </a:lnTo>
                  <a:lnTo>
                    <a:pt x="78" y="684"/>
                  </a:lnTo>
                  <a:lnTo>
                    <a:pt x="84" y="582"/>
                  </a:lnTo>
                  <a:lnTo>
                    <a:pt x="90" y="582"/>
                  </a:lnTo>
                  <a:lnTo>
                    <a:pt x="96" y="552"/>
                  </a:lnTo>
                  <a:lnTo>
                    <a:pt x="102" y="420"/>
                  </a:lnTo>
                  <a:lnTo>
                    <a:pt x="108" y="420"/>
                  </a:lnTo>
                  <a:lnTo>
                    <a:pt x="114" y="420"/>
                  </a:lnTo>
                  <a:lnTo>
                    <a:pt x="120" y="420"/>
                  </a:lnTo>
                  <a:lnTo>
                    <a:pt x="126" y="420"/>
                  </a:lnTo>
                  <a:lnTo>
                    <a:pt x="132" y="420"/>
                  </a:lnTo>
                  <a:lnTo>
                    <a:pt x="138" y="420"/>
                  </a:lnTo>
                  <a:lnTo>
                    <a:pt x="144" y="420"/>
                  </a:lnTo>
                  <a:lnTo>
                    <a:pt x="150" y="420"/>
                  </a:lnTo>
                  <a:lnTo>
                    <a:pt x="156" y="420"/>
                  </a:lnTo>
                  <a:lnTo>
                    <a:pt x="162" y="420"/>
                  </a:lnTo>
                  <a:lnTo>
                    <a:pt x="168" y="420"/>
                  </a:lnTo>
                  <a:lnTo>
                    <a:pt x="174" y="420"/>
                  </a:lnTo>
                  <a:lnTo>
                    <a:pt x="180" y="420"/>
                  </a:lnTo>
                  <a:lnTo>
                    <a:pt x="186" y="420"/>
                  </a:lnTo>
                  <a:lnTo>
                    <a:pt x="192" y="420"/>
                  </a:lnTo>
                  <a:lnTo>
                    <a:pt x="198" y="420"/>
                  </a:lnTo>
                  <a:lnTo>
                    <a:pt x="204" y="420"/>
                  </a:lnTo>
                  <a:lnTo>
                    <a:pt x="210" y="420"/>
                  </a:lnTo>
                  <a:lnTo>
                    <a:pt x="216" y="420"/>
                  </a:lnTo>
                  <a:lnTo>
                    <a:pt x="222" y="420"/>
                  </a:lnTo>
                  <a:lnTo>
                    <a:pt x="228" y="420"/>
                  </a:lnTo>
                  <a:lnTo>
                    <a:pt x="234" y="420"/>
                  </a:lnTo>
                  <a:lnTo>
                    <a:pt x="240" y="420"/>
                  </a:lnTo>
                  <a:lnTo>
                    <a:pt x="246" y="420"/>
                  </a:lnTo>
                  <a:lnTo>
                    <a:pt x="252" y="420"/>
                  </a:lnTo>
                  <a:lnTo>
                    <a:pt x="258" y="420"/>
                  </a:lnTo>
                  <a:lnTo>
                    <a:pt x="264" y="420"/>
                  </a:lnTo>
                  <a:lnTo>
                    <a:pt x="270" y="420"/>
                  </a:lnTo>
                  <a:lnTo>
                    <a:pt x="276" y="420"/>
                  </a:lnTo>
                  <a:lnTo>
                    <a:pt x="282" y="420"/>
                  </a:lnTo>
                  <a:lnTo>
                    <a:pt x="288" y="420"/>
                  </a:lnTo>
                  <a:lnTo>
                    <a:pt x="294" y="420"/>
                  </a:lnTo>
                  <a:lnTo>
                    <a:pt x="300" y="420"/>
                  </a:lnTo>
                  <a:lnTo>
                    <a:pt x="306" y="420"/>
                  </a:lnTo>
                  <a:lnTo>
                    <a:pt x="312" y="420"/>
                  </a:lnTo>
                  <a:lnTo>
                    <a:pt x="318" y="420"/>
                  </a:lnTo>
                  <a:lnTo>
                    <a:pt x="324" y="486"/>
                  </a:lnTo>
                  <a:lnTo>
                    <a:pt x="330" y="486"/>
                  </a:lnTo>
                  <a:lnTo>
                    <a:pt x="336" y="486"/>
                  </a:lnTo>
                  <a:lnTo>
                    <a:pt x="342" y="486"/>
                  </a:lnTo>
                  <a:lnTo>
                    <a:pt x="348" y="486"/>
                  </a:lnTo>
                  <a:lnTo>
                    <a:pt x="354" y="486"/>
                  </a:lnTo>
                  <a:lnTo>
                    <a:pt x="360" y="486"/>
                  </a:lnTo>
                  <a:lnTo>
                    <a:pt x="366" y="486"/>
                  </a:lnTo>
                  <a:lnTo>
                    <a:pt x="372" y="486"/>
                  </a:lnTo>
                  <a:lnTo>
                    <a:pt x="378" y="486"/>
                  </a:lnTo>
                  <a:lnTo>
                    <a:pt x="384" y="486"/>
                  </a:lnTo>
                  <a:lnTo>
                    <a:pt x="390" y="486"/>
                  </a:lnTo>
                  <a:lnTo>
                    <a:pt x="396" y="486"/>
                  </a:lnTo>
                  <a:lnTo>
                    <a:pt x="402" y="486"/>
                  </a:lnTo>
                  <a:lnTo>
                    <a:pt x="408" y="486"/>
                  </a:lnTo>
                  <a:lnTo>
                    <a:pt x="414" y="486"/>
                  </a:lnTo>
                  <a:lnTo>
                    <a:pt x="420" y="486"/>
                  </a:lnTo>
                  <a:lnTo>
                    <a:pt x="426" y="486"/>
                  </a:lnTo>
                  <a:lnTo>
                    <a:pt x="432" y="486"/>
                  </a:lnTo>
                  <a:lnTo>
                    <a:pt x="438" y="486"/>
                  </a:lnTo>
                  <a:lnTo>
                    <a:pt x="444" y="390"/>
                  </a:lnTo>
                  <a:lnTo>
                    <a:pt x="450" y="390"/>
                  </a:lnTo>
                  <a:lnTo>
                    <a:pt x="456" y="390"/>
                  </a:lnTo>
                  <a:lnTo>
                    <a:pt x="462" y="390"/>
                  </a:lnTo>
                  <a:lnTo>
                    <a:pt x="468" y="390"/>
                  </a:lnTo>
                  <a:lnTo>
                    <a:pt x="474" y="288"/>
                  </a:lnTo>
                  <a:lnTo>
                    <a:pt x="480" y="288"/>
                  </a:lnTo>
                  <a:lnTo>
                    <a:pt x="486" y="288"/>
                  </a:lnTo>
                  <a:lnTo>
                    <a:pt x="492" y="288"/>
                  </a:lnTo>
                  <a:lnTo>
                    <a:pt x="498" y="30"/>
                  </a:lnTo>
                  <a:lnTo>
                    <a:pt x="504" y="30"/>
                  </a:lnTo>
                  <a:lnTo>
                    <a:pt x="510" y="30"/>
                  </a:lnTo>
                  <a:lnTo>
                    <a:pt x="516" y="30"/>
                  </a:lnTo>
                  <a:lnTo>
                    <a:pt x="522" y="30"/>
                  </a:lnTo>
                  <a:lnTo>
                    <a:pt x="528" y="30"/>
                  </a:lnTo>
                  <a:lnTo>
                    <a:pt x="534" y="30"/>
                  </a:lnTo>
                  <a:lnTo>
                    <a:pt x="540" y="30"/>
                  </a:lnTo>
                  <a:lnTo>
                    <a:pt x="546" y="30"/>
                  </a:lnTo>
                  <a:lnTo>
                    <a:pt x="552" y="30"/>
                  </a:lnTo>
                  <a:lnTo>
                    <a:pt x="558" y="30"/>
                  </a:lnTo>
                  <a:lnTo>
                    <a:pt x="564" y="30"/>
                  </a:lnTo>
                  <a:lnTo>
                    <a:pt x="570" y="30"/>
                  </a:lnTo>
                  <a:lnTo>
                    <a:pt x="576" y="30"/>
                  </a:lnTo>
                  <a:lnTo>
                    <a:pt x="582" y="30"/>
                  </a:lnTo>
                  <a:lnTo>
                    <a:pt x="588" y="30"/>
                  </a:lnTo>
                  <a:lnTo>
                    <a:pt x="594" y="30"/>
                  </a:lnTo>
                  <a:lnTo>
                    <a:pt x="600" y="30"/>
                  </a:lnTo>
                  <a:lnTo>
                    <a:pt x="606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4" y="30"/>
                  </a:lnTo>
                  <a:lnTo>
                    <a:pt x="630" y="30"/>
                  </a:lnTo>
                  <a:lnTo>
                    <a:pt x="636" y="30"/>
                  </a:lnTo>
                  <a:lnTo>
                    <a:pt x="642" y="30"/>
                  </a:lnTo>
                  <a:lnTo>
                    <a:pt x="648" y="30"/>
                  </a:lnTo>
                  <a:lnTo>
                    <a:pt x="654" y="30"/>
                  </a:lnTo>
                  <a:lnTo>
                    <a:pt x="660" y="486"/>
                  </a:lnTo>
                  <a:lnTo>
                    <a:pt x="666" y="486"/>
                  </a:lnTo>
                  <a:lnTo>
                    <a:pt x="672" y="486"/>
                  </a:lnTo>
                  <a:lnTo>
                    <a:pt x="678" y="486"/>
                  </a:lnTo>
                  <a:lnTo>
                    <a:pt x="684" y="486"/>
                  </a:lnTo>
                  <a:lnTo>
                    <a:pt x="690" y="3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53" name="Freeform 249"/>
            <p:cNvSpPr>
              <a:spLocks/>
            </p:cNvSpPr>
            <p:nvPr/>
          </p:nvSpPr>
          <p:spPr bwMode="auto">
            <a:xfrm>
              <a:off x="6524625" y="2189163"/>
              <a:ext cx="1190625" cy="10858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486"/>
                </a:cxn>
                <a:cxn ang="0">
                  <a:pos x="66" y="486"/>
                </a:cxn>
                <a:cxn ang="0">
                  <a:pos x="78" y="96"/>
                </a:cxn>
                <a:cxn ang="0">
                  <a:pos x="96" y="96"/>
                </a:cxn>
                <a:cxn ang="0">
                  <a:pos x="114" y="0"/>
                </a:cxn>
                <a:cxn ang="0">
                  <a:pos x="132" y="0"/>
                </a:cxn>
                <a:cxn ang="0">
                  <a:pos x="150" y="0"/>
                </a:cxn>
                <a:cxn ang="0">
                  <a:pos x="168" y="0"/>
                </a:cxn>
                <a:cxn ang="0">
                  <a:pos x="186" y="0"/>
                </a:cxn>
                <a:cxn ang="0">
                  <a:pos x="204" y="0"/>
                </a:cxn>
                <a:cxn ang="0">
                  <a:pos x="222" y="0"/>
                </a:cxn>
                <a:cxn ang="0">
                  <a:pos x="240" y="684"/>
                </a:cxn>
                <a:cxn ang="0">
                  <a:pos x="258" y="684"/>
                </a:cxn>
                <a:cxn ang="0">
                  <a:pos x="276" y="684"/>
                </a:cxn>
                <a:cxn ang="0">
                  <a:pos x="294" y="684"/>
                </a:cxn>
                <a:cxn ang="0">
                  <a:pos x="312" y="684"/>
                </a:cxn>
                <a:cxn ang="0">
                  <a:pos x="330" y="684"/>
                </a:cxn>
                <a:cxn ang="0">
                  <a:pos x="348" y="684"/>
                </a:cxn>
                <a:cxn ang="0">
                  <a:pos x="366" y="684"/>
                </a:cxn>
                <a:cxn ang="0">
                  <a:pos x="384" y="684"/>
                </a:cxn>
                <a:cxn ang="0">
                  <a:pos x="402" y="684"/>
                </a:cxn>
                <a:cxn ang="0">
                  <a:pos x="420" y="684"/>
                </a:cxn>
                <a:cxn ang="0">
                  <a:pos x="438" y="684"/>
                </a:cxn>
                <a:cxn ang="0">
                  <a:pos x="456" y="684"/>
                </a:cxn>
                <a:cxn ang="0">
                  <a:pos x="474" y="684"/>
                </a:cxn>
                <a:cxn ang="0">
                  <a:pos x="492" y="684"/>
                </a:cxn>
                <a:cxn ang="0">
                  <a:pos x="510" y="684"/>
                </a:cxn>
                <a:cxn ang="0">
                  <a:pos x="528" y="684"/>
                </a:cxn>
                <a:cxn ang="0">
                  <a:pos x="546" y="684"/>
                </a:cxn>
                <a:cxn ang="0">
                  <a:pos x="564" y="684"/>
                </a:cxn>
                <a:cxn ang="0">
                  <a:pos x="582" y="684"/>
                </a:cxn>
                <a:cxn ang="0">
                  <a:pos x="600" y="684"/>
                </a:cxn>
                <a:cxn ang="0">
                  <a:pos x="618" y="684"/>
                </a:cxn>
                <a:cxn ang="0">
                  <a:pos x="636" y="684"/>
                </a:cxn>
                <a:cxn ang="0">
                  <a:pos x="654" y="684"/>
                </a:cxn>
                <a:cxn ang="0">
                  <a:pos x="672" y="582"/>
                </a:cxn>
                <a:cxn ang="0">
                  <a:pos x="684" y="552"/>
                </a:cxn>
                <a:cxn ang="0">
                  <a:pos x="702" y="420"/>
                </a:cxn>
                <a:cxn ang="0">
                  <a:pos x="720" y="420"/>
                </a:cxn>
                <a:cxn ang="0">
                  <a:pos x="738" y="420"/>
                </a:cxn>
              </a:cxnLst>
              <a:rect l="0" t="0" r="r" b="b"/>
              <a:pathLst>
                <a:path w="750" h="68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486"/>
                  </a:lnTo>
                  <a:lnTo>
                    <a:pt x="48" y="486"/>
                  </a:lnTo>
                  <a:lnTo>
                    <a:pt x="54" y="486"/>
                  </a:lnTo>
                  <a:lnTo>
                    <a:pt x="60" y="486"/>
                  </a:lnTo>
                  <a:lnTo>
                    <a:pt x="66" y="486"/>
                  </a:lnTo>
                  <a:lnTo>
                    <a:pt x="72" y="390"/>
                  </a:lnTo>
                  <a:lnTo>
                    <a:pt x="78" y="288"/>
                  </a:lnTo>
                  <a:lnTo>
                    <a:pt x="78" y="96"/>
                  </a:lnTo>
                  <a:lnTo>
                    <a:pt x="84" y="192"/>
                  </a:lnTo>
                  <a:lnTo>
                    <a:pt x="90" y="288"/>
                  </a:lnTo>
                  <a:lnTo>
                    <a:pt x="96" y="96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684"/>
                  </a:lnTo>
                  <a:lnTo>
                    <a:pt x="240" y="684"/>
                  </a:lnTo>
                  <a:lnTo>
                    <a:pt x="246" y="684"/>
                  </a:lnTo>
                  <a:lnTo>
                    <a:pt x="252" y="684"/>
                  </a:lnTo>
                  <a:lnTo>
                    <a:pt x="258" y="684"/>
                  </a:lnTo>
                  <a:lnTo>
                    <a:pt x="264" y="684"/>
                  </a:lnTo>
                  <a:lnTo>
                    <a:pt x="270" y="684"/>
                  </a:lnTo>
                  <a:lnTo>
                    <a:pt x="276" y="684"/>
                  </a:lnTo>
                  <a:lnTo>
                    <a:pt x="282" y="684"/>
                  </a:lnTo>
                  <a:lnTo>
                    <a:pt x="288" y="684"/>
                  </a:lnTo>
                  <a:lnTo>
                    <a:pt x="294" y="684"/>
                  </a:lnTo>
                  <a:lnTo>
                    <a:pt x="300" y="684"/>
                  </a:lnTo>
                  <a:lnTo>
                    <a:pt x="306" y="684"/>
                  </a:lnTo>
                  <a:lnTo>
                    <a:pt x="312" y="684"/>
                  </a:lnTo>
                  <a:lnTo>
                    <a:pt x="318" y="684"/>
                  </a:lnTo>
                  <a:lnTo>
                    <a:pt x="324" y="684"/>
                  </a:lnTo>
                  <a:lnTo>
                    <a:pt x="330" y="684"/>
                  </a:lnTo>
                  <a:lnTo>
                    <a:pt x="336" y="684"/>
                  </a:lnTo>
                  <a:lnTo>
                    <a:pt x="342" y="684"/>
                  </a:lnTo>
                  <a:lnTo>
                    <a:pt x="348" y="684"/>
                  </a:lnTo>
                  <a:lnTo>
                    <a:pt x="354" y="684"/>
                  </a:lnTo>
                  <a:lnTo>
                    <a:pt x="360" y="684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8" y="684"/>
                  </a:lnTo>
                  <a:lnTo>
                    <a:pt x="384" y="684"/>
                  </a:lnTo>
                  <a:lnTo>
                    <a:pt x="390" y="684"/>
                  </a:lnTo>
                  <a:lnTo>
                    <a:pt x="396" y="684"/>
                  </a:lnTo>
                  <a:lnTo>
                    <a:pt x="402" y="684"/>
                  </a:lnTo>
                  <a:lnTo>
                    <a:pt x="408" y="684"/>
                  </a:lnTo>
                  <a:lnTo>
                    <a:pt x="414" y="684"/>
                  </a:lnTo>
                  <a:lnTo>
                    <a:pt x="420" y="684"/>
                  </a:lnTo>
                  <a:lnTo>
                    <a:pt x="426" y="684"/>
                  </a:lnTo>
                  <a:lnTo>
                    <a:pt x="432" y="684"/>
                  </a:lnTo>
                  <a:lnTo>
                    <a:pt x="438" y="684"/>
                  </a:lnTo>
                  <a:lnTo>
                    <a:pt x="444" y="684"/>
                  </a:lnTo>
                  <a:lnTo>
                    <a:pt x="450" y="684"/>
                  </a:lnTo>
                  <a:lnTo>
                    <a:pt x="456" y="684"/>
                  </a:lnTo>
                  <a:lnTo>
                    <a:pt x="462" y="684"/>
                  </a:lnTo>
                  <a:lnTo>
                    <a:pt x="468" y="684"/>
                  </a:lnTo>
                  <a:lnTo>
                    <a:pt x="474" y="684"/>
                  </a:lnTo>
                  <a:lnTo>
                    <a:pt x="480" y="684"/>
                  </a:lnTo>
                  <a:lnTo>
                    <a:pt x="486" y="684"/>
                  </a:lnTo>
                  <a:lnTo>
                    <a:pt x="492" y="684"/>
                  </a:lnTo>
                  <a:lnTo>
                    <a:pt x="498" y="684"/>
                  </a:lnTo>
                  <a:lnTo>
                    <a:pt x="504" y="684"/>
                  </a:lnTo>
                  <a:lnTo>
                    <a:pt x="510" y="684"/>
                  </a:lnTo>
                  <a:lnTo>
                    <a:pt x="516" y="684"/>
                  </a:lnTo>
                  <a:lnTo>
                    <a:pt x="522" y="684"/>
                  </a:lnTo>
                  <a:lnTo>
                    <a:pt x="528" y="684"/>
                  </a:lnTo>
                  <a:lnTo>
                    <a:pt x="534" y="684"/>
                  </a:lnTo>
                  <a:lnTo>
                    <a:pt x="540" y="684"/>
                  </a:lnTo>
                  <a:lnTo>
                    <a:pt x="546" y="684"/>
                  </a:lnTo>
                  <a:lnTo>
                    <a:pt x="552" y="684"/>
                  </a:lnTo>
                  <a:lnTo>
                    <a:pt x="558" y="684"/>
                  </a:lnTo>
                  <a:lnTo>
                    <a:pt x="564" y="684"/>
                  </a:lnTo>
                  <a:lnTo>
                    <a:pt x="570" y="684"/>
                  </a:lnTo>
                  <a:lnTo>
                    <a:pt x="576" y="684"/>
                  </a:lnTo>
                  <a:lnTo>
                    <a:pt x="582" y="684"/>
                  </a:lnTo>
                  <a:lnTo>
                    <a:pt x="588" y="684"/>
                  </a:lnTo>
                  <a:lnTo>
                    <a:pt x="594" y="684"/>
                  </a:lnTo>
                  <a:lnTo>
                    <a:pt x="600" y="684"/>
                  </a:lnTo>
                  <a:lnTo>
                    <a:pt x="606" y="684"/>
                  </a:lnTo>
                  <a:lnTo>
                    <a:pt x="612" y="684"/>
                  </a:lnTo>
                  <a:lnTo>
                    <a:pt x="618" y="684"/>
                  </a:lnTo>
                  <a:lnTo>
                    <a:pt x="624" y="684"/>
                  </a:lnTo>
                  <a:lnTo>
                    <a:pt x="630" y="684"/>
                  </a:lnTo>
                  <a:lnTo>
                    <a:pt x="636" y="684"/>
                  </a:lnTo>
                  <a:lnTo>
                    <a:pt x="642" y="684"/>
                  </a:lnTo>
                  <a:lnTo>
                    <a:pt x="648" y="684"/>
                  </a:lnTo>
                  <a:lnTo>
                    <a:pt x="654" y="684"/>
                  </a:lnTo>
                  <a:lnTo>
                    <a:pt x="660" y="684"/>
                  </a:lnTo>
                  <a:lnTo>
                    <a:pt x="666" y="582"/>
                  </a:lnTo>
                  <a:lnTo>
                    <a:pt x="672" y="582"/>
                  </a:lnTo>
                  <a:lnTo>
                    <a:pt x="678" y="552"/>
                  </a:lnTo>
                  <a:lnTo>
                    <a:pt x="684" y="420"/>
                  </a:lnTo>
                  <a:lnTo>
                    <a:pt x="684" y="552"/>
                  </a:lnTo>
                  <a:lnTo>
                    <a:pt x="690" y="420"/>
                  </a:lnTo>
                  <a:lnTo>
                    <a:pt x="696" y="420"/>
                  </a:lnTo>
                  <a:lnTo>
                    <a:pt x="702" y="420"/>
                  </a:lnTo>
                  <a:lnTo>
                    <a:pt x="708" y="420"/>
                  </a:lnTo>
                  <a:lnTo>
                    <a:pt x="714" y="420"/>
                  </a:lnTo>
                  <a:lnTo>
                    <a:pt x="720" y="420"/>
                  </a:lnTo>
                  <a:lnTo>
                    <a:pt x="726" y="420"/>
                  </a:lnTo>
                  <a:lnTo>
                    <a:pt x="732" y="420"/>
                  </a:lnTo>
                  <a:lnTo>
                    <a:pt x="738" y="420"/>
                  </a:lnTo>
                  <a:lnTo>
                    <a:pt x="744" y="420"/>
                  </a:lnTo>
                  <a:lnTo>
                    <a:pt x="750" y="42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54" name="Freeform 250"/>
            <p:cNvSpPr>
              <a:spLocks/>
            </p:cNvSpPr>
            <p:nvPr/>
          </p:nvSpPr>
          <p:spPr bwMode="auto">
            <a:xfrm>
              <a:off x="7715250" y="2855913"/>
              <a:ext cx="771525" cy="419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8" y="66"/>
                </a:cxn>
                <a:cxn ang="0">
                  <a:pos x="90" y="66"/>
                </a:cxn>
                <a:cxn ang="0">
                  <a:pos x="102" y="66"/>
                </a:cxn>
                <a:cxn ang="0">
                  <a:pos x="114" y="66"/>
                </a:cxn>
                <a:cxn ang="0">
                  <a:pos x="126" y="66"/>
                </a:cxn>
                <a:cxn ang="0">
                  <a:pos x="138" y="66"/>
                </a:cxn>
                <a:cxn ang="0">
                  <a:pos x="150" y="66"/>
                </a:cxn>
                <a:cxn ang="0">
                  <a:pos x="162" y="264"/>
                </a:cxn>
                <a:cxn ang="0">
                  <a:pos x="174" y="264"/>
                </a:cxn>
                <a:cxn ang="0">
                  <a:pos x="186" y="264"/>
                </a:cxn>
                <a:cxn ang="0">
                  <a:pos x="198" y="264"/>
                </a:cxn>
                <a:cxn ang="0">
                  <a:pos x="210" y="264"/>
                </a:cxn>
                <a:cxn ang="0">
                  <a:pos x="222" y="264"/>
                </a:cxn>
                <a:cxn ang="0">
                  <a:pos x="234" y="264"/>
                </a:cxn>
                <a:cxn ang="0">
                  <a:pos x="246" y="264"/>
                </a:cxn>
                <a:cxn ang="0">
                  <a:pos x="258" y="264"/>
                </a:cxn>
                <a:cxn ang="0">
                  <a:pos x="270" y="264"/>
                </a:cxn>
                <a:cxn ang="0">
                  <a:pos x="282" y="264"/>
                </a:cxn>
                <a:cxn ang="0">
                  <a:pos x="294" y="264"/>
                </a:cxn>
                <a:cxn ang="0">
                  <a:pos x="306" y="264"/>
                </a:cxn>
                <a:cxn ang="0">
                  <a:pos x="318" y="264"/>
                </a:cxn>
                <a:cxn ang="0">
                  <a:pos x="330" y="264"/>
                </a:cxn>
                <a:cxn ang="0">
                  <a:pos x="342" y="264"/>
                </a:cxn>
                <a:cxn ang="0">
                  <a:pos x="354" y="264"/>
                </a:cxn>
                <a:cxn ang="0">
                  <a:pos x="366" y="264"/>
                </a:cxn>
                <a:cxn ang="0">
                  <a:pos x="378" y="264"/>
                </a:cxn>
                <a:cxn ang="0">
                  <a:pos x="390" y="264"/>
                </a:cxn>
                <a:cxn ang="0">
                  <a:pos x="402" y="264"/>
                </a:cxn>
                <a:cxn ang="0">
                  <a:pos x="414" y="264"/>
                </a:cxn>
                <a:cxn ang="0">
                  <a:pos x="426" y="264"/>
                </a:cxn>
                <a:cxn ang="0">
                  <a:pos x="438" y="264"/>
                </a:cxn>
                <a:cxn ang="0">
                  <a:pos x="450" y="264"/>
                </a:cxn>
                <a:cxn ang="0">
                  <a:pos x="462" y="264"/>
                </a:cxn>
                <a:cxn ang="0">
                  <a:pos x="474" y="264"/>
                </a:cxn>
                <a:cxn ang="0">
                  <a:pos x="486" y="264"/>
                </a:cxn>
              </a:cxnLst>
              <a:rect l="0" t="0" r="r" b="b"/>
              <a:pathLst>
                <a:path w="486" h="26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84" y="66"/>
                  </a:lnTo>
                  <a:lnTo>
                    <a:pt x="90" y="66"/>
                  </a:lnTo>
                  <a:lnTo>
                    <a:pt x="96" y="66"/>
                  </a:lnTo>
                  <a:lnTo>
                    <a:pt x="102" y="66"/>
                  </a:lnTo>
                  <a:lnTo>
                    <a:pt x="108" y="66"/>
                  </a:lnTo>
                  <a:lnTo>
                    <a:pt x="114" y="66"/>
                  </a:lnTo>
                  <a:lnTo>
                    <a:pt x="120" y="66"/>
                  </a:lnTo>
                  <a:lnTo>
                    <a:pt x="126" y="66"/>
                  </a:lnTo>
                  <a:lnTo>
                    <a:pt x="132" y="66"/>
                  </a:lnTo>
                  <a:lnTo>
                    <a:pt x="138" y="66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62" y="264"/>
                  </a:lnTo>
                  <a:lnTo>
                    <a:pt x="168" y="264"/>
                  </a:lnTo>
                  <a:lnTo>
                    <a:pt x="174" y="264"/>
                  </a:lnTo>
                  <a:lnTo>
                    <a:pt x="180" y="264"/>
                  </a:lnTo>
                  <a:lnTo>
                    <a:pt x="186" y="264"/>
                  </a:lnTo>
                  <a:lnTo>
                    <a:pt x="192" y="264"/>
                  </a:lnTo>
                  <a:lnTo>
                    <a:pt x="198" y="264"/>
                  </a:lnTo>
                  <a:lnTo>
                    <a:pt x="204" y="264"/>
                  </a:lnTo>
                  <a:lnTo>
                    <a:pt x="210" y="264"/>
                  </a:lnTo>
                  <a:lnTo>
                    <a:pt x="216" y="264"/>
                  </a:lnTo>
                  <a:lnTo>
                    <a:pt x="222" y="264"/>
                  </a:lnTo>
                  <a:lnTo>
                    <a:pt x="228" y="264"/>
                  </a:lnTo>
                  <a:lnTo>
                    <a:pt x="234" y="264"/>
                  </a:lnTo>
                  <a:lnTo>
                    <a:pt x="240" y="264"/>
                  </a:lnTo>
                  <a:lnTo>
                    <a:pt x="246" y="264"/>
                  </a:lnTo>
                  <a:lnTo>
                    <a:pt x="252" y="264"/>
                  </a:lnTo>
                  <a:lnTo>
                    <a:pt x="258" y="264"/>
                  </a:lnTo>
                  <a:lnTo>
                    <a:pt x="264" y="264"/>
                  </a:lnTo>
                  <a:lnTo>
                    <a:pt x="270" y="264"/>
                  </a:lnTo>
                  <a:lnTo>
                    <a:pt x="276" y="264"/>
                  </a:lnTo>
                  <a:lnTo>
                    <a:pt x="282" y="264"/>
                  </a:lnTo>
                  <a:lnTo>
                    <a:pt x="288" y="264"/>
                  </a:lnTo>
                  <a:lnTo>
                    <a:pt x="294" y="264"/>
                  </a:lnTo>
                  <a:lnTo>
                    <a:pt x="300" y="264"/>
                  </a:lnTo>
                  <a:lnTo>
                    <a:pt x="306" y="264"/>
                  </a:lnTo>
                  <a:lnTo>
                    <a:pt x="312" y="264"/>
                  </a:lnTo>
                  <a:lnTo>
                    <a:pt x="318" y="264"/>
                  </a:lnTo>
                  <a:lnTo>
                    <a:pt x="324" y="264"/>
                  </a:lnTo>
                  <a:lnTo>
                    <a:pt x="330" y="264"/>
                  </a:lnTo>
                  <a:lnTo>
                    <a:pt x="336" y="264"/>
                  </a:lnTo>
                  <a:lnTo>
                    <a:pt x="342" y="264"/>
                  </a:lnTo>
                  <a:lnTo>
                    <a:pt x="348" y="264"/>
                  </a:lnTo>
                  <a:lnTo>
                    <a:pt x="354" y="264"/>
                  </a:lnTo>
                  <a:lnTo>
                    <a:pt x="360" y="264"/>
                  </a:lnTo>
                  <a:lnTo>
                    <a:pt x="366" y="264"/>
                  </a:lnTo>
                  <a:lnTo>
                    <a:pt x="372" y="264"/>
                  </a:lnTo>
                  <a:lnTo>
                    <a:pt x="378" y="264"/>
                  </a:lnTo>
                  <a:lnTo>
                    <a:pt x="384" y="264"/>
                  </a:lnTo>
                  <a:lnTo>
                    <a:pt x="390" y="264"/>
                  </a:lnTo>
                  <a:lnTo>
                    <a:pt x="396" y="264"/>
                  </a:lnTo>
                  <a:lnTo>
                    <a:pt x="402" y="264"/>
                  </a:lnTo>
                  <a:lnTo>
                    <a:pt x="408" y="264"/>
                  </a:lnTo>
                  <a:lnTo>
                    <a:pt x="414" y="264"/>
                  </a:lnTo>
                  <a:lnTo>
                    <a:pt x="420" y="264"/>
                  </a:lnTo>
                  <a:lnTo>
                    <a:pt x="426" y="264"/>
                  </a:lnTo>
                  <a:lnTo>
                    <a:pt x="432" y="264"/>
                  </a:lnTo>
                  <a:lnTo>
                    <a:pt x="438" y="264"/>
                  </a:lnTo>
                  <a:lnTo>
                    <a:pt x="444" y="264"/>
                  </a:lnTo>
                  <a:lnTo>
                    <a:pt x="450" y="264"/>
                  </a:lnTo>
                  <a:lnTo>
                    <a:pt x="456" y="264"/>
                  </a:lnTo>
                  <a:lnTo>
                    <a:pt x="462" y="264"/>
                  </a:lnTo>
                  <a:lnTo>
                    <a:pt x="468" y="264"/>
                  </a:lnTo>
                  <a:lnTo>
                    <a:pt x="474" y="264"/>
                  </a:lnTo>
                  <a:lnTo>
                    <a:pt x="480" y="264"/>
                  </a:lnTo>
                  <a:lnTo>
                    <a:pt x="486" y="26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14" name="Gruppieren 213"/>
          <p:cNvGrpSpPr/>
          <p:nvPr/>
        </p:nvGrpSpPr>
        <p:grpSpPr>
          <a:xfrm>
            <a:off x="1679576" y="3465513"/>
            <a:ext cx="4897437" cy="3933825"/>
            <a:chOff x="1679576" y="3465513"/>
            <a:chExt cx="4897437" cy="3933825"/>
          </a:xfrm>
        </p:grpSpPr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2262188" y="6913563"/>
              <a:ext cx="4229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V="1">
              <a:off x="2262188" y="3589338"/>
              <a:ext cx="1588" cy="3324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V="1">
              <a:off x="2262188" y="686593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2214563" y="69421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3024188" y="686593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2976563" y="69421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V="1">
              <a:off x="3795713" y="686593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3748088" y="69421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V="1">
              <a:off x="4567238" y="686593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4519613" y="69421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 flipV="1">
              <a:off x="5329238" y="686593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5281613" y="69421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 flipV="1">
              <a:off x="6100763" y="6865938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6053138" y="69421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2262188" y="6913563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1957388" y="6808788"/>
              <a:ext cx="3619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2262188" y="6246813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2062163" y="6142038"/>
              <a:ext cx="2571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2262188" y="5580063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2119313" y="547528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2262188" y="4913313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2119313" y="480853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>
              <a:off x="2262188" y="4246563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2014538" y="4141788"/>
              <a:ext cx="2952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2262188" y="3589338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2014538" y="3484563"/>
              <a:ext cx="2952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3" name="Freeform 33"/>
            <p:cNvSpPr>
              <a:spLocks/>
            </p:cNvSpPr>
            <p:nvPr/>
          </p:nvSpPr>
          <p:spPr bwMode="auto">
            <a:xfrm>
              <a:off x="2262188" y="4741863"/>
              <a:ext cx="1200150" cy="838200"/>
            </a:xfrm>
            <a:custGeom>
              <a:avLst/>
              <a:gdLst/>
              <a:ahLst/>
              <a:cxnLst>
                <a:cxn ang="0">
                  <a:pos x="12" y="528"/>
                </a:cxn>
                <a:cxn ang="0">
                  <a:pos x="30" y="528"/>
                </a:cxn>
                <a:cxn ang="0">
                  <a:pos x="48" y="264"/>
                </a:cxn>
                <a:cxn ang="0">
                  <a:pos x="66" y="264"/>
                </a:cxn>
                <a:cxn ang="0">
                  <a:pos x="84" y="264"/>
                </a:cxn>
                <a:cxn ang="0">
                  <a:pos x="102" y="264"/>
                </a:cxn>
                <a:cxn ang="0">
                  <a:pos x="120" y="264"/>
                </a:cxn>
                <a:cxn ang="0">
                  <a:pos x="138" y="264"/>
                </a:cxn>
                <a:cxn ang="0">
                  <a:pos x="156" y="264"/>
                </a:cxn>
                <a:cxn ang="0">
                  <a:pos x="174" y="264"/>
                </a:cxn>
                <a:cxn ang="0">
                  <a:pos x="192" y="264"/>
                </a:cxn>
                <a:cxn ang="0">
                  <a:pos x="210" y="264"/>
                </a:cxn>
                <a:cxn ang="0">
                  <a:pos x="228" y="264"/>
                </a:cxn>
                <a:cxn ang="0">
                  <a:pos x="246" y="264"/>
                </a:cxn>
                <a:cxn ang="0">
                  <a:pos x="264" y="264"/>
                </a:cxn>
                <a:cxn ang="0">
                  <a:pos x="282" y="264"/>
                </a:cxn>
                <a:cxn ang="0">
                  <a:pos x="300" y="528"/>
                </a:cxn>
                <a:cxn ang="0">
                  <a:pos x="318" y="528"/>
                </a:cxn>
                <a:cxn ang="0">
                  <a:pos x="336" y="528"/>
                </a:cxn>
                <a:cxn ang="0">
                  <a:pos x="354" y="528"/>
                </a:cxn>
                <a:cxn ang="0">
                  <a:pos x="372" y="528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36" y="528"/>
                </a:cxn>
                <a:cxn ang="0">
                  <a:pos x="654" y="528"/>
                </a:cxn>
                <a:cxn ang="0">
                  <a:pos x="672" y="528"/>
                </a:cxn>
                <a:cxn ang="0">
                  <a:pos x="690" y="528"/>
                </a:cxn>
                <a:cxn ang="0">
                  <a:pos x="708" y="528"/>
                </a:cxn>
                <a:cxn ang="0">
                  <a:pos x="726" y="522"/>
                </a:cxn>
                <a:cxn ang="0">
                  <a:pos x="744" y="516"/>
                </a:cxn>
              </a:cxnLst>
              <a:rect l="0" t="0" r="r" b="b"/>
              <a:pathLst>
                <a:path w="756" h="528">
                  <a:moveTo>
                    <a:pt x="0" y="528"/>
                  </a:moveTo>
                  <a:lnTo>
                    <a:pt x="6" y="528"/>
                  </a:lnTo>
                  <a:lnTo>
                    <a:pt x="12" y="528"/>
                  </a:lnTo>
                  <a:lnTo>
                    <a:pt x="18" y="528"/>
                  </a:lnTo>
                  <a:lnTo>
                    <a:pt x="24" y="528"/>
                  </a:lnTo>
                  <a:lnTo>
                    <a:pt x="30" y="528"/>
                  </a:lnTo>
                  <a:lnTo>
                    <a:pt x="36" y="528"/>
                  </a:lnTo>
                  <a:lnTo>
                    <a:pt x="42" y="528"/>
                  </a:lnTo>
                  <a:lnTo>
                    <a:pt x="48" y="264"/>
                  </a:lnTo>
                  <a:lnTo>
                    <a:pt x="54" y="264"/>
                  </a:lnTo>
                  <a:lnTo>
                    <a:pt x="60" y="264"/>
                  </a:lnTo>
                  <a:lnTo>
                    <a:pt x="66" y="264"/>
                  </a:lnTo>
                  <a:lnTo>
                    <a:pt x="72" y="264"/>
                  </a:lnTo>
                  <a:lnTo>
                    <a:pt x="78" y="264"/>
                  </a:lnTo>
                  <a:lnTo>
                    <a:pt x="84" y="264"/>
                  </a:lnTo>
                  <a:lnTo>
                    <a:pt x="90" y="264"/>
                  </a:lnTo>
                  <a:lnTo>
                    <a:pt x="96" y="264"/>
                  </a:lnTo>
                  <a:lnTo>
                    <a:pt x="102" y="264"/>
                  </a:lnTo>
                  <a:lnTo>
                    <a:pt x="108" y="264"/>
                  </a:lnTo>
                  <a:lnTo>
                    <a:pt x="114" y="264"/>
                  </a:lnTo>
                  <a:lnTo>
                    <a:pt x="120" y="264"/>
                  </a:lnTo>
                  <a:lnTo>
                    <a:pt x="126" y="264"/>
                  </a:lnTo>
                  <a:lnTo>
                    <a:pt x="132" y="264"/>
                  </a:lnTo>
                  <a:lnTo>
                    <a:pt x="138" y="264"/>
                  </a:lnTo>
                  <a:lnTo>
                    <a:pt x="144" y="264"/>
                  </a:lnTo>
                  <a:lnTo>
                    <a:pt x="150" y="264"/>
                  </a:lnTo>
                  <a:lnTo>
                    <a:pt x="156" y="264"/>
                  </a:lnTo>
                  <a:lnTo>
                    <a:pt x="162" y="264"/>
                  </a:lnTo>
                  <a:lnTo>
                    <a:pt x="168" y="264"/>
                  </a:lnTo>
                  <a:lnTo>
                    <a:pt x="174" y="264"/>
                  </a:lnTo>
                  <a:lnTo>
                    <a:pt x="180" y="264"/>
                  </a:lnTo>
                  <a:lnTo>
                    <a:pt x="186" y="264"/>
                  </a:lnTo>
                  <a:lnTo>
                    <a:pt x="192" y="264"/>
                  </a:lnTo>
                  <a:lnTo>
                    <a:pt x="198" y="264"/>
                  </a:lnTo>
                  <a:lnTo>
                    <a:pt x="204" y="264"/>
                  </a:lnTo>
                  <a:lnTo>
                    <a:pt x="210" y="264"/>
                  </a:lnTo>
                  <a:lnTo>
                    <a:pt x="216" y="264"/>
                  </a:lnTo>
                  <a:lnTo>
                    <a:pt x="222" y="264"/>
                  </a:lnTo>
                  <a:lnTo>
                    <a:pt x="228" y="264"/>
                  </a:lnTo>
                  <a:lnTo>
                    <a:pt x="234" y="264"/>
                  </a:lnTo>
                  <a:lnTo>
                    <a:pt x="240" y="264"/>
                  </a:lnTo>
                  <a:lnTo>
                    <a:pt x="246" y="264"/>
                  </a:lnTo>
                  <a:lnTo>
                    <a:pt x="252" y="264"/>
                  </a:lnTo>
                  <a:lnTo>
                    <a:pt x="258" y="264"/>
                  </a:lnTo>
                  <a:lnTo>
                    <a:pt x="264" y="264"/>
                  </a:lnTo>
                  <a:lnTo>
                    <a:pt x="270" y="264"/>
                  </a:lnTo>
                  <a:lnTo>
                    <a:pt x="276" y="264"/>
                  </a:lnTo>
                  <a:lnTo>
                    <a:pt x="282" y="264"/>
                  </a:lnTo>
                  <a:lnTo>
                    <a:pt x="288" y="528"/>
                  </a:lnTo>
                  <a:lnTo>
                    <a:pt x="294" y="528"/>
                  </a:lnTo>
                  <a:lnTo>
                    <a:pt x="300" y="528"/>
                  </a:lnTo>
                  <a:lnTo>
                    <a:pt x="306" y="528"/>
                  </a:lnTo>
                  <a:lnTo>
                    <a:pt x="312" y="528"/>
                  </a:lnTo>
                  <a:lnTo>
                    <a:pt x="318" y="528"/>
                  </a:lnTo>
                  <a:lnTo>
                    <a:pt x="324" y="528"/>
                  </a:lnTo>
                  <a:lnTo>
                    <a:pt x="330" y="528"/>
                  </a:lnTo>
                  <a:lnTo>
                    <a:pt x="336" y="528"/>
                  </a:lnTo>
                  <a:lnTo>
                    <a:pt x="342" y="528"/>
                  </a:lnTo>
                  <a:lnTo>
                    <a:pt x="348" y="528"/>
                  </a:lnTo>
                  <a:lnTo>
                    <a:pt x="354" y="528"/>
                  </a:lnTo>
                  <a:lnTo>
                    <a:pt x="360" y="528"/>
                  </a:lnTo>
                  <a:lnTo>
                    <a:pt x="366" y="528"/>
                  </a:lnTo>
                  <a:lnTo>
                    <a:pt x="372" y="528"/>
                  </a:lnTo>
                  <a:lnTo>
                    <a:pt x="378" y="528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24" y="528"/>
                  </a:lnTo>
                  <a:lnTo>
                    <a:pt x="630" y="528"/>
                  </a:lnTo>
                  <a:lnTo>
                    <a:pt x="636" y="528"/>
                  </a:lnTo>
                  <a:lnTo>
                    <a:pt x="642" y="528"/>
                  </a:lnTo>
                  <a:lnTo>
                    <a:pt x="648" y="528"/>
                  </a:lnTo>
                  <a:lnTo>
                    <a:pt x="654" y="528"/>
                  </a:lnTo>
                  <a:lnTo>
                    <a:pt x="660" y="528"/>
                  </a:lnTo>
                  <a:lnTo>
                    <a:pt x="666" y="528"/>
                  </a:lnTo>
                  <a:lnTo>
                    <a:pt x="672" y="528"/>
                  </a:lnTo>
                  <a:lnTo>
                    <a:pt x="678" y="528"/>
                  </a:lnTo>
                  <a:lnTo>
                    <a:pt x="684" y="528"/>
                  </a:lnTo>
                  <a:lnTo>
                    <a:pt x="690" y="528"/>
                  </a:lnTo>
                  <a:lnTo>
                    <a:pt x="696" y="528"/>
                  </a:lnTo>
                  <a:lnTo>
                    <a:pt x="702" y="528"/>
                  </a:lnTo>
                  <a:lnTo>
                    <a:pt x="708" y="528"/>
                  </a:lnTo>
                  <a:lnTo>
                    <a:pt x="714" y="528"/>
                  </a:lnTo>
                  <a:lnTo>
                    <a:pt x="720" y="528"/>
                  </a:lnTo>
                  <a:lnTo>
                    <a:pt x="726" y="522"/>
                  </a:lnTo>
                  <a:lnTo>
                    <a:pt x="732" y="522"/>
                  </a:lnTo>
                  <a:lnTo>
                    <a:pt x="738" y="522"/>
                  </a:lnTo>
                  <a:lnTo>
                    <a:pt x="744" y="516"/>
                  </a:lnTo>
                  <a:lnTo>
                    <a:pt x="750" y="510"/>
                  </a:lnTo>
                  <a:lnTo>
                    <a:pt x="756" y="51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4" name="Freeform 34"/>
            <p:cNvSpPr>
              <a:spLocks/>
            </p:cNvSpPr>
            <p:nvPr/>
          </p:nvSpPr>
          <p:spPr bwMode="auto">
            <a:xfrm>
              <a:off x="3462338" y="4894263"/>
              <a:ext cx="1209675" cy="657225"/>
            </a:xfrm>
            <a:custGeom>
              <a:avLst/>
              <a:gdLst/>
              <a:ahLst/>
              <a:cxnLst>
                <a:cxn ang="0">
                  <a:pos x="12" y="408"/>
                </a:cxn>
                <a:cxn ang="0">
                  <a:pos x="30" y="396"/>
                </a:cxn>
                <a:cxn ang="0">
                  <a:pos x="48" y="384"/>
                </a:cxn>
                <a:cxn ang="0">
                  <a:pos x="66" y="378"/>
                </a:cxn>
                <a:cxn ang="0">
                  <a:pos x="84" y="366"/>
                </a:cxn>
                <a:cxn ang="0">
                  <a:pos x="102" y="360"/>
                </a:cxn>
                <a:cxn ang="0">
                  <a:pos x="120" y="348"/>
                </a:cxn>
                <a:cxn ang="0">
                  <a:pos x="138" y="342"/>
                </a:cxn>
                <a:cxn ang="0">
                  <a:pos x="156" y="330"/>
                </a:cxn>
                <a:cxn ang="0">
                  <a:pos x="174" y="318"/>
                </a:cxn>
                <a:cxn ang="0">
                  <a:pos x="192" y="312"/>
                </a:cxn>
                <a:cxn ang="0">
                  <a:pos x="210" y="300"/>
                </a:cxn>
                <a:cxn ang="0">
                  <a:pos x="228" y="288"/>
                </a:cxn>
                <a:cxn ang="0">
                  <a:pos x="246" y="276"/>
                </a:cxn>
                <a:cxn ang="0">
                  <a:pos x="264" y="270"/>
                </a:cxn>
                <a:cxn ang="0">
                  <a:pos x="282" y="258"/>
                </a:cxn>
                <a:cxn ang="0">
                  <a:pos x="300" y="252"/>
                </a:cxn>
                <a:cxn ang="0">
                  <a:pos x="318" y="240"/>
                </a:cxn>
                <a:cxn ang="0">
                  <a:pos x="336" y="234"/>
                </a:cxn>
                <a:cxn ang="0">
                  <a:pos x="354" y="222"/>
                </a:cxn>
                <a:cxn ang="0">
                  <a:pos x="372" y="210"/>
                </a:cxn>
                <a:cxn ang="0">
                  <a:pos x="390" y="204"/>
                </a:cxn>
                <a:cxn ang="0">
                  <a:pos x="408" y="192"/>
                </a:cxn>
                <a:cxn ang="0">
                  <a:pos x="426" y="180"/>
                </a:cxn>
                <a:cxn ang="0">
                  <a:pos x="444" y="174"/>
                </a:cxn>
                <a:cxn ang="0">
                  <a:pos x="462" y="162"/>
                </a:cxn>
                <a:cxn ang="0">
                  <a:pos x="480" y="150"/>
                </a:cxn>
                <a:cxn ang="0">
                  <a:pos x="498" y="144"/>
                </a:cxn>
                <a:cxn ang="0">
                  <a:pos x="516" y="132"/>
                </a:cxn>
                <a:cxn ang="0">
                  <a:pos x="534" y="126"/>
                </a:cxn>
                <a:cxn ang="0">
                  <a:pos x="552" y="114"/>
                </a:cxn>
                <a:cxn ang="0">
                  <a:pos x="570" y="108"/>
                </a:cxn>
                <a:cxn ang="0">
                  <a:pos x="588" y="96"/>
                </a:cxn>
                <a:cxn ang="0">
                  <a:pos x="606" y="84"/>
                </a:cxn>
                <a:cxn ang="0">
                  <a:pos x="624" y="72"/>
                </a:cxn>
                <a:cxn ang="0">
                  <a:pos x="642" y="66"/>
                </a:cxn>
                <a:cxn ang="0">
                  <a:pos x="660" y="54"/>
                </a:cxn>
                <a:cxn ang="0">
                  <a:pos x="678" y="42"/>
                </a:cxn>
                <a:cxn ang="0">
                  <a:pos x="696" y="36"/>
                </a:cxn>
                <a:cxn ang="0">
                  <a:pos x="714" y="24"/>
                </a:cxn>
                <a:cxn ang="0">
                  <a:pos x="732" y="18"/>
                </a:cxn>
                <a:cxn ang="0">
                  <a:pos x="750" y="6"/>
                </a:cxn>
              </a:cxnLst>
              <a:rect l="0" t="0" r="r" b="b"/>
              <a:pathLst>
                <a:path w="762" h="414">
                  <a:moveTo>
                    <a:pt x="0" y="414"/>
                  </a:moveTo>
                  <a:lnTo>
                    <a:pt x="6" y="408"/>
                  </a:lnTo>
                  <a:lnTo>
                    <a:pt x="12" y="408"/>
                  </a:lnTo>
                  <a:lnTo>
                    <a:pt x="18" y="402"/>
                  </a:lnTo>
                  <a:lnTo>
                    <a:pt x="24" y="402"/>
                  </a:lnTo>
                  <a:lnTo>
                    <a:pt x="30" y="396"/>
                  </a:lnTo>
                  <a:lnTo>
                    <a:pt x="36" y="396"/>
                  </a:lnTo>
                  <a:lnTo>
                    <a:pt x="42" y="390"/>
                  </a:lnTo>
                  <a:lnTo>
                    <a:pt x="48" y="384"/>
                  </a:lnTo>
                  <a:lnTo>
                    <a:pt x="54" y="384"/>
                  </a:lnTo>
                  <a:lnTo>
                    <a:pt x="60" y="384"/>
                  </a:lnTo>
                  <a:lnTo>
                    <a:pt x="66" y="378"/>
                  </a:lnTo>
                  <a:lnTo>
                    <a:pt x="72" y="372"/>
                  </a:lnTo>
                  <a:lnTo>
                    <a:pt x="78" y="372"/>
                  </a:lnTo>
                  <a:lnTo>
                    <a:pt x="84" y="366"/>
                  </a:lnTo>
                  <a:lnTo>
                    <a:pt x="90" y="366"/>
                  </a:lnTo>
                  <a:lnTo>
                    <a:pt x="96" y="360"/>
                  </a:lnTo>
                  <a:lnTo>
                    <a:pt x="102" y="360"/>
                  </a:lnTo>
                  <a:lnTo>
                    <a:pt x="108" y="354"/>
                  </a:lnTo>
                  <a:lnTo>
                    <a:pt x="114" y="354"/>
                  </a:lnTo>
                  <a:lnTo>
                    <a:pt x="120" y="348"/>
                  </a:lnTo>
                  <a:lnTo>
                    <a:pt x="126" y="342"/>
                  </a:lnTo>
                  <a:lnTo>
                    <a:pt x="132" y="342"/>
                  </a:lnTo>
                  <a:lnTo>
                    <a:pt x="138" y="342"/>
                  </a:lnTo>
                  <a:lnTo>
                    <a:pt x="144" y="336"/>
                  </a:lnTo>
                  <a:lnTo>
                    <a:pt x="150" y="330"/>
                  </a:lnTo>
                  <a:lnTo>
                    <a:pt x="156" y="330"/>
                  </a:lnTo>
                  <a:lnTo>
                    <a:pt x="162" y="324"/>
                  </a:lnTo>
                  <a:lnTo>
                    <a:pt x="168" y="318"/>
                  </a:lnTo>
                  <a:lnTo>
                    <a:pt x="174" y="318"/>
                  </a:lnTo>
                  <a:lnTo>
                    <a:pt x="180" y="318"/>
                  </a:lnTo>
                  <a:lnTo>
                    <a:pt x="186" y="312"/>
                  </a:lnTo>
                  <a:lnTo>
                    <a:pt x="192" y="312"/>
                  </a:lnTo>
                  <a:lnTo>
                    <a:pt x="198" y="306"/>
                  </a:lnTo>
                  <a:lnTo>
                    <a:pt x="204" y="300"/>
                  </a:lnTo>
                  <a:lnTo>
                    <a:pt x="210" y="300"/>
                  </a:lnTo>
                  <a:lnTo>
                    <a:pt x="216" y="300"/>
                  </a:lnTo>
                  <a:lnTo>
                    <a:pt x="222" y="294"/>
                  </a:lnTo>
                  <a:lnTo>
                    <a:pt x="228" y="288"/>
                  </a:lnTo>
                  <a:lnTo>
                    <a:pt x="234" y="288"/>
                  </a:lnTo>
                  <a:lnTo>
                    <a:pt x="240" y="282"/>
                  </a:lnTo>
                  <a:lnTo>
                    <a:pt x="246" y="276"/>
                  </a:lnTo>
                  <a:lnTo>
                    <a:pt x="252" y="276"/>
                  </a:lnTo>
                  <a:lnTo>
                    <a:pt x="258" y="276"/>
                  </a:lnTo>
                  <a:lnTo>
                    <a:pt x="264" y="270"/>
                  </a:lnTo>
                  <a:lnTo>
                    <a:pt x="270" y="264"/>
                  </a:lnTo>
                  <a:lnTo>
                    <a:pt x="276" y="264"/>
                  </a:lnTo>
                  <a:lnTo>
                    <a:pt x="282" y="258"/>
                  </a:lnTo>
                  <a:lnTo>
                    <a:pt x="288" y="258"/>
                  </a:lnTo>
                  <a:lnTo>
                    <a:pt x="294" y="252"/>
                  </a:lnTo>
                  <a:lnTo>
                    <a:pt x="300" y="252"/>
                  </a:lnTo>
                  <a:lnTo>
                    <a:pt x="306" y="246"/>
                  </a:lnTo>
                  <a:lnTo>
                    <a:pt x="312" y="246"/>
                  </a:lnTo>
                  <a:lnTo>
                    <a:pt x="318" y="240"/>
                  </a:lnTo>
                  <a:lnTo>
                    <a:pt x="324" y="234"/>
                  </a:lnTo>
                  <a:lnTo>
                    <a:pt x="330" y="234"/>
                  </a:lnTo>
                  <a:lnTo>
                    <a:pt x="336" y="234"/>
                  </a:lnTo>
                  <a:lnTo>
                    <a:pt x="342" y="228"/>
                  </a:lnTo>
                  <a:lnTo>
                    <a:pt x="348" y="222"/>
                  </a:lnTo>
                  <a:lnTo>
                    <a:pt x="354" y="222"/>
                  </a:lnTo>
                  <a:lnTo>
                    <a:pt x="360" y="216"/>
                  </a:lnTo>
                  <a:lnTo>
                    <a:pt x="366" y="216"/>
                  </a:lnTo>
                  <a:lnTo>
                    <a:pt x="372" y="210"/>
                  </a:lnTo>
                  <a:lnTo>
                    <a:pt x="378" y="210"/>
                  </a:lnTo>
                  <a:lnTo>
                    <a:pt x="384" y="204"/>
                  </a:lnTo>
                  <a:lnTo>
                    <a:pt x="390" y="204"/>
                  </a:lnTo>
                  <a:lnTo>
                    <a:pt x="396" y="198"/>
                  </a:lnTo>
                  <a:lnTo>
                    <a:pt x="402" y="192"/>
                  </a:lnTo>
                  <a:lnTo>
                    <a:pt x="408" y="192"/>
                  </a:lnTo>
                  <a:lnTo>
                    <a:pt x="414" y="192"/>
                  </a:lnTo>
                  <a:lnTo>
                    <a:pt x="420" y="186"/>
                  </a:lnTo>
                  <a:lnTo>
                    <a:pt x="426" y="180"/>
                  </a:lnTo>
                  <a:lnTo>
                    <a:pt x="432" y="180"/>
                  </a:lnTo>
                  <a:lnTo>
                    <a:pt x="438" y="174"/>
                  </a:lnTo>
                  <a:lnTo>
                    <a:pt x="444" y="174"/>
                  </a:lnTo>
                  <a:lnTo>
                    <a:pt x="450" y="168"/>
                  </a:lnTo>
                  <a:lnTo>
                    <a:pt x="456" y="168"/>
                  </a:lnTo>
                  <a:lnTo>
                    <a:pt x="462" y="162"/>
                  </a:lnTo>
                  <a:lnTo>
                    <a:pt x="468" y="162"/>
                  </a:lnTo>
                  <a:lnTo>
                    <a:pt x="474" y="156"/>
                  </a:lnTo>
                  <a:lnTo>
                    <a:pt x="480" y="150"/>
                  </a:lnTo>
                  <a:lnTo>
                    <a:pt x="486" y="150"/>
                  </a:lnTo>
                  <a:lnTo>
                    <a:pt x="492" y="150"/>
                  </a:lnTo>
                  <a:lnTo>
                    <a:pt x="498" y="144"/>
                  </a:lnTo>
                  <a:lnTo>
                    <a:pt x="504" y="138"/>
                  </a:lnTo>
                  <a:lnTo>
                    <a:pt x="510" y="138"/>
                  </a:lnTo>
                  <a:lnTo>
                    <a:pt x="516" y="132"/>
                  </a:lnTo>
                  <a:lnTo>
                    <a:pt x="522" y="126"/>
                  </a:lnTo>
                  <a:lnTo>
                    <a:pt x="528" y="126"/>
                  </a:lnTo>
                  <a:lnTo>
                    <a:pt x="534" y="126"/>
                  </a:lnTo>
                  <a:lnTo>
                    <a:pt x="540" y="120"/>
                  </a:lnTo>
                  <a:lnTo>
                    <a:pt x="546" y="114"/>
                  </a:lnTo>
                  <a:lnTo>
                    <a:pt x="552" y="114"/>
                  </a:lnTo>
                  <a:lnTo>
                    <a:pt x="558" y="108"/>
                  </a:lnTo>
                  <a:lnTo>
                    <a:pt x="564" y="108"/>
                  </a:lnTo>
                  <a:lnTo>
                    <a:pt x="570" y="108"/>
                  </a:lnTo>
                  <a:lnTo>
                    <a:pt x="576" y="102"/>
                  </a:lnTo>
                  <a:lnTo>
                    <a:pt x="582" y="96"/>
                  </a:lnTo>
                  <a:lnTo>
                    <a:pt x="588" y="96"/>
                  </a:lnTo>
                  <a:lnTo>
                    <a:pt x="594" y="90"/>
                  </a:lnTo>
                  <a:lnTo>
                    <a:pt x="600" y="84"/>
                  </a:lnTo>
                  <a:lnTo>
                    <a:pt x="606" y="84"/>
                  </a:lnTo>
                  <a:lnTo>
                    <a:pt x="612" y="84"/>
                  </a:lnTo>
                  <a:lnTo>
                    <a:pt x="618" y="78"/>
                  </a:lnTo>
                  <a:lnTo>
                    <a:pt x="624" y="72"/>
                  </a:lnTo>
                  <a:lnTo>
                    <a:pt x="630" y="72"/>
                  </a:lnTo>
                  <a:lnTo>
                    <a:pt x="636" y="66"/>
                  </a:lnTo>
                  <a:lnTo>
                    <a:pt x="642" y="66"/>
                  </a:lnTo>
                  <a:lnTo>
                    <a:pt x="648" y="60"/>
                  </a:lnTo>
                  <a:lnTo>
                    <a:pt x="654" y="60"/>
                  </a:lnTo>
                  <a:lnTo>
                    <a:pt x="660" y="54"/>
                  </a:lnTo>
                  <a:lnTo>
                    <a:pt x="666" y="54"/>
                  </a:lnTo>
                  <a:lnTo>
                    <a:pt x="672" y="48"/>
                  </a:lnTo>
                  <a:lnTo>
                    <a:pt x="678" y="42"/>
                  </a:lnTo>
                  <a:lnTo>
                    <a:pt x="684" y="42"/>
                  </a:lnTo>
                  <a:lnTo>
                    <a:pt x="690" y="42"/>
                  </a:lnTo>
                  <a:lnTo>
                    <a:pt x="696" y="36"/>
                  </a:lnTo>
                  <a:lnTo>
                    <a:pt x="702" y="30"/>
                  </a:lnTo>
                  <a:lnTo>
                    <a:pt x="708" y="30"/>
                  </a:lnTo>
                  <a:lnTo>
                    <a:pt x="714" y="24"/>
                  </a:lnTo>
                  <a:lnTo>
                    <a:pt x="720" y="24"/>
                  </a:lnTo>
                  <a:lnTo>
                    <a:pt x="726" y="18"/>
                  </a:lnTo>
                  <a:lnTo>
                    <a:pt x="732" y="18"/>
                  </a:lnTo>
                  <a:lnTo>
                    <a:pt x="738" y="12"/>
                  </a:lnTo>
                  <a:lnTo>
                    <a:pt x="744" y="12"/>
                  </a:lnTo>
                  <a:lnTo>
                    <a:pt x="750" y="6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5" name="Freeform 35"/>
            <p:cNvSpPr>
              <a:spLocks/>
            </p:cNvSpPr>
            <p:nvPr/>
          </p:nvSpPr>
          <p:spPr bwMode="auto">
            <a:xfrm>
              <a:off x="4672013" y="4751388"/>
              <a:ext cx="1181100" cy="828675"/>
            </a:xfrm>
            <a:custGeom>
              <a:avLst/>
              <a:gdLst/>
              <a:ahLst/>
              <a:cxnLst>
                <a:cxn ang="0">
                  <a:pos x="12" y="84"/>
                </a:cxn>
                <a:cxn ang="0">
                  <a:pos x="30" y="72"/>
                </a:cxn>
                <a:cxn ang="0">
                  <a:pos x="48" y="66"/>
                </a:cxn>
                <a:cxn ang="0">
                  <a:pos x="66" y="54"/>
                </a:cxn>
                <a:cxn ang="0">
                  <a:pos x="84" y="48"/>
                </a:cxn>
                <a:cxn ang="0">
                  <a:pos x="102" y="36"/>
                </a:cxn>
                <a:cxn ang="0">
                  <a:pos x="120" y="24"/>
                </a:cxn>
                <a:cxn ang="0">
                  <a:pos x="138" y="12"/>
                </a:cxn>
                <a:cxn ang="0">
                  <a:pos x="156" y="6"/>
                </a:cxn>
                <a:cxn ang="0">
                  <a:pos x="174" y="522"/>
                </a:cxn>
                <a:cxn ang="0">
                  <a:pos x="192" y="522"/>
                </a:cxn>
                <a:cxn ang="0">
                  <a:pos x="210" y="522"/>
                </a:cxn>
                <a:cxn ang="0">
                  <a:pos x="228" y="522"/>
                </a:cxn>
                <a:cxn ang="0">
                  <a:pos x="246" y="522"/>
                </a:cxn>
                <a:cxn ang="0">
                  <a:pos x="264" y="522"/>
                </a:cxn>
                <a:cxn ang="0">
                  <a:pos x="282" y="522"/>
                </a:cxn>
                <a:cxn ang="0">
                  <a:pos x="300" y="522"/>
                </a:cxn>
                <a:cxn ang="0">
                  <a:pos x="318" y="522"/>
                </a:cxn>
                <a:cxn ang="0">
                  <a:pos x="336" y="522"/>
                </a:cxn>
                <a:cxn ang="0">
                  <a:pos x="354" y="522"/>
                </a:cxn>
                <a:cxn ang="0">
                  <a:pos x="372" y="522"/>
                </a:cxn>
                <a:cxn ang="0">
                  <a:pos x="390" y="522"/>
                </a:cxn>
                <a:cxn ang="0">
                  <a:pos x="408" y="522"/>
                </a:cxn>
                <a:cxn ang="0">
                  <a:pos x="426" y="522"/>
                </a:cxn>
                <a:cxn ang="0">
                  <a:pos x="444" y="522"/>
                </a:cxn>
                <a:cxn ang="0">
                  <a:pos x="462" y="522"/>
                </a:cxn>
                <a:cxn ang="0">
                  <a:pos x="480" y="516"/>
                </a:cxn>
                <a:cxn ang="0">
                  <a:pos x="498" y="510"/>
                </a:cxn>
                <a:cxn ang="0">
                  <a:pos x="516" y="504"/>
                </a:cxn>
                <a:cxn ang="0">
                  <a:pos x="534" y="504"/>
                </a:cxn>
                <a:cxn ang="0">
                  <a:pos x="552" y="498"/>
                </a:cxn>
                <a:cxn ang="0">
                  <a:pos x="570" y="492"/>
                </a:cxn>
                <a:cxn ang="0">
                  <a:pos x="588" y="480"/>
                </a:cxn>
                <a:cxn ang="0">
                  <a:pos x="606" y="474"/>
                </a:cxn>
                <a:cxn ang="0">
                  <a:pos x="624" y="462"/>
                </a:cxn>
                <a:cxn ang="0">
                  <a:pos x="642" y="450"/>
                </a:cxn>
                <a:cxn ang="0">
                  <a:pos x="660" y="444"/>
                </a:cxn>
                <a:cxn ang="0">
                  <a:pos x="672" y="432"/>
                </a:cxn>
                <a:cxn ang="0">
                  <a:pos x="690" y="414"/>
                </a:cxn>
                <a:cxn ang="0">
                  <a:pos x="708" y="402"/>
                </a:cxn>
                <a:cxn ang="0">
                  <a:pos x="720" y="366"/>
                </a:cxn>
                <a:cxn ang="0">
                  <a:pos x="738" y="330"/>
                </a:cxn>
              </a:cxnLst>
              <a:rect l="0" t="0" r="r" b="b"/>
              <a:pathLst>
                <a:path w="744" h="522">
                  <a:moveTo>
                    <a:pt x="0" y="90"/>
                  </a:moveTo>
                  <a:lnTo>
                    <a:pt x="6" y="90"/>
                  </a:lnTo>
                  <a:lnTo>
                    <a:pt x="12" y="84"/>
                  </a:lnTo>
                  <a:lnTo>
                    <a:pt x="18" y="78"/>
                  </a:lnTo>
                  <a:lnTo>
                    <a:pt x="24" y="78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42" y="66"/>
                  </a:lnTo>
                  <a:lnTo>
                    <a:pt x="48" y="66"/>
                  </a:lnTo>
                  <a:lnTo>
                    <a:pt x="54" y="60"/>
                  </a:lnTo>
                  <a:lnTo>
                    <a:pt x="60" y="54"/>
                  </a:lnTo>
                  <a:lnTo>
                    <a:pt x="66" y="54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84" y="48"/>
                  </a:lnTo>
                  <a:lnTo>
                    <a:pt x="90" y="42"/>
                  </a:lnTo>
                  <a:lnTo>
                    <a:pt x="96" y="36"/>
                  </a:lnTo>
                  <a:lnTo>
                    <a:pt x="102" y="36"/>
                  </a:lnTo>
                  <a:lnTo>
                    <a:pt x="108" y="30"/>
                  </a:lnTo>
                  <a:lnTo>
                    <a:pt x="114" y="24"/>
                  </a:lnTo>
                  <a:lnTo>
                    <a:pt x="120" y="24"/>
                  </a:lnTo>
                  <a:lnTo>
                    <a:pt x="126" y="24"/>
                  </a:lnTo>
                  <a:lnTo>
                    <a:pt x="132" y="18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522"/>
                  </a:lnTo>
                  <a:lnTo>
                    <a:pt x="180" y="522"/>
                  </a:lnTo>
                  <a:lnTo>
                    <a:pt x="186" y="522"/>
                  </a:lnTo>
                  <a:lnTo>
                    <a:pt x="192" y="522"/>
                  </a:lnTo>
                  <a:lnTo>
                    <a:pt x="198" y="522"/>
                  </a:lnTo>
                  <a:lnTo>
                    <a:pt x="204" y="522"/>
                  </a:lnTo>
                  <a:lnTo>
                    <a:pt x="210" y="522"/>
                  </a:lnTo>
                  <a:lnTo>
                    <a:pt x="216" y="522"/>
                  </a:lnTo>
                  <a:lnTo>
                    <a:pt x="222" y="522"/>
                  </a:lnTo>
                  <a:lnTo>
                    <a:pt x="228" y="522"/>
                  </a:lnTo>
                  <a:lnTo>
                    <a:pt x="234" y="522"/>
                  </a:lnTo>
                  <a:lnTo>
                    <a:pt x="240" y="522"/>
                  </a:lnTo>
                  <a:lnTo>
                    <a:pt x="246" y="522"/>
                  </a:lnTo>
                  <a:lnTo>
                    <a:pt x="252" y="522"/>
                  </a:lnTo>
                  <a:lnTo>
                    <a:pt x="258" y="522"/>
                  </a:lnTo>
                  <a:lnTo>
                    <a:pt x="264" y="522"/>
                  </a:lnTo>
                  <a:lnTo>
                    <a:pt x="270" y="522"/>
                  </a:lnTo>
                  <a:lnTo>
                    <a:pt x="276" y="522"/>
                  </a:lnTo>
                  <a:lnTo>
                    <a:pt x="282" y="522"/>
                  </a:lnTo>
                  <a:lnTo>
                    <a:pt x="288" y="522"/>
                  </a:lnTo>
                  <a:lnTo>
                    <a:pt x="294" y="522"/>
                  </a:lnTo>
                  <a:lnTo>
                    <a:pt x="300" y="522"/>
                  </a:lnTo>
                  <a:lnTo>
                    <a:pt x="306" y="522"/>
                  </a:lnTo>
                  <a:lnTo>
                    <a:pt x="312" y="522"/>
                  </a:lnTo>
                  <a:lnTo>
                    <a:pt x="318" y="522"/>
                  </a:lnTo>
                  <a:lnTo>
                    <a:pt x="324" y="522"/>
                  </a:lnTo>
                  <a:lnTo>
                    <a:pt x="330" y="522"/>
                  </a:lnTo>
                  <a:lnTo>
                    <a:pt x="336" y="522"/>
                  </a:lnTo>
                  <a:lnTo>
                    <a:pt x="342" y="522"/>
                  </a:lnTo>
                  <a:lnTo>
                    <a:pt x="348" y="522"/>
                  </a:lnTo>
                  <a:lnTo>
                    <a:pt x="354" y="522"/>
                  </a:lnTo>
                  <a:lnTo>
                    <a:pt x="360" y="522"/>
                  </a:lnTo>
                  <a:lnTo>
                    <a:pt x="366" y="522"/>
                  </a:lnTo>
                  <a:lnTo>
                    <a:pt x="372" y="522"/>
                  </a:lnTo>
                  <a:lnTo>
                    <a:pt x="378" y="522"/>
                  </a:lnTo>
                  <a:lnTo>
                    <a:pt x="384" y="522"/>
                  </a:lnTo>
                  <a:lnTo>
                    <a:pt x="390" y="522"/>
                  </a:lnTo>
                  <a:lnTo>
                    <a:pt x="396" y="522"/>
                  </a:lnTo>
                  <a:lnTo>
                    <a:pt x="402" y="522"/>
                  </a:lnTo>
                  <a:lnTo>
                    <a:pt x="408" y="522"/>
                  </a:lnTo>
                  <a:lnTo>
                    <a:pt x="414" y="522"/>
                  </a:lnTo>
                  <a:lnTo>
                    <a:pt x="420" y="522"/>
                  </a:lnTo>
                  <a:lnTo>
                    <a:pt x="426" y="522"/>
                  </a:lnTo>
                  <a:lnTo>
                    <a:pt x="432" y="522"/>
                  </a:lnTo>
                  <a:lnTo>
                    <a:pt x="438" y="522"/>
                  </a:lnTo>
                  <a:lnTo>
                    <a:pt x="444" y="522"/>
                  </a:lnTo>
                  <a:lnTo>
                    <a:pt x="450" y="522"/>
                  </a:lnTo>
                  <a:lnTo>
                    <a:pt x="456" y="522"/>
                  </a:lnTo>
                  <a:lnTo>
                    <a:pt x="462" y="522"/>
                  </a:lnTo>
                  <a:lnTo>
                    <a:pt x="468" y="522"/>
                  </a:lnTo>
                  <a:lnTo>
                    <a:pt x="474" y="516"/>
                  </a:lnTo>
                  <a:lnTo>
                    <a:pt x="480" y="516"/>
                  </a:lnTo>
                  <a:lnTo>
                    <a:pt x="486" y="516"/>
                  </a:lnTo>
                  <a:lnTo>
                    <a:pt x="492" y="516"/>
                  </a:lnTo>
                  <a:lnTo>
                    <a:pt x="498" y="510"/>
                  </a:lnTo>
                  <a:lnTo>
                    <a:pt x="504" y="510"/>
                  </a:lnTo>
                  <a:lnTo>
                    <a:pt x="510" y="510"/>
                  </a:lnTo>
                  <a:lnTo>
                    <a:pt x="516" y="504"/>
                  </a:lnTo>
                  <a:lnTo>
                    <a:pt x="522" y="504"/>
                  </a:lnTo>
                  <a:lnTo>
                    <a:pt x="528" y="504"/>
                  </a:lnTo>
                  <a:lnTo>
                    <a:pt x="534" y="504"/>
                  </a:lnTo>
                  <a:lnTo>
                    <a:pt x="540" y="498"/>
                  </a:lnTo>
                  <a:lnTo>
                    <a:pt x="546" y="498"/>
                  </a:lnTo>
                  <a:lnTo>
                    <a:pt x="552" y="498"/>
                  </a:lnTo>
                  <a:lnTo>
                    <a:pt x="558" y="498"/>
                  </a:lnTo>
                  <a:lnTo>
                    <a:pt x="564" y="492"/>
                  </a:lnTo>
                  <a:lnTo>
                    <a:pt x="570" y="492"/>
                  </a:lnTo>
                  <a:lnTo>
                    <a:pt x="576" y="486"/>
                  </a:lnTo>
                  <a:lnTo>
                    <a:pt x="582" y="486"/>
                  </a:lnTo>
                  <a:lnTo>
                    <a:pt x="588" y="480"/>
                  </a:lnTo>
                  <a:lnTo>
                    <a:pt x="594" y="474"/>
                  </a:lnTo>
                  <a:lnTo>
                    <a:pt x="600" y="474"/>
                  </a:lnTo>
                  <a:lnTo>
                    <a:pt x="606" y="474"/>
                  </a:lnTo>
                  <a:lnTo>
                    <a:pt x="612" y="468"/>
                  </a:lnTo>
                  <a:lnTo>
                    <a:pt x="618" y="462"/>
                  </a:lnTo>
                  <a:lnTo>
                    <a:pt x="624" y="462"/>
                  </a:lnTo>
                  <a:lnTo>
                    <a:pt x="630" y="456"/>
                  </a:lnTo>
                  <a:lnTo>
                    <a:pt x="636" y="456"/>
                  </a:lnTo>
                  <a:lnTo>
                    <a:pt x="642" y="450"/>
                  </a:lnTo>
                  <a:lnTo>
                    <a:pt x="648" y="450"/>
                  </a:lnTo>
                  <a:lnTo>
                    <a:pt x="654" y="444"/>
                  </a:lnTo>
                  <a:lnTo>
                    <a:pt x="660" y="444"/>
                  </a:lnTo>
                  <a:lnTo>
                    <a:pt x="672" y="432"/>
                  </a:lnTo>
                  <a:lnTo>
                    <a:pt x="666" y="432"/>
                  </a:lnTo>
                  <a:lnTo>
                    <a:pt x="672" y="432"/>
                  </a:lnTo>
                  <a:lnTo>
                    <a:pt x="678" y="426"/>
                  </a:lnTo>
                  <a:lnTo>
                    <a:pt x="684" y="420"/>
                  </a:lnTo>
                  <a:lnTo>
                    <a:pt x="690" y="414"/>
                  </a:lnTo>
                  <a:lnTo>
                    <a:pt x="696" y="408"/>
                  </a:lnTo>
                  <a:lnTo>
                    <a:pt x="702" y="408"/>
                  </a:lnTo>
                  <a:lnTo>
                    <a:pt x="708" y="402"/>
                  </a:lnTo>
                  <a:lnTo>
                    <a:pt x="714" y="390"/>
                  </a:lnTo>
                  <a:lnTo>
                    <a:pt x="714" y="378"/>
                  </a:lnTo>
                  <a:lnTo>
                    <a:pt x="720" y="366"/>
                  </a:lnTo>
                  <a:lnTo>
                    <a:pt x="726" y="354"/>
                  </a:lnTo>
                  <a:lnTo>
                    <a:pt x="732" y="342"/>
                  </a:lnTo>
                  <a:lnTo>
                    <a:pt x="738" y="330"/>
                  </a:lnTo>
                  <a:lnTo>
                    <a:pt x="738" y="318"/>
                  </a:lnTo>
                  <a:lnTo>
                    <a:pt x="744" y="30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6" name="Freeform 36"/>
            <p:cNvSpPr>
              <a:spLocks/>
            </p:cNvSpPr>
            <p:nvPr/>
          </p:nvSpPr>
          <p:spPr bwMode="auto">
            <a:xfrm>
              <a:off x="5853113" y="4770438"/>
              <a:ext cx="647700" cy="809625"/>
            </a:xfrm>
            <a:custGeom>
              <a:avLst/>
              <a:gdLst/>
              <a:ahLst/>
              <a:cxnLst>
                <a:cxn ang="0">
                  <a:pos x="6" y="282"/>
                </a:cxn>
                <a:cxn ang="0">
                  <a:pos x="18" y="252"/>
                </a:cxn>
                <a:cxn ang="0">
                  <a:pos x="24" y="216"/>
                </a:cxn>
                <a:cxn ang="0">
                  <a:pos x="36" y="180"/>
                </a:cxn>
                <a:cxn ang="0">
                  <a:pos x="48" y="144"/>
                </a:cxn>
                <a:cxn ang="0">
                  <a:pos x="54" y="108"/>
                </a:cxn>
                <a:cxn ang="0">
                  <a:pos x="66" y="72"/>
                </a:cxn>
                <a:cxn ang="0">
                  <a:pos x="72" y="36"/>
                </a:cxn>
                <a:cxn ang="0">
                  <a:pos x="84" y="0"/>
                </a:cxn>
                <a:cxn ang="0">
                  <a:pos x="96" y="510"/>
                </a:cxn>
                <a:cxn ang="0">
                  <a:pos x="108" y="510"/>
                </a:cxn>
                <a:cxn ang="0">
                  <a:pos x="120" y="510"/>
                </a:cxn>
                <a:cxn ang="0">
                  <a:pos x="132" y="510"/>
                </a:cxn>
                <a:cxn ang="0">
                  <a:pos x="144" y="510"/>
                </a:cxn>
                <a:cxn ang="0">
                  <a:pos x="156" y="510"/>
                </a:cxn>
                <a:cxn ang="0">
                  <a:pos x="168" y="510"/>
                </a:cxn>
                <a:cxn ang="0">
                  <a:pos x="180" y="510"/>
                </a:cxn>
                <a:cxn ang="0">
                  <a:pos x="192" y="510"/>
                </a:cxn>
                <a:cxn ang="0">
                  <a:pos x="204" y="510"/>
                </a:cxn>
                <a:cxn ang="0">
                  <a:pos x="216" y="510"/>
                </a:cxn>
                <a:cxn ang="0">
                  <a:pos x="228" y="510"/>
                </a:cxn>
                <a:cxn ang="0">
                  <a:pos x="240" y="510"/>
                </a:cxn>
                <a:cxn ang="0">
                  <a:pos x="252" y="510"/>
                </a:cxn>
                <a:cxn ang="0">
                  <a:pos x="264" y="510"/>
                </a:cxn>
                <a:cxn ang="0">
                  <a:pos x="276" y="510"/>
                </a:cxn>
                <a:cxn ang="0">
                  <a:pos x="288" y="510"/>
                </a:cxn>
                <a:cxn ang="0">
                  <a:pos x="300" y="510"/>
                </a:cxn>
                <a:cxn ang="0">
                  <a:pos x="312" y="510"/>
                </a:cxn>
                <a:cxn ang="0">
                  <a:pos x="324" y="510"/>
                </a:cxn>
                <a:cxn ang="0">
                  <a:pos x="336" y="510"/>
                </a:cxn>
                <a:cxn ang="0">
                  <a:pos x="348" y="510"/>
                </a:cxn>
                <a:cxn ang="0">
                  <a:pos x="360" y="510"/>
                </a:cxn>
                <a:cxn ang="0">
                  <a:pos x="372" y="510"/>
                </a:cxn>
                <a:cxn ang="0">
                  <a:pos x="384" y="510"/>
                </a:cxn>
                <a:cxn ang="0">
                  <a:pos x="396" y="510"/>
                </a:cxn>
                <a:cxn ang="0">
                  <a:pos x="408" y="510"/>
                </a:cxn>
              </a:cxnLst>
              <a:rect l="0" t="0" r="r" b="b"/>
              <a:pathLst>
                <a:path w="408" h="510">
                  <a:moveTo>
                    <a:pt x="0" y="294"/>
                  </a:moveTo>
                  <a:lnTo>
                    <a:pt x="6" y="282"/>
                  </a:lnTo>
                  <a:lnTo>
                    <a:pt x="12" y="270"/>
                  </a:lnTo>
                  <a:lnTo>
                    <a:pt x="18" y="252"/>
                  </a:lnTo>
                  <a:lnTo>
                    <a:pt x="24" y="234"/>
                  </a:lnTo>
                  <a:lnTo>
                    <a:pt x="24" y="216"/>
                  </a:lnTo>
                  <a:lnTo>
                    <a:pt x="30" y="198"/>
                  </a:lnTo>
                  <a:lnTo>
                    <a:pt x="36" y="180"/>
                  </a:lnTo>
                  <a:lnTo>
                    <a:pt x="42" y="162"/>
                  </a:lnTo>
                  <a:lnTo>
                    <a:pt x="48" y="144"/>
                  </a:lnTo>
                  <a:lnTo>
                    <a:pt x="48" y="126"/>
                  </a:lnTo>
                  <a:lnTo>
                    <a:pt x="54" y="108"/>
                  </a:lnTo>
                  <a:lnTo>
                    <a:pt x="60" y="90"/>
                  </a:lnTo>
                  <a:lnTo>
                    <a:pt x="66" y="72"/>
                  </a:lnTo>
                  <a:lnTo>
                    <a:pt x="72" y="54"/>
                  </a:lnTo>
                  <a:lnTo>
                    <a:pt x="72" y="36"/>
                  </a:lnTo>
                  <a:lnTo>
                    <a:pt x="78" y="18"/>
                  </a:lnTo>
                  <a:lnTo>
                    <a:pt x="84" y="0"/>
                  </a:lnTo>
                  <a:lnTo>
                    <a:pt x="90" y="510"/>
                  </a:lnTo>
                  <a:lnTo>
                    <a:pt x="96" y="510"/>
                  </a:lnTo>
                  <a:lnTo>
                    <a:pt x="102" y="510"/>
                  </a:lnTo>
                  <a:lnTo>
                    <a:pt x="108" y="510"/>
                  </a:lnTo>
                  <a:lnTo>
                    <a:pt x="114" y="510"/>
                  </a:lnTo>
                  <a:lnTo>
                    <a:pt x="120" y="510"/>
                  </a:lnTo>
                  <a:lnTo>
                    <a:pt x="126" y="510"/>
                  </a:lnTo>
                  <a:lnTo>
                    <a:pt x="132" y="510"/>
                  </a:lnTo>
                  <a:lnTo>
                    <a:pt x="138" y="510"/>
                  </a:lnTo>
                  <a:lnTo>
                    <a:pt x="144" y="510"/>
                  </a:lnTo>
                  <a:lnTo>
                    <a:pt x="150" y="510"/>
                  </a:lnTo>
                  <a:lnTo>
                    <a:pt x="156" y="510"/>
                  </a:lnTo>
                  <a:lnTo>
                    <a:pt x="162" y="510"/>
                  </a:lnTo>
                  <a:lnTo>
                    <a:pt x="168" y="510"/>
                  </a:lnTo>
                  <a:lnTo>
                    <a:pt x="174" y="510"/>
                  </a:lnTo>
                  <a:lnTo>
                    <a:pt x="180" y="510"/>
                  </a:lnTo>
                  <a:lnTo>
                    <a:pt x="186" y="510"/>
                  </a:lnTo>
                  <a:lnTo>
                    <a:pt x="192" y="510"/>
                  </a:lnTo>
                  <a:lnTo>
                    <a:pt x="198" y="510"/>
                  </a:lnTo>
                  <a:lnTo>
                    <a:pt x="204" y="510"/>
                  </a:lnTo>
                  <a:lnTo>
                    <a:pt x="210" y="510"/>
                  </a:lnTo>
                  <a:lnTo>
                    <a:pt x="216" y="510"/>
                  </a:lnTo>
                  <a:lnTo>
                    <a:pt x="222" y="510"/>
                  </a:lnTo>
                  <a:lnTo>
                    <a:pt x="228" y="510"/>
                  </a:lnTo>
                  <a:lnTo>
                    <a:pt x="234" y="510"/>
                  </a:lnTo>
                  <a:lnTo>
                    <a:pt x="240" y="510"/>
                  </a:lnTo>
                  <a:lnTo>
                    <a:pt x="246" y="510"/>
                  </a:lnTo>
                  <a:lnTo>
                    <a:pt x="252" y="510"/>
                  </a:lnTo>
                  <a:lnTo>
                    <a:pt x="258" y="510"/>
                  </a:lnTo>
                  <a:lnTo>
                    <a:pt x="264" y="510"/>
                  </a:lnTo>
                  <a:lnTo>
                    <a:pt x="270" y="510"/>
                  </a:lnTo>
                  <a:lnTo>
                    <a:pt x="276" y="510"/>
                  </a:lnTo>
                  <a:lnTo>
                    <a:pt x="282" y="510"/>
                  </a:lnTo>
                  <a:lnTo>
                    <a:pt x="288" y="510"/>
                  </a:lnTo>
                  <a:lnTo>
                    <a:pt x="294" y="510"/>
                  </a:lnTo>
                  <a:lnTo>
                    <a:pt x="300" y="510"/>
                  </a:lnTo>
                  <a:lnTo>
                    <a:pt x="306" y="510"/>
                  </a:lnTo>
                  <a:lnTo>
                    <a:pt x="312" y="510"/>
                  </a:lnTo>
                  <a:lnTo>
                    <a:pt x="318" y="510"/>
                  </a:lnTo>
                  <a:lnTo>
                    <a:pt x="324" y="510"/>
                  </a:lnTo>
                  <a:lnTo>
                    <a:pt x="330" y="510"/>
                  </a:lnTo>
                  <a:lnTo>
                    <a:pt x="336" y="510"/>
                  </a:lnTo>
                  <a:lnTo>
                    <a:pt x="342" y="510"/>
                  </a:lnTo>
                  <a:lnTo>
                    <a:pt x="348" y="510"/>
                  </a:lnTo>
                  <a:lnTo>
                    <a:pt x="354" y="510"/>
                  </a:lnTo>
                  <a:lnTo>
                    <a:pt x="360" y="510"/>
                  </a:lnTo>
                  <a:lnTo>
                    <a:pt x="366" y="510"/>
                  </a:lnTo>
                  <a:lnTo>
                    <a:pt x="372" y="510"/>
                  </a:lnTo>
                  <a:lnTo>
                    <a:pt x="378" y="510"/>
                  </a:lnTo>
                  <a:lnTo>
                    <a:pt x="384" y="510"/>
                  </a:lnTo>
                  <a:lnTo>
                    <a:pt x="390" y="510"/>
                  </a:lnTo>
                  <a:lnTo>
                    <a:pt x="396" y="510"/>
                  </a:lnTo>
                  <a:lnTo>
                    <a:pt x="402" y="510"/>
                  </a:lnTo>
                  <a:lnTo>
                    <a:pt x="408" y="51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7" name="Freeform 37"/>
            <p:cNvSpPr>
              <a:spLocks/>
            </p:cNvSpPr>
            <p:nvPr/>
          </p:nvSpPr>
          <p:spPr bwMode="auto">
            <a:xfrm>
              <a:off x="2262188" y="4637088"/>
              <a:ext cx="1171575" cy="1733550"/>
            </a:xfrm>
            <a:custGeom>
              <a:avLst/>
              <a:gdLst/>
              <a:ahLst/>
              <a:cxnLst>
                <a:cxn ang="0">
                  <a:pos x="12" y="594"/>
                </a:cxn>
                <a:cxn ang="0">
                  <a:pos x="30" y="594"/>
                </a:cxn>
                <a:cxn ang="0">
                  <a:pos x="48" y="594"/>
                </a:cxn>
                <a:cxn ang="0">
                  <a:pos x="66" y="594"/>
                </a:cxn>
                <a:cxn ang="0">
                  <a:pos x="84" y="594"/>
                </a:cxn>
                <a:cxn ang="0">
                  <a:pos x="102" y="840"/>
                </a:cxn>
                <a:cxn ang="0">
                  <a:pos x="120" y="840"/>
                </a:cxn>
                <a:cxn ang="0">
                  <a:pos x="138" y="594"/>
                </a:cxn>
                <a:cxn ang="0">
                  <a:pos x="156" y="840"/>
                </a:cxn>
                <a:cxn ang="0">
                  <a:pos x="174" y="840"/>
                </a:cxn>
                <a:cxn ang="0">
                  <a:pos x="186" y="594"/>
                </a:cxn>
                <a:cxn ang="0">
                  <a:pos x="204" y="840"/>
                </a:cxn>
                <a:cxn ang="0">
                  <a:pos x="222" y="840"/>
                </a:cxn>
                <a:cxn ang="0">
                  <a:pos x="234" y="594"/>
                </a:cxn>
                <a:cxn ang="0">
                  <a:pos x="252" y="840"/>
                </a:cxn>
                <a:cxn ang="0">
                  <a:pos x="270" y="840"/>
                </a:cxn>
                <a:cxn ang="0">
                  <a:pos x="288" y="840"/>
                </a:cxn>
                <a:cxn ang="0">
                  <a:pos x="306" y="840"/>
                </a:cxn>
                <a:cxn ang="0">
                  <a:pos x="324" y="594"/>
                </a:cxn>
                <a:cxn ang="0">
                  <a:pos x="342" y="594"/>
                </a:cxn>
                <a:cxn ang="0">
                  <a:pos x="360" y="594"/>
                </a:cxn>
                <a:cxn ang="0">
                  <a:pos x="378" y="594"/>
                </a:cxn>
                <a:cxn ang="0">
                  <a:pos x="396" y="594"/>
                </a:cxn>
                <a:cxn ang="0">
                  <a:pos x="414" y="594"/>
                </a:cxn>
                <a:cxn ang="0">
                  <a:pos x="432" y="1092"/>
                </a:cxn>
                <a:cxn ang="0">
                  <a:pos x="450" y="1092"/>
                </a:cxn>
                <a:cxn ang="0">
                  <a:pos x="468" y="594"/>
                </a:cxn>
                <a:cxn ang="0">
                  <a:pos x="486" y="0"/>
                </a:cxn>
                <a:cxn ang="0">
                  <a:pos x="504" y="0"/>
                </a:cxn>
                <a:cxn ang="0">
                  <a:pos x="522" y="594"/>
                </a:cxn>
                <a:cxn ang="0">
                  <a:pos x="540" y="1080"/>
                </a:cxn>
                <a:cxn ang="0">
                  <a:pos x="558" y="1080"/>
                </a:cxn>
                <a:cxn ang="0">
                  <a:pos x="576" y="594"/>
                </a:cxn>
                <a:cxn ang="0">
                  <a:pos x="588" y="576"/>
                </a:cxn>
                <a:cxn ang="0">
                  <a:pos x="606" y="576"/>
                </a:cxn>
                <a:cxn ang="0">
                  <a:pos x="624" y="594"/>
                </a:cxn>
                <a:cxn ang="0">
                  <a:pos x="636" y="1086"/>
                </a:cxn>
                <a:cxn ang="0">
                  <a:pos x="654" y="1086"/>
                </a:cxn>
                <a:cxn ang="0">
                  <a:pos x="672" y="594"/>
                </a:cxn>
                <a:cxn ang="0">
                  <a:pos x="690" y="594"/>
                </a:cxn>
                <a:cxn ang="0">
                  <a:pos x="708" y="594"/>
                </a:cxn>
                <a:cxn ang="0">
                  <a:pos x="726" y="594"/>
                </a:cxn>
              </a:cxnLst>
              <a:rect l="0" t="0" r="r" b="b"/>
              <a:pathLst>
                <a:path w="738" h="1092">
                  <a:moveTo>
                    <a:pt x="0" y="594"/>
                  </a:moveTo>
                  <a:lnTo>
                    <a:pt x="6" y="594"/>
                  </a:lnTo>
                  <a:lnTo>
                    <a:pt x="12" y="594"/>
                  </a:lnTo>
                  <a:lnTo>
                    <a:pt x="18" y="594"/>
                  </a:lnTo>
                  <a:lnTo>
                    <a:pt x="24" y="594"/>
                  </a:lnTo>
                  <a:lnTo>
                    <a:pt x="30" y="594"/>
                  </a:lnTo>
                  <a:lnTo>
                    <a:pt x="36" y="594"/>
                  </a:lnTo>
                  <a:lnTo>
                    <a:pt x="42" y="594"/>
                  </a:lnTo>
                  <a:lnTo>
                    <a:pt x="48" y="594"/>
                  </a:lnTo>
                  <a:lnTo>
                    <a:pt x="54" y="594"/>
                  </a:lnTo>
                  <a:lnTo>
                    <a:pt x="60" y="594"/>
                  </a:lnTo>
                  <a:lnTo>
                    <a:pt x="66" y="594"/>
                  </a:lnTo>
                  <a:lnTo>
                    <a:pt x="72" y="594"/>
                  </a:lnTo>
                  <a:lnTo>
                    <a:pt x="78" y="594"/>
                  </a:lnTo>
                  <a:lnTo>
                    <a:pt x="84" y="594"/>
                  </a:lnTo>
                  <a:lnTo>
                    <a:pt x="90" y="594"/>
                  </a:lnTo>
                  <a:lnTo>
                    <a:pt x="96" y="840"/>
                  </a:lnTo>
                  <a:lnTo>
                    <a:pt x="102" y="840"/>
                  </a:lnTo>
                  <a:lnTo>
                    <a:pt x="108" y="840"/>
                  </a:lnTo>
                  <a:lnTo>
                    <a:pt x="114" y="840"/>
                  </a:lnTo>
                  <a:lnTo>
                    <a:pt x="120" y="840"/>
                  </a:lnTo>
                  <a:lnTo>
                    <a:pt x="126" y="594"/>
                  </a:lnTo>
                  <a:lnTo>
                    <a:pt x="132" y="594"/>
                  </a:lnTo>
                  <a:lnTo>
                    <a:pt x="138" y="594"/>
                  </a:lnTo>
                  <a:lnTo>
                    <a:pt x="144" y="840"/>
                  </a:lnTo>
                  <a:lnTo>
                    <a:pt x="150" y="840"/>
                  </a:lnTo>
                  <a:lnTo>
                    <a:pt x="156" y="840"/>
                  </a:lnTo>
                  <a:lnTo>
                    <a:pt x="162" y="840"/>
                  </a:lnTo>
                  <a:lnTo>
                    <a:pt x="168" y="840"/>
                  </a:lnTo>
                  <a:lnTo>
                    <a:pt x="174" y="840"/>
                  </a:lnTo>
                  <a:lnTo>
                    <a:pt x="174" y="594"/>
                  </a:lnTo>
                  <a:lnTo>
                    <a:pt x="180" y="594"/>
                  </a:lnTo>
                  <a:lnTo>
                    <a:pt x="186" y="594"/>
                  </a:lnTo>
                  <a:lnTo>
                    <a:pt x="192" y="840"/>
                  </a:lnTo>
                  <a:lnTo>
                    <a:pt x="198" y="840"/>
                  </a:lnTo>
                  <a:lnTo>
                    <a:pt x="204" y="840"/>
                  </a:lnTo>
                  <a:lnTo>
                    <a:pt x="210" y="840"/>
                  </a:lnTo>
                  <a:lnTo>
                    <a:pt x="216" y="840"/>
                  </a:lnTo>
                  <a:lnTo>
                    <a:pt x="222" y="840"/>
                  </a:lnTo>
                  <a:lnTo>
                    <a:pt x="222" y="594"/>
                  </a:lnTo>
                  <a:lnTo>
                    <a:pt x="228" y="594"/>
                  </a:lnTo>
                  <a:lnTo>
                    <a:pt x="234" y="594"/>
                  </a:lnTo>
                  <a:lnTo>
                    <a:pt x="240" y="840"/>
                  </a:lnTo>
                  <a:lnTo>
                    <a:pt x="246" y="840"/>
                  </a:lnTo>
                  <a:lnTo>
                    <a:pt x="252" y="840"/>
                  </a:lnTo>
                  <a:lnTo>
                    <a:pt x="258" y="840"/>
                  </a:lnTo>
                  <a:lnTo>
                    <a:pt x="264" y="840"/>
                  </a:lnTo>
                  <a:lnTo>
                    <a:pt x="270" y="840"/>
                  </a:lnTo>
                  <a:lnTo>
                    <a:pt x="276" y="594"/>
                  </a:lnTo>
                  <a:lnTo>
                    <a:pt x="282" y="594"/>
                  </a:lnTo>
                  <a:lnTo>
                    <a:pt x="288" y="840"/>
                  </a:lnTo>
                  <a:lnTo>
                    <a:pt x="294" y="840"/>
                  </a:lnTo>
                  <a:lnTo>
                    <a:pt x="300" y="840"/>
                  </a:lnTo>
                  <a:lnTo>
                    <a:pt x="306" y="840"/>
                  </a:lnTo>
                  <a:lnTo>
                    <a:pt x="312" y="840"/>
                  </a:lnTo>
                  <a:lnTo>
                    <a:pt x="318" y="840"/>
                  </a:lnTo>
                  <a:lnTo>
                    <a:pt x="324" y="594"/>
                  </a:lnTo>
                  <a:lnTo>
                    <a:pt x="330" y="594"/>
                  </a:lnTo>
                  <a:lnTo>
                    <a:pt x="336" y="594"/>
                  </a:lnTo>
                  <a:lnTo>
                    <a:pt x="342" y="594"/>
                  </a:lnTo>
                  <a:lnTo>
                    <a:pt x="348" y="594"/>
                  </a:lnTo>
                  <a:lnTo>
                    <a:pt x="354" y="594"/>
                  </a:lnTo>
                  <a:lnTo>
                    <a:pt x="360" y="594"/>
                  </a:lnTo>
                  <a:lnTo>
                    <a:pt x="366" y="594"/>
                  </a:lnTo>
                  <a:lnTo>
                    <a:pt x="372" y="594"/>
                  </a:lnTo>
                  <a:lnTo>
                    <a:pt x="378" y="594"/>
                  </a:lnTo>
                  <a:lnTo>
                    <a:pt x="384" y="594"/>
                  </a:lnTo>
                  <a:lnTo>
                    <a:pt x="390" y="594"/>
                  </a:lnTo>
                  <a:lnTo>
                    <a:pt x="396" y="594"/>
                  </a:lnTo>
                  <a:lnTo>
                    <a:pt x="402" y="594"/>
                  </a:lnTo>
                  <a:lnTo>
                    <a:pt x="408" y="594"/>
                  </a:lnTo>
                  <a:lnTo>
                    <a:pt x="414" y="594"/>
                  </a:lnTo>
                  <a:lnTo>
                    <a:pt x="420" y="594"/>
                  </a:lnTo>
                  <a:lnTo>
                    <a:pt x="426" y="594"/>
                  </a:lnTo>
                  <a:lnTo>
                    <a:pt x="432" y="1092"/>
                  </a:lnTo>
                  <a:lnTo>
                    <a:pt x="438" y="1092"/>
                  </a:lnTo>
                  <a:lnTo>
                    <a:pt x="444" y="1092"/>
                  </a:lnTo>
                  <a:lnTo>
                    <a:pt x="450" y="1092"/>
                  </a:lnTo>
                  <a:lnTo>
                    <a:pt x="456" y="1092"/>
                  </a:lnTo>
                  <a:lnTo>
                    <a:pt x="462" y="1092"/>
                  </a:lnTo>
                  <a:lnTo>
                    <a:pt x="468" y="594"/>
                  </a:lnTo>
                  <a:lnTo>
                    <a:pt x="474" y="594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594"/>
                  </a:lnTo>
                  <a:lnTo>
                    <a:pt x="522" y="594"/>
                  </a:lnTo>
                  <a:lnTo>
                    <a:pt x="528" y="1080"/>
                  </a:lnTo>
                  <a:lnTo>
                    <a:pt x="534" y="1080"/>
                  </a:lnTo>
                  <a:lnTo>
                    <a:pt x="540" y="1080"/>
                  </a:lnTo>
                  <a:lnTo>
                    <a:pt x="546" y="1080"/>
                  </a:lnTo>
                  <a:lnTo>
                    <a:pt x="552" y="1080"/>
                  </a:lnTo>
                  <a:lnTo>
                    <a:pt x="558" y="1080"/>
                  </a:lnTo>
                  <a:lnTo>
                    <a:pt x="564" y="594"/>
                  </a:lnTo>
                  <a:lnTo>
                    <a:pt x="570" y="594"/>
                  </a:lnTo>
                  <a:lnTo>
                    <a:pt x="576" y="594"/>
                  </a:lnTo>
                  <a:lnTo>
                    <a:pt x="576" y="576"/>
                  </a:lnTo>
                  <a:lnTo>
                    <a:pt x="582" y="576"/>
                  </a:lnTo>
                  <a:lnTo>
                    <a:pt x="588" y="576"/>
                  </a:lnTo>
                  <a:lnTo>
                    <a:pt x="594" y="576"/>
                  </a:lnTo>
                  <a:lnTo>
                    <a:pt x="600" y="576"/>
                  </a:lnTo>
                  <a:lnTo>
                    <a:pt x="606" y="576"/>
                  </a:lnTo>
                  <a:lnTo>
                    <a:pt x="612" y="594"/>
                  </a:lnTo>
                  <a:lnTo>
                    <a:pt x="618" y="594"/>
                  </a:lnTo>
                  <a:lnTo>
                    <a:pt x="624" y="594"/>
                  </a:lnTo>
                  <a:lnTo>
                    <a:pt x="624" y="1086"/>
                  </a:lnTo>
                  <a:lnTo>
                    <a:pt x="630" y="1086"/>
                  </a:lnTo>
                  <a:lnTo>
                    <a:pt x="636" y="1086"/>
                  </a:lnTo>
                  <a:lnTo>
                    <a:pt x="642" y="1086"/>
                  </a:lnTo>
                  <a:lnTo>
                    <a:pt x="648" y="1086"/>
                  </a:lnTo>
                  <a:lnTo>
                    <a:pt x="654" y="1086"/>
                  </a:lnTo>
                  <a:lnTo>
                    <a:pt x="660" y="594"/>
                  </a:lnTo>
                  <a:lnTo>
                    <a:pt x="666" y="594"/>
                  </a:lnTo>
                  <a:lnTo>
                    <a:pt x="672" y="594"/>
                  </a:lnTo>
                  <a:lnTo>
                    <a:pt x="678" y="594"/>
                  </a:lnTo>
                  <a:lnTo>
                    <a:pt x="684" y="594"/>
                  </a:lnTo>
                  <a:lnTo>
                    <a:pt x="690" y="594"/>
                  </a:lnTo>
                  <a:lnTo>
                    <a:pt x="696" y="594"/>
                  </a:lnTo>
                  <a:lnTo>
                    <a:pt x="702" y="594"/>
                  </a:lnTo>
                  <a:lnTo>
                    <a:pt x="708" y="594"/>
                  </a:lnTo>
                  <a:lnTo>
                    <a:pt x="714" y="594"/>
                  </a:lnTo>
                  <a:lnTo>
                    <a:pt x="720" y="594"/>
                  </a:lnTo>
                  <a:lnTo>
                    <a:pt x="726" y="594"/>
                  </a:lnTo>
                  <a:lnTo>
                    <a:pt x="732" y="594"/>
                  </a:lnTo>
                  <a:lnTo>
                    <a:pt x="738" y="59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8" name="Freeform 38"/>
            <p:cNvSpPr>
              <a:spLocks/>
            </p:cNvSpPr>
            <p:nvPr/>
          </p:nvSpPr>
          <p:spPr bwMode="auto">
            <a:xfrm>
              <a:off x="3433763" y="5580063"/>
              <a:ext cx="1152525" cy="5715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12"/>
                </a:cxn>
                <a:cxn ang="0">
                  <a:pos x="66" y="12"/>
                </a:cxn>
                <a:cxn ang="0">
                  <a:pos x="78" y="0"/>
                </a:cxn>
                <a:cxn ang="0">
                  <a:pos x="96" y="36"/>
                </a:cxn>
                <a:cxn ang="0">
                  <a:pos x="114" y="36"/>
                </a:cxn>
                <a:cxn ang="0">
                  <a:pos x="126" y="0"/>
                </a:cxn>
                <a:cxn ang="0">
                  <a:pos x="144" y="60"/>
                </a:cxn>
                <a:cxn ang="0">
                  <a:pos x="162" y="60"/>
                </a:cxn>
                <a:cxn ang="0">
                  <a:pos x="174" y="0"/>
                </a:cxn>
                <a:cxn ang="0">
                  <a:pos x="192" y="84"/>
                </a:cxn>
                <a:cxn ang="0">
                  <a:pos x="210" y="84"/>
                </a:cxn>
                <a:cxn ang="0">
                  <a:pos x="228" y="108"/>
                </a:cxn>
                <a:cxn ang="0">
                  <a:pos x="246" y="108"/>
                </a:cxn>
                <a:cxn ang="0">
                  <a:pos x="264" y="0"/>
                </a:cxn>
                <a:cxn ang="0">
                  <a:pos x="282" y="138"/>
                </a:cxn>
                <a:cxn ang="0">
                  <a:pos x="300" y="138"/>
                </a:cxn>
                <a:cxn ang="0">
                  <a:pos x="318" y="0"/>
                </a:cxn>
                <a:cxn ang="0">
                  <a:pos x="336" y="162"/>
                </a:cxn>
                <a:cxn ang="0">
                  <a:pos x="354" y="162"/>
                </a:cxn>
                <a:cxn ang="0">
                  <a:pos x="372" y="186"/>
                </a:cxn>
                <a:cxn ang="0">
                  <a:pos x="390" y="186"/>
                </a:cxn>
                <a:cxn ang="0">
                  <a:pos x="408" y="0"/>
                </a:cxn>
                <a:cxn ang="0">
                  <a:pos x="426" y="210"/>
                </a:cxn>
                <a:cxn ang="0">
                  <a:pos x="444" y="210"/>
                </a:cxn>
                <a:cxn ang="0">
                  <a:pos x="462" y="0"/>
                </a:cxn>
                <a:cxn ang="0">
                  <a:pos x="474" y="234"/>
                </a:cxn>
                <a:cxn ang="0">
                  <a:pos x="492" y="234"/>
                </a:cxn>
                <a:cxn ang="0">
                  <a:pos x="510" y="0"/>
                </a:cxn>
                <a:cxn ang="0">
                  <a:pos x="522" y="258"/>
                </a:cxn>
                <a:cxn ang="0">
                  <a:pos x="540" y="258"/>
                </a:cxn>
                <a:cxn ang="0">
                  <a:pos x="558" y="0"/>
                </a:cxn>
                <a:cxn ang="0">
                  <a:pos x="570" y="282"/>
                </a:cxn>
                <a:cxn ang="0">
                  <a:pos x="588" y="282"/>
                </a:cxn>
                <a:cxn ang="0">
                  <a:pos x="606" y="0"/>
                </a:cxn>
                <a:cxn ang="0">
                  <a:pos x="624" y="312"/>
                </a:cxn>
                <a:cxn ang="0">
                  <a:pos x="642" y="312"/>
                </a:cxn>
                <a:cxn ang="0">
                  <a:pos x="660" y="0"/>
                </a:cxn>
                <a:cxn ang="0">
                  <a:pos x="678" y="330"/>
                </a:cxn>
                <a:cxn ang="0">
                  <a:pos x="696" y="0"/>
                </a:cxn>
                <a:cxn ang="0">
                  <a:pos x="714" y="360"/>
                </a:cxn>
              </a:cxnLst>
              <a:rect l="0" t="0" r="r" b="b"/>
              <a:pathLst>
                <a:path w="726" h="36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36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102" y="36"/>
                  </a:lnTo>
                  <a:lnTo>
                    <a:pt x="108" y="36"/>
                  </a:lnTo>
                  <a:lnTo>
                    <a:pt x="114" y="36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60"/>
                  </a:lnTo>
                  <a:lnTo>
                    <a:pt x="138" y="60"/>
                  </a:lnTo>
                  <a:lnTo>
                    <a:pt x="144" y="60"/>
                  </a:lnTo>
                  <a:lnTo>
                    <a:pt x="150" y="60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84"/>
                  </a:lnTo>
                  <a:lnTo>
                    <a:pt x="186" y="84"/>
                  </a:lnTo>
                  <a:lnTo>
                    <a:pt x="192" y="84"/>
                  </a:lnTo>
                  <a:lnTo>
                    <a:pt x="198" y="84"/>
                  </a:lnTo>
                  <a:lnTo>
                    <a:pt x="204" y="84"/>
                  </a:lnTo>
                  <a:lnTo>
                    <a:pt x="210" y="84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108"/>
                  </a:lnTo>
                  <a:lnTo>
                    <a:pt x="234" y="108"/>
                  </a:lnTo>
                  <a:lnTo>
                    <a:pt x="240" y="108"/>
                  </a:lnTo>
                  <a:lnTo>
                    <a:pt x="246" y="108"/>
                  </a:lnTo>
                  <a:lnTo>
                    <a:pt x="252" y="108"/>
                  </a:lnTo>
                  <a:lnTo>
                    <a:pt x="258" y="108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138"/>
                  </a:lnTo>
                  <a:lnTo>
                    <a:pt x="282" y="138"/>
                  </a:lnTo>
                  <a:lnTo>
                    <a:pt x="288" y="138"/>
                  </a:lnTo>
                  <a:lnTo>
                    <a:pt x="294" y="138"/>
                  </a:lnTo>
                  <a:lnTo>
                    <a:pt x="300" y="138"/>
                  </a:lnTo>
                  <a:lnTo>
                    <a:pt x="306" y="138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162"/>
                  </a:lnTo>
                  <a:lnTo>
                    <a:pt x="330" y="162"/>
                  </a:lnTo>
                  <a:lnTo>
                    <a:pt x="336" y="162"/>
                  </a:lnTo>
                  <a:lnTo>
                    <a:pt x="342" y="162"/>
                  </a:lnTo>
                  <a:lnTo>
                    <a:pt x="348" y="162"/>
                  </a:lnTo>
                  <a:lnTo>
                    <a:pt x="354" y="162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186"/>
                  </a:lnTo>
                  <a:lnTo>
                    <a:pt x="378" y="186"/>
                  </a:lnTo>
                  <a:lnTo>
                    <a:pt x="384" y="186"/>
                  </a:lnTo>
                  <a:lnTo>
                    <a:pt x="390" y="186"/>
                  </a:lnTo>
                  <a:lnTo>
                    <a:pt x="396" y="186"/>
                  </a:lnTo>
                  <a:lnTo>
                    <a:pt x="402" y="186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210"/>
                  </a:lnTo>
                  <a:lnTo>
                    <a:pt x="426" y="210"/>
                  </a:lnTo>
                  <a:lnTo>
                    <a:pt x="432" y="210"/>
                  </a:lnTo>
                  <a:lnTo>
                    <a:pt x="438" y="210"/>
                  </a:lnTo>
                  <a:lnTo>
                    <a:pt x="444" y="210"/>
                  </a:lnTo>
                  <a:lnTo>
                    <a:pt x="450" y="21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68" y="234"/>
                  </a:lnTo>
                  <a:lnTo>
                    <a:pt x="474" y="234"/>
                  </a:lnTo>
                  <a:lnTo>
                    <a:pt x="480" y="234"/>
                  </a:lnTo>
                  <a:lnTo>
                    <a:pt x="486" y="234"/>
                  </a:lnTo>
                  <a:lnTo>
                    <a:pt x="492" y="234"/>
                  </a:lnTo>
                  <a:lnTo>
                    <a:pt x="498" y="234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16" y="258"/>
                  </a:lnTo>
                  <a:lnTo>
                    <a:pt x="522" y="258"/>
                  </a:lnTo>
                  <a:lnTo>
                    <a:pt x="528" y="258"/>
                  </a:lnTo>
                  <a:lnTo>
                    <a:pt x="534" y="258"/>
                  </a:lnTo>
                  <a:lnTo>
                    <a:pt x="540" y="258"/>
                  </a:lnTo>
                  <a:lnTo>
                    <a:pt x="546" y="258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64" y="282"/>
                  </a:lnTo>
                  <a:lnTo>
                    <a:pt x="570" y="282"/>
                  </a:lnTo>
                  <a:lnTo>
                    <a:pt x="576" y="282"/>
                  </a:lnTo>
                  <a:lnTo>
                    <a:pt x="582" y="282"/>
                  </a:lnTo>
                  <a:lnTo>
                    <a:pt x="588" y="282"/>
                  </a:lnTo>
                  <a:lnTo>
                    <a:pt x="594" y="282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312"/>
                  </a:lnTo>
                  <a:lnTo>
                    <a:pt x="624" y="312"/>
                  </a:lnTo>
                  <a:lnTo>
                    <a:pt x="630" y="312"/>
                  </a:lnTo>
                  <a:lnTo>
                    <a:pt x="636" y="312"/>
                  </a:lnTo>
                  <a:lnTo>
                    <a:pt x="642" y="312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330"/>
                  </a:lnTo>
                  <a:lnTo>
                    <a:pt x="672" y="330"/>
                  </a:lnTo>
                  <a:lnTo>
                    <a:pt x="678" y="330"/>
                  </a:lnTo>
                  <a:lnTo>
                    <a:pt x="684" y="330"/>
                  </a:lnTo>
                  <a:lnTo>
                    <a:pt x="690" y="33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360"/>
                  </a:lnTo>
                  <a:lnTo>
                    <a:pt x="720" y="360"/>
                  </a:lnTo>
                  <a:lnTo>
                    <a:pt x="726" y="36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9" name="Freeform 39"/>
            <p:cNvSpPr>
              <a:spLocks/>
            </p:cNvSpPr>
            <p:nvPr/>
          </p:nvSpPr>
          <p:spPr bwMode="auto">
            <a:xfrm>
              <a:off x="4586288" y="3979863"/>
              <a:ext cx="1171575" cy="2276475"/>
            </a:xfrm>
            <a:custGeom>
              <a:avLst/>
              <a:gdLst/>
              <a:ahLst/>
              <a:cxnLst>
                <a:cxn ang="0">
                  <a:pos x="12" y="1368"/>
                </a:cxn>
                <a:cxn ang="0">
                  <a:pos x="24" y="1008"/>
                </a:cxn>
                <a:cxn ang="0">
                  <a:pos x="42" y="1392"/>
                </a:cxn>
                <a:cxn ang="0">
                  <a:pos x="60" y="1392"/>
                </a:cxn>
                <a:cxn ang="0">
                  <a:pos x="72" y="1008"/>
                </a:cxn>
                <a:cxn ang="0">
                  <a:pos x="90" y="1416"/>
                </a:cxn>
                <a:cxn ang="0">
                  <a:pos x="108" y="1416"/>
                </a:cxn>
                <a:cxn ang="0">
                  <a:pos x="120" y="1008"/>
                </a:cxn>
                <a:cxn ang="0">
                  <a:pos x="138" y="1434"/>
                </a:cxn>
                <a:cxn ang="0">
                  <a:pos x="156" y="1434"/>
                </a:cxn>
                <a:cxn ang="0">
                  <a:pos x="174" y="1008"/>
                </a:cxn>
                <a:cxn ang="0">
                  <a:pos x="192" y="144"/>
                </a:cxn>
                <a:cxn ang="0">
                  <a:pos x="210" y="144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1008"/>
                </a:cxn>
                <a:cxn ang="0">
                  <a:pos x="282" y="1008"/>
                </a:cxn>
                <a:cxn ang="0">
                  <a:pos x="300" y="1008"/>
                </a:cxn>
                <a:cxn ang="0">
                  <a:pos x="318" y="1008"/>
                </a:cxn>
                <a:cxn ang="0">
                  <a:pos x="336" y="1008"/>
                </a:cxn>
                <a:cxn ang="0">
                  <a:pos x="354" y="1008"/>
                </a:cxn>
                <a:cxn ang="0">
                  <a:pos x="372" y="1008"/>
                </a:cxn>
                <a:cxn ang="0">
                  <a:pos x="390" y="1008"/>
                </a:cxn>
                <a:cxn ang="0">
                  <a:pos x="408" y="1008"/>
                </a:cxn>
                <a:cxn ang="0">
                  <a:pos x="426" y="1008"/>
                </a:cxn>
                <a:cxn ang="0">
                  <a:pos x="444" y="1008"/>
                </a:cxn>
                <a:cxn ang="0">
                  <a:pos x="462" y="1008"/>
                </a:cxn>
                <a:cxn ang="0">
                  <a:pos x="480" y="1008"/>
                </a:cxn>
                <a:cxn ang="0">
                  <a:pos x="498" y="1008"/>
                </a:cxn>
                <a:cxn ang="0">
                  <a:pos x="516" y="1008"/>
                </a:cxn>
                <a:cxn ang="0">
                  <a:pos x="534" y="1008"/>
                </a:cxn>
                <a:cxn ang="0">
                  <a:pos x="552" y="1008"/>
                </a:cxn>
                <a:cxn ang="0">
                  <a:pos x="570" y="1014"/>
                </a:cxn>
                <a:cxn ang="0">
                  <a:pos x="588" y="1014"/>
                </a:cxn>
                <a:cxn ang="0">
                  <a:pos x="606" y="1008"/>
                </a:cxn>
                <a:cxn ang="0">
                  <a:pos x="624" y="1026"/>
                </a:cxn>
                <a:cxn ang="0">
                  <a:pos x="642" y="1026"/>
                </a:cxn>
                <a:cxn ang="0">
                  <a:pos x="660" y="1008"/>
                </a:cxn>
                <a:cxn ang="0">
                  <a:pos x="678" y="1044"/>
                </a:cxn>
                <a:cxn ang="0">
                  <a:pos x="696" y="1044"/>
                </a:cxn>
                <a:cxn ang="0">
                  <a:pos x="708" y="1008"/>
                </a:cxn>
                <a:cxn ang="0">
                  <a:pos x="726" y="1068"/>
                </a:cxn>
              </a:cxnLst>
              <a:rect l="0" t="0" r="r" b="b"/>
              <a:pathLst>
                <a:path w="738" h="1434">
                  <a:moveTo>
                    <a:pt x="0" y="1368"/>
                  </a:moveTo>
                  <a:lnTo>
                    <a:pt x="6" y="1368"/>
                  </a:lnTo>
                  <a:lnTo>
                    <a:pt x="12" y="1368"/>
                  </a:lnTo>
                  <a:lnTo>
                    <a:pt x="18" y="1368"/>
                  </a:lnTo>
                  <a:lnTo>
                    <a:pt x="18" y="1008"/>
                  </a:lnTo>
                  <a:lnTo>
                    <a:pt x="24" y="1008"/>
                  </a:lnTo>
                  <a:lnTo>
                    <a:pt x="30" y="1008"/>
                  </a:lnTo>
                  <a:lnTo>
                    <a:pt x="36" y="1392"/>
                  </a:lnTo>
                  <a:lnTo>
                    <a:pt x="42" y="1392"/>
                  </a:lnTo>
                  <a:lnTo>
                    <a:pt x="48" y="1392"/>
                  </a:lnTo>
                  <a:lnTo>
                    <a:pt x="54" y="1392"/>
                  </a:lnTo>
                  <a:lnTo>
                    <a:pt x="60" y="1392"/>
                  </a:lnTo>
                  <a:lnTo>
                    <a:pt x="66" y="1392"/>
                  </a:lnTo>
                  <a:lnTo>
                    <a:pt x="66" y="1008"/>
                  </a:lnTo>
                  <a:lnTo>
                    <a:pt x="72" y="1008"/>
                  </a:lnTo>
                  <a:lnTo>
                    <a:pt x="78" y="1008"/>
                  </a:lnTo>
                  <a:lnTo>
                    <a:pt x="84" y="1416"/>
                  </a:lnTo>
                  <a:lnTo>
                    <a:pt x="90" y="1416"/>
                  </a:lnTo>
                  <a:lnTo>
                    <a:pt x="96" y="1416"/>
                  </a:lnTo>
                  <a:lnTo>
                    <a:pt x="102" y="1416"/>
                  </a:lnTo>
                  <a:lnTo>
                    <a:pt x="108" y="1416"/>
                  </a:lnTo>
                  <a:lnTo>
                    <a:pt x="114" y="1416"/>
                  </a:lnTo>
                  <a:lnTo>
                    <a:pt x="114" y="1008"/>
                  </a:lnTo>
                  <a:lnTo>
                    <a:pt x="120" y="1008"/>
                  </a:lnTo>
                  <a:lnTo>
                    <a:pt x="126" y="1008"/>
                  </a:lnTo>
                  <a:lnTo>
                    <a:pt x="132" y="1434"/>
                  </a:lnTo>
                  <a:lnTo>
                    <a:pt x="138" y="1434"/>
                  </a:lnTo>
                  <a:lnTo>
                    <a:pt x="144" y="1434"/>
                  </a:lnTo>
                  <a:lnTo>
                    <a:pt x="150" y="1434"/>
                  </a:lnTo>
                  <a:lnTo>
                    <a:pt x="156" y="1434"/>
                  </a:lnTo>
                  <a:lnTo>
                    <a:pt x="162" y="1434"/>
                  </a:lnTo>
                  <a:lnTo>
                    <a:pt x="168" y="1008"/>
                  </a:lnTo>
                  <a:lnTo>
                    <a:pt x="174" y="1008"/>
                  </a:lnTo>
                  <a:lnTo>
                    <a:pt x="180" y="144"/>
                  </a:lnTo>
                  <a:lnTo>
                    <a:pt x="186" y="144"/>
                  </a:lnTo>
                  <a:lnTo>
                    <a:pt x="192" y="144"/>
                  </a:lnTo>
                  <a:lnTo>
                    <a:pt x="198" y="144"/>
                  </a:lnTo>
                  <a:lnTo>
                    <a:pt x="204" y="144"/>
                  </a:lnTo>
                  <a:lnTo>
                    <a:pt x="210" y="144"/>
                  </a:lnTo>
                  <a:lnTo>
                    <a:pt x="216" y="1008"/>
                  </a:lnTo>
                  <a:lnTo>
                    <a:pt x="222" y="1008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1008"/>
                  </a:lnTo>
                  <a:lnTo>
                    <a:pt x="270" y="1008"/>
                  </a:lnTo>
                  <a:lnTo>
                    <a:pt x="276" y="1008"/>
                  </a:lnTo>
                  <a:lnTo>
                    <a:pt x="282" y="1008"/>
                  </a:lnTo>
                  <a:lnTo>
                    <a:pt x="288" y="1008"/>
                  </a:lnTo>
                  <a:lnTo>
                    <a:pt x="294" y="1008"/>
                  </a:lnTo>
                  <a:lnTo>
                    <a:pt x="300" y="1008"/>
                  </a:lnTo>
                  <a:lnTo>
                    <a:pt x="306" y="1008"/>
                  </a:lnTo>
                  <a:lnTo>
                    <a:pt x="312" y="1008"/>
                  </a:lnTo>
                  <a:lnTo>
                    <a:pt x="318" y="1008"/>
                  </a:lnTo>
                  <a:lnTo>
                    <a:pt x="324" y="1008"/>
                  </a:lnTo>
                  <a:lnTo>
                    <a:pt x="330" y="1008"/>
                  </a:lnTo>
                  <a:lnTo>
                    <a:pt x="336" y="1008"/>
                  </a:lnTo>
                  <a:lnTo>
                    <a:pt x="342" y="1008"/>
                  </a:lnTo>
                  <a:lnTo>
                    <a:pt x="348" y="1008"/>
                  </a:lnTo>
                  <a:lnTo>
                    <a:pt x="354" y="1008"/>
                  </a:lnTo>
                  <a:lnTo>
                    <a:pt x="360" y="1008"/>
                  </a:lnTo>
                  <a:lnTo>
                    <a:pt x="366" y="1008"/>
                  </a:lnTo>
                  <a:lnTo>
                    <a:pt x="372" y="1008"/>
                  </a:lnTo>
                  <a:lnTo>
                    <a:pt x="378" y="1008"/>
                  </a:lnTo>
                  <a:lnTo>
                    <a:pt x="384" y="1008"/>
                  </a:lnTo>
                  <a:lnTo>
                    <a:pt x="390" y="1008"/>
                  </a:lnTo>
                  <a:lnTo>
                    <a:pt x="396" y="1008"/>
                  </a:lnTo>
                  <a:lnTo>
                    <a:pt x="402" y="1008"/>
                  </a:lnTo>
                  <a:lnTo>
                    <a:pt x="408" y="1008"/>
                  </a:lnTo>
                  <a:lnTo>
                    <a:pt x="414" y="1008"/>
                  </a:lnTo>
                  <a:lnTo>
                    <a:pt x="420" y="1008"/>
                  </a:lnTo>
                  <a:lnTo>
                    <a:pt x="426" y="1008"/>
                  </a:lnTo>
                  <a:lnTo>
                    <a:pt x="432" y="1008"/>
                  </a:lnTo>
                  <a:lnTo>
                    <a:pt x="438" y="1008"/>
                  </a:lnTo>
                  <a:lnTo>
                    <a:pt x="444" y="1008"/>
                  </a:lnTo>
                  <a:lnTo>
                    <a:pt x="450" y="1008"/>
                  </a:lnTo>
                  <a:lnTo>
                    <a:pt x="456" y="1008"/>
                  </a:lnTo>
                  <a:lnTo>
                    <a:pt x="462" y="1008"/>
                  </a:lnTo>
                  <a:lnTo>
                    <a:pt x="468" y="1008"/>
                  </a:lnTo>
                  <a:lnTo>
                    <a:pt x="474" y="1008"/>
                  </a:lnTo>
                  <a:lnTo>
                    <a:pt x="480" y="1008"/>
                  </a:lnTo>
                  <a:lnTo>
                    <a:pt x="486" y="1008"/>
                  </a:lnTo>
                  <a:lnTo>
                    <a:pt x="492" y="1008"/>
                  </a:lnTo>
                  <a:lnTo>
                    <a:pt x="498" y="1008"/>
                  </a:lnTo>
                  <a:lnTo>
                    <a:pt x="504" y="1008"/>
                  </a:lnTo>
                  <a:lnTo>
                    <a:pt x="510" y="1008"/>
                  </a:lnTo>
                  <a:lnTo>
                    <a:pt x="516" y="1008"/>
                  </a:lnTo>
                  <a:lnTo>
                    <a:pt x="522" y="1008"/>
                  </a:lnTo>
                  <a:lnTo>
                    <a:pt x="528" y="1008"/>
                  </a:lnTo>
                  <a:lnTo>
                    <a:pt x="534" y="1008"/>
                  </a:lnTo>
                  <a:lnTo>
                    <a:pt x="540" y="1008"/>
                  </a:lnTo>
                  <a:lnTo>
                    <a:pt x="546" y="1008"/>
                  </a:lnTo>
                  <a:lnTo>
                    <a:pt x="552" y="1008"/>
                  </a:lnTo>
                  <a:lnTo>
                    <a:pt x="558" y="1008"/>
                  </a:lnTo>
                  <a:lnTo>
                    <a:pt x="564" y="1008"/>
                  </a:lnTo>
                  <a:lnTo>
                    <a:pt x="570" y="1014"/>
                  </a:lnTo>
                  <a:lnTo>
                    <a:pt x="576" y="1014"/>
                  </a:lnTo>
                  <a:lnTo>
                    <a:pt x="582" y="1014"/>
                  </a:lnTo>
                  <a:lnTo>
                    <a:pt x="588" y="1014"/>
                  </a:lnTo>
                  <a:lnTo>
                    <a:pt x="594" y="1014"/>
                  </a:lnTo>
                  <a:lnTo>
                    <a:pt x="600" y="1008"/>
                  </a:lnTo>
                  <a:lnTo>
                    <a:pt x="606" y="1008"/>
                  </a:lnTo>
                  <a:lnTo>
                    <a:pt x="612" y="1008"/>
                  </a:lnTo>
                  <a:lnTo>
                    <a:pt x="618" y="1026"/>
                  </a:lnTo>
                  <a:lnTo>
                    <a:pt x="624" y="1026"/>
                  </a:lnTo>
                  <a:lnTo>
                    <a:pt x="630" y="1026"/>
                  </a:lnTo>
                  <a:lnTo>
                    <a:pt x="636" y="1026"/>
                  </a:lnTo>
                  <a:lnTo>
                    <a:pt x="642" y="1026"/>
                  </a:lnTo>
                  <a:lnTo>
                    <a:pt x="648" y="1008"/>
                  </a:lnTo>
                  <a:lnTo>
                    <a:pt x="654" y="1008"/>
                  </a:lnTo>
                  <a:lnTo>
                    <a:pt x="660" y="1008"/>
                  </a:lnTo>
                  <a:lnTo>
                    <a:pt x="666" y="1044"/>
                  </a:lnTo>
                  <a:lnTo>
                    <a:pt x="672" y="1044"/>
                  </a:lnTo>
                  <a:lnTo>
                    <a:pt x="678" y="1044"/>
                  </a:lnTo>
                  <a:lnTo>
                    <a:pt x="684" y="1044"/>
                  </a:lnTo>
                  <a:lnTo>
                    <a:pt x="690" y="1044"/>
                  </a:lnTo>
                  <a:lnTo>
                    <a:pt x="696" y="1044"/>
                  </a:lnTo>
                  <a:lnTo>
                    <a:pt x="696" y="1008"/>
                  </a:lnTo>
                  <a:lnTo>
                    <a:pt x="702" y="1008"/>
                  </a:lnTo>
                  <a:lnTo>
                    <a:pt x="708" y="1008"/>
                  </a:lnTo>
                  <a:lnTo>
                    <a:pt x="714" y="1068"/>
                  </a:lnTo>
                  <a:lnTo>
                    <a:pt x="720" y="1068"/>
                  </a:lnTo>
                  <a:lnTo>
                    <a:pt x="726" y="1068"/>
                  </a:lnTo>
                  <a:lnTo>
                    <a:pt x="732" y="1068"/>
                  </a:lnTo>
                  <a:lnTo>
                    <a:pt x="738" y="106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0" name="Freeform 40"/>
            <p:cNvSpPr>
              <a:spLocks/>
            </p:cNvSpPr>
            <p:nvPr/>
          </p:nvSpPr>
          <p:spPr bwMode="auto">
            <a:xfrm>
              <a:off x="5757863" y="5580063"/>
              <a:ext cx="742950" cy="485775"/>
            </a:xfrm>
            <a:custGeom>
              <a:avLst/>
              <a:gdLst/>
              <a:ahLst/>
              <a:cxnLst>
                <a:cxn ang="0">
                  <a:pos x="6" y="60"/>
                </a:cxn>
                <a:cxn ang="0">
                  <a:pos x="12" y="0"/>
                </a:cxn>
                <a:cxn ang="0">
                  <a:pos x="24" y="96"/>
                </a:cxn>
                <a:cxn ang="0">
                  <a:pos x="36" y="96"/>
                </a:cxn>
                <a:cxn ang="0">
                  <a:pos x="48" y="96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8" y="168"/>
                </a:cxn>
                <a:cxn ang="0">
                  <a:pos x="90" y="168"/>
                </a:cxn>
                <a:cxn ang="0">
                  <a:pos x="102" y="168"/>
                </a:cxn>
                <a:cxn ang="0">
                  <a:pos x="114" y="0"/>
                </a:cxn>
                <a:cxn ang="0">
                  <a:pos x="126" y="306"/>
                </a:cxn>
                <a:cxn ang="0">
                  <a:pos x="138" y="306"/>
                </a:cxn>
                <a:cxn ang="0">
                  <a:pos x="150" y="306"/>
                </a:cxn>
                <a:cxn ang="0">
                  <a:pos x="162" y="0"/>
                </a:cxn>
                <a:cxn ang="0">
                  <a:pos x="174" y="264"/>
                </a:cxn>
                <a:cxn ang="0">
                  <a:pos x="186" y="264"/>
                </a:cxn>
                <a:cxn ang="0">
                  <a:pos x="198" y="264"/>
                </a:cxn>
                <a:cxn ang="0">
                  <a:pos x="210" y="0"/>
                </a:cxn>
                <a:cxn ang="0">
                  <a:pos x="222" y="0"/>
                </a:cxn>
                <a:cxn ang="0">
                  <a:pos x="234" y="0"/>
                </a:cxn>
                <a:cxn ang="0">
                  <a:pos x="246" y="0"/>
                </a:cxn>
                <a:cxn ang="0">
                  <a:pos x="258" y="0"/>
                </a:cxn>
                <a:cxn ang="0">
                  <a:pos x="270" y="0"/>
                </a:cxn>
                <a:cxn ang="0">
                  <a:pos x="282" y="0"/>
                </a:cxn>
                <a:cxn ang="0">
                  <a:pos x="294" y="0"/>
                </a:cxn>
                <a:cxn ang="0">
                  <a:pos x="306" y="0"/>
                </a:cxn>
                <a:cxn ang="0">
                  <a:pos x="318" y="0"/>
                </a:cxn>
                <a:cxn ang="0">
                  <a:pos x="330" y="0"/>
                </a:cxn>
                <a:cxn ang="0">
                  <a:pos x="342" y="0"/>
                </a:cxn>
                <a:cxn ang="0">
                  <a:pos x="354" y="0"/>
                </a:cxn>
                <a:cxn ang="0">
                  <a:pos x="366" y="0"/>
                </a:cxn>
                <a:cxn ang="0">
                  <a:pos x="378" y="0"/>
                </a:cxn>
                <a:cxn ang="0">
                  <a:pos x="390" y="0"/>
                </a:cxn>
                <a:cxn ang="0">
                  <a:pos x="402" y="0"/>
                </a:cxn>
                <a:cxn ang="0">
                  <a:pos x="414" y="0"/>
                </a:cxn>
                <a:cxn ang="0">
                  <a:pos x="426" y="0"/>
                </a:cxn>
                <a:cxn ang="0">
                  <a:pos x="438" y="0"/>
                </a:cxn>
                <a:cxn ang="0">
                  <a:pos x="450" y="0"/>
                </a:cxn>
                <a:cxn ang="0">
                  <a:pos x="462" y="0"/>
                </a:cxn>
              </a:cxnLst>
              <a:rect l="0" t="0" r="r" b="b"/>
              <a:pathLst>
                <a:path w="468" h="306">
                  <a:moveTo>
                    <a:pt x="0" y="60"/>
                  </a:moveTo>
                  <a:lnTo>
                    <a:pt x="6" y="6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96"/>
                  </a:lnTo>
                  <a:lnTo>
                    <a:pt x="30" y="96"/>
                  </a:lnTo>
                  <a:lnTo>
                    <a:pt x="36" y="96"/>
                  </a:lnTo>
                  <a:lnTo>
                    <a:pt x="42" y="96"/>
                  </a:lnTo>
                  <a:lnTo>
                    <a:pt x="48" y="96"/>
                  </a:lnTo>
                  <a:lnTo>
                    <a:pt x="54" y="96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168"/>
                  </a:lnTo>
                  <a:lnTo>
                    <a:pt x="78" y="168"/>
                  </a:lnTo>
                  <a:lnTo>
                    <a:pt x="84" y="168"/>
                  </a:lnTo>
                  <a:lnTo>
                    <a:pt x="90" y="168"/>
                  </a:lnTo>
                  <a:lnTo>
                    <a:pt x="96" y="168"/>
                  </a:lnTo>
                  <a:lnTo>
                    <a:pt x="102" y="168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306"/>
                  </a:lnTo>
                  <a:lnTo>
                    <a:pt x="126" y="306"/>
                  </a:lnTo>
                  <a:lnTo>
                    <a:pt x="132" y="306"/>
                  </a:lnTo>
                  <a:lnTo>
                    <a:pt x="138" y="306"/>
                  </a:lnTo>
                  <a:lnTo>
                    <a:pt x="144" y="306"/>
                  </a:lnTo>
                  <a:lnTo>
                    <a:pt x="150" y="306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264"/>
                  </a:lnTo>
                  <a:lnTo>
                    <a:pt x="174" y="264"/>
                  </a:lnTo>
                  <a:lnTo>
                    <a:pt x="180" y="264"/>
                  </a:lnTo>
                  <a:lnTo>
                    <a:pt x="186" y="264"/>
                  </a:lnTo>
                  <a:lnTo>
                    <a:pt x="192" y="264"/>
                  </a:lnTo>
                  <a:lnTo>
                    <a:pt x="198" y="264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1" name="Freeform 41"/>
            <p:cNvSpPr>
              <a:spLocks/>
            </p:cNvSpPr>
            <p:nvPr/>
          </p:nvSpPr>
          <p:spPr bwMode="auto">
            <a:xfrm>
              <a:off x="2262188" y="5580063"/>
              <a:ext cx="1123950" cy="8763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138"/>
                </a:cxn>
                <a:cxn ang="0">
                  <a:pos x="102" y="138"/>
                </a:cxn>
                <a:cxn ang="0">
                  <a:pos x="120" y="276"/>
                </a:cxn>
                <a:cxn ang="0">
                  <a:pos x="138" y="138"/>
                </a:cxn>
                <a:cxn ang="0">
                  <a:pos x="150" y="138"/>
                </a:cxn>
                <a:cxn ang="0">
                  <a:pos x="168" y="276"/>
                </a:cxn>
                <a:cxn ang="0">
                  <a:pos x="180" y="138"/>
                </a:cxn>
                <a:cxn ang="0">
                  <a:pos x="198" y="276"/>
                </a:cxn>
                <a:cxn ang="0">
                  <a:pos x="210" y="138"/>
                </a:cxn>
                <a:cxn ang="0">
                  <a:pos x="222" y="138"/>
                </a:cxn>
                <a:cxn ang="0">
                  <a:pos x="240" y="276"/>
                </a:cxn>
                <a:cxn ang="0">
                  <a:pos x="252" y="138"/>
                </a:cxn>
                <a:cxn ang="0">
                  <a:pos x="270" y="276"/>
                </a:cxn>
                <a:cxn ang="0">
                  <a:pos x="288" y="282"/>
                </a:cxn>
                <a:cxn ang="0">
                  <a:pos x="306" y="138"/>
                </a:cxn>
                <a:cxn ang="0">
                  <a:pos x="324" y="0"/>
                </a:cxn>
                <a:cxn ang="0">
                  <a:pos x="342" y="0"/>
                </a:cxn>
                <a:cxn ang="0">
                  <a:pos x="360" y="0"/>
                </a:cxn>
                <a:cxn ang="0">
                  <a:pos x="378" y="0"/>
                </a:cxn>
                <a:cxn ang="0">
                  <a:pos x="396" y="0"/>
                </a:cxn>
                <a:cxn ang="0">
                  <a:pos x="414" y="276"/>
                </a:cxn>
                <a:cxn ang="0">
                  <a:pos x="432" y="552"/>
                </a:cxn>
                <a:cxn ang="0">
                  <a:pos x="450" y="276"/>
                </a:cxn>
                <a:cxn ang="0">
                  <a:pos x="468" y="276"/>
                </a:cxn>
                <a:cxn ang="0">
                  <a:pos x="486" y="552"/>
                </a:cxn>
                <a:cxn ang="0">
                  <a:pos x="504" y="546"/>
                </a:cxn>
                <a:cxn ang="0">
                  <a:pos x="522" y="270"/>
                </a:cxn>
                <a:cxn ang="0">
                  <a:pos x="540" y="276"/>
                </a:cxn>
                <a:cxn ang="0">
                  <a:pos x="552" y="552"/>
                </a:cxn>
                <a:cxn ang="0">
                  <a:pos x="570" y="276"/>
                </a:cxn>
                <a:cxn ang="0">
                  <a:pos x="582" y="552"/>
                </a:cxn>
                <a:cxn ang="0">
                  <a:pos x="600" y="276"/>
                </a:cxn>
                <a:cxn ang="0">
                  <a:pos x="612" y="276"/>
                </a:cxn>
                <a:cxn ang="0">
                  <a:pos x="624" y="552"/>
                </a:cxn>
                <a:cxn ang="0">
                  <a:pos x="642" y="276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</a:cxnLst>
              <a:rect l="0" t="0" r="r" b="b"/>
              <a:pathLst>
                <a:path w="708" h="55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138"/>
                  </a:lnTo>
                  <a:lnTo>
                    <a:pt x="78" y="138"/>
                  </a:lnTo>
                  <a:lnTo>
                    <a:pt x="84" y="138"/>
                  </a:lnTo>
                  <a:lnTo>
                    <a:pt x="90" y="138"/>
                  </a:lnTo>
                  <a:lnTo>
                    <a:pt x="96" y="276"/>
                  </a:lnTo>
                  <a:lnTo>
                    <a:pt x="102" y="138"/>
                  </a:lnTo>
                  <a:lnTo>
                    <a:pt x="108" y="138"/>
                  </a:lnTo>
                  <a:lnTo>
                    <a:pt x="114" y="138"/>
                  </a:lnTo>
                  <a:lnTo>
                    <a:pt x="120" y="276"/>
                  </a:lnTo>
                  <a:lnTo>
                    <a:pt x="126" y="138"/>
                  </a:lnTo>
                  <a:lnTo>
                    <a:pt x="132" y="138"/>
                  </a:lnTo>
                  <a:lnTo>
                    <a:pt x="138" y="138"/>
                  </a:lnTo>
                  <a:lnTo>
                    <a:pt x="144" y="276"/>
                  </a:lnTo>
                  <a:lnTo>
                    <a:pt x="150" y="276"/>
                  </a:lnTo>
                  <a:lnTo>
                    <a:pt x="150" y="138"/>
                  </a:lnTo>
                  <a:lnTo>
                    <a:pt x="156" y="138"/>
                  </a:lnTo>
                  <a:lnTo>
                    <a:pt x="162" y="138"/>
                  </a:lnTo>
                  <a:lnTo>
                    <a:pt x="168" y="276"/>
                  </a:lnTo>
                  <a:lnTo>
                    <a:pt x="174" y="276"/>
                  </a:lnTo>
                  <a:lnTo>
                    <a:pt x="174" y="138"/>
                  </a:lnTo>
                  <a:lnTo>
                    <a:pt x="180" y="138"/>
                  </a:lnTo>
                  <a:lnTo>
                    <a:pt x="186" y="138"/>
                  </a:lnTo>
                  <a:lnTo>
                    <a:pt x="192" y="276"/>
                  </a:lnTo>
                  <a:lnTo>
                    <a:pt x="198" y="276"/>
                  </a:lnTo>
                  <a:lnTo>
                    <a:pt x="198" y="138"/>
                  </a:lnTo>
                  <a:lnTo>
                    <a:pt x="204" y="138"/>
                  </a:lnTo>
                  <a:lnTo>
                    <a:pt x="210" y="138"/>
                  </a:lnTo>
                  <a:lnTo>
                    <a:pt x="216" y="276"/>
                  </a:lnTo>
                  <a:lnTo>
                    <a:pt x="222" y="276"/>
                  </a:lnTo>
                  <a:lnTo>
                    <a:pt x="222" y="138"/>
                  </a:lnTo>
                  <a:lnTo>
                    <a:pt x="228" y="138"/>
                  </a:lnTo>
                  <a:lnTo>
                    <a:pt x="234" y="138"/>
                  </a:lnTo>
                  <a:lnTo>
                    <a:pt x="240" y="276"/>
                  </a:lnTo>
                  <a:lnTo>
                    <a:pt x="246" y="276"/>
                  </a:lnTo>
                  <a:lnTo>
                    <a:pt x="246" y="138"/>
                  </a:lnTo>
                  <a:lnTo>
                    <a:pt x="252" y="138"/>
                  </a:lnTo>
                  <a:lnTo>
                    <a:pt x="258" y="138"/>
                  </a:lnTo>
                  <a:lnTo>
                    <a:pt x="264" y="276"/>
                  </a:lnTo>
                  <a:lnTo>
                    <a:pt x="270" y="276"/>
                  </a:lnTo>
                  <a:lnTo>
                    <a:pt x="276" y="138"/>
                  </a:lnTo>
                  <a:lnTo>
                    <a:pt x="282" y="138"/>
                  </a:lnTo>
                  <a:lnTo>
                    <a:pt x="288" y="282"/>
                  </a:lnTo>
                  <a:lnTo>
                    <a:pt x="294" y="282"/>
                  </a:lnTo>
                  <a:lnTo>
                    <a:pt x="300" y="138"/>
                  </a:lnTo>
                  <a:lnTo>
                    <a:pt x="306" y="138"/>
                  </a:lnTo>
                  <a:lnTo>
                    <a:pt x="312" y="138"/>
                  </a:lnTo>
                  <a:lnTo>
                    <a:pt x="318" y="138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276"/>
                  </a:lnTo>
                  <a:lnTo>
                    <a:pt x="414" y="276"/>
                  </a:lnTo>
                  <a:lnTo>
                    <a:pt x="420" y="276"/>
                  </a:lnTo>
                  <a:lnTo>
                    <a:pt x="426" y="276"/>
                  </a:lnTo>
                  <a:lnTo>
                    <a:pt x="432" y="552"/>
                  </a:lnTo>
                  <a:lnTo>
                    <a:pt x="438" y="552"/>
                  </a:lnTo>
                  <a:lnTo>
                    <a:pt x="444" y="276"/>
                  </a:lnTo>
                  <a:lnTo>
                    <a:pt x="450" y="276"/>
                  </a:lnTo>
                  <a:lnTo>
                    <a:pt x="456" y="552"/>
                  </a:lnTo>
                  <a:lnTo>
                    <a:pt x="462" y="552"/>
                  </a:lnTo>
                  <a:lnTo>
                    <a:pt x="468" y="276"/>
                  </a:lnTo>
                  <a:lnTo>
                    <a:pt x="474" y="276"/>
                  </a:lnTo>
                  <a:lnTo>
                    <a:pt x="480" y="552"/>
                  </a:lnTo>
                  <a:lnTo>
                    <a:pt x="486" y="552"/>
                  </a:lnTo>
                  <a:lnTo>
                    <a:pt x="492" y="276"/>
                  </a:lnTo>
                  <a:lnTo>
                    <a:pt x="498" y="276"/>
                  </a:lnTo>
                  <a:lnTo>
                    <a:pt x="504" y="546"/>
                  </a:lnTo>
                  <a:lnTo>
                    <a:pt x="510" y="546"/>
                  </a:lnTo>
                  <a:lnTo>
                    <a:pt x="516" y="270"/>
                  </a:lnTo>
                  <a:lnTo>
                    <a:pt x="522" y="270"/>
                  </a:lnTo>
                  <a:lnTo>
                    <a:pt x="528" y="546"/>
                  </a:lnTo>
                  <a:lnTo>
                    <a:pt x="534" y="546"/>
                  </a:lnTo>
                  <a:lnTo>
                    <a:pt x="540" y="276"/>
                  </a:lnTo>
                  <a:lnTo>
                    <a:pt x="546" y="276"/>
                  </a:lnTo>
                  <a:lnTo>
                    <a:pt x="552" y="276"/>
                  </a:lnTo>
                  <a:lnTo>
                    <a:pt x="552" y="552"/>
                  </a:lnTo>
                  <a:lnTo>
                    <a:pt x="558" y="552"/>
                  </a:lnTo>
                  <a:lnTo>
                    <a:pt x="564" y="276"/>
                  </a:lnTo>
                  <a:lnTo>
                    <a:pt x="570" y="276"/>
                  </a:lnTo>
                  <a:lnTo>
                    <a:pt x="576" y="276"/>
                  </a:lnTo>
                  <a:lnTo>
                    <a:pt x="576" y="552"/>
                  </a:lnTo>
                  <a:lnTo>
                    <a:pt x="582" y="552"/>
                  </a:lnTo>
                  <a:lnTo>
                    <a:pt x="588" y="276"/>
                  </a:lnTo>
                  <a:lnTo>
                    <a:pt x="594" y="276"/>
                  </a:lnTo>
                  <a:lnTo>
                    <a:pt x="600" y="276"/>
                  </a:lnTo>
                  <a:lnTo>
                    <a:pt x="600" y="552"/>
                  </a:lnTo>
                  <a:lnTo>
                    <a:pt x="606" y="552"/>
                  </a:lnTo>
                  <a:lnTo>
                    <a:pt x="612" y="276"/>
                  </a:lnTo>
                  <a:lnTo>
                    <a:pt x="618" y="276"/>
                  </a:lnTo>
                  <a:lnTo>
                    <a:pt x="624" y="276"/>
                  </a:lnTo>
                  <a:lnTo>
                    <a:pt x="624" y="552"/>
                  </a:lnTo>
                  <a:lnTo>
                    <a:pt x="630" y="552"/>
                  </a:lnTo>
                  <a:lnTo>
                    <a:pt x="636" y="276"/>
                  </a:lnTo>
                  <a:lnTo>
                    <a:pt x="642" y="276"/>
                  </a:lnTo>
                  <a:lnTo>
                    <a:pt x="648" y="276"/>
                  </a:lnTo>
                  <a:lnTo>
                    <a:pt x="654" y="276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2" name="Freeform 42"/>
            <p:cNvSpPr>
              <a:spLocks/>
            </p:cNvSpPr>
            <p:nvPr/>
          </p:nvSpPr>
          <p:spPr bwMode="auto">
            <a:xfrm>
              <a:off x="3386138" y="5580063"/>
              <a:ext cx="1114425" cy="5810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6"/>
                </a:cxn>
                <a:cxn ang="0">
                  <a:pos x="66" y="12"/>
                </a:cxn>
                <a:cxn ang="0">
                  <a:pos x="84" y="12"/>
                </a:cxn>
                <a:cxn ang="0">
                  <a:pos x="102" y="18"/>
                </a:cxn>
                <a:cxn ang="0">
                  <a:pos x="120" y="42"/>
                </a:cxn>
                <a:cxn ang="0">
                  <a:pos x="132" y="24"/>
                </a:cxn>
                <a:cxn ang="0">
                  <a:pos x="144" y="30"/>
                </a:cxn>
                <a:cxn ang="0">
                  <a:pos x="162" y="66"/>
                </a:cxn>
                <a:cxn ang="0">
                  <a:pos x="174" y="36"/>
                </a:cxn>
                <a:cxn ang="0">
                  <a:pos x="192" y="78"/>
                </a:cxn>
                <a:cxn ang="0">
                  <a:pos x="204" y="42"/>
                </a:cxn>
                <a:cxn ang="0">
                  <a:pos x="216" y="54"/>
                </a:cxn>
                <a:cxn ang="0">
                  <a:pos x="234" y="108"/>
                </a:cxn>
                <a:cxn ang="0">
                  <a:pos x="252" y="60"/>
                </a:cxn>
                <a:cxn ang="0">
                  <a:pos x="270" y="66"/>
                </a:cxn>
                <a:cxn ang="0">
                  <a:pos x="288" y="138"/>
                </a:cxn>
                <a:cxn ang="0">
                  <a:pos x="306" y="156"/>
                </a:cxn>
                <a:cxn ang="0">
                  <a:pos x="324" y="78"/>
                </a:cxn>
                <a:cxn ang="0">
                  <a:pos x="342" y="84"/>
                </a:cxn>
                <a:cxn ang="0">
                  <a:pos x="360" y="180"/>
                </a:cxn>
                <a:cxn ang="0">
                  <a:pos x="378" y="192"/>
                </a:cxn>
                <a:cxn ang="0">
                  <a:pos x="396" y="102"/>
                </a:cxn>
                <a:cxn ang="0">
                  <a:pos x="414" y="108"/>
                </a:cxn>
                <a:cxn ang="0">
                  <a:pos x="432" y="222"/>
                </a:cxn>
                <a:cxn ang="0">
                  <a:pos x="450" y="234"/>
                </a:cxn>
                <a:cxn ang="0">
                  <a:pos x="468" y="120"/>
                </a:cxn>
                <a:cxn ang="0">
                  <a:pos x="486" y="126"/>
                </a:cxn>
                <a:cxn ang="0">
                  <a:pos x="498" y="264"/>
                </a:cxn>
                <a:cxn ang="0">
                  <a:pos x="516" y="132"/>
                </a:cxn>
                <a:cxn ang="0">
                  <a:pos x="528" y="276"/>
                </a:cxn>
                <a:cxn ang="0">
                  <a:pos x="546" y="144"/>
                </a:cxn>
                <a:cxn ang="0">
                  <a:pos x="558" y="150"/>
                </a:cxn>
                <a:cxn ang="0">
                  <a:pos x="570" y="300"/>
                </a:cxn>
                <a:cxn ang="0">
                  <a:pos x="588" y="156"/>
                </a:cxn>
                <a:cxn ang="0">
                  <a:pos x="600" y="318"/>
                </a:cxn>
                <a:cxn ang="0">
                  <a:pos x="618" y="162"/>
                </a:cxn>
                <a:cxn ang="0">
                  <a:pos x="636" y="168"/>
                </a:cxn>
                <a:cxn ang="0">
                  <a:pos x="654" y="174"/>
                </a:cxn>
                <a:cxn ang="0">
                  <a:pos x="672" y="360"/>
                </a:cxn>
                <a:cxn ang="0">
                  <a:pos x="690" y="180"/>
                </a:cxn>
              </a:cxnLst>
              <a:rect l="0" t="0" r="r" b="b"/>
              <a:pathLst>
                <a:path w="702" h="36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24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14" y="42"/>
                  </a:lnTo>
                  <a:lnTo>
                    <a:pt x="120" y="42"/>
                  </a:lnTo>
                  <a:lnTo>
                    <a:pt x="120" y="24"/>
                  </a:lnTo>
                  <a:lnTo>
                    <a:pt x="126" y="24"/>
                  </a:lnTo>
                  <a:lnTo>
                    <a:pt x="132" y="24"/>
                  </a:lnTo>
                  <a:lnTo>
                    <a:pt x="138" y="54"/>
                  </a:lnTo>
                  <a:lnTo>
                    <a:pt x="144" y="54"/>
                  </a:lnTo>
                  <a:lnTo>
                    <a:pt x="144" y="30"/>
                  </a:lnTo>
                  <a:lnTo>
                    <a:pt x="150" y="30"/>
                  </a:lnTo>
                  <a:lnTo>
                    <a:pt x="156" y="30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68" y="36"/>
                  </a:lnTo>
                  <a:lnTo>
                    <a:pt x="174" y="36"/>
                  </a:lnTo>
                  <a:lnTo>
                    <a:pt x="180" y="36"/>
                  </a:lnTo>
                  <a:lnTo>
                    <a:pt x="186" y="78"/>
                  </a:lnTo>
                  <a:lnTo>
                    <a:pt x="192" y="78"/>
                  </a:lnTo>
                  <a:lnTo>
                    <a:pt x="192" y="42"/>
                  </a:lnTo>
                  <a:lnTo>
                    <a:pt x="198" y="42"/>
                  </a:lnTo>
                  <a:lnTo>
                    <a:pt x="204" y="42"/>
                  </a:lnTo>
                  <a:lnTo>
                    <a:pt x="210" y="96"/>
                  </a:lnTo>
                  <a:lnTo>
                    <a:pt x="216" y="96"/>
                  </a:lnTo>
                  <a:lnTo>
                    <a:pt x="216" y="54"/>
                  </a:lnTo>
                  <a:lnTo>
                    <a:pt x="222" y="54"/>
                  </a:lnTo>
                  <a:lnTo>
                    <a:pt x="228" y="54"/>
                  </a:lnTo>
                  <a:lnTo>
                    <a:pt x="234" y="108"/>
                  </a:lnTo>
                  <a:lnTo>
                    <a:pt x="240" y="108"/>
                  </a:lnTo>
                  <a:lnTo>
                    <a:pt x="246" y="60"/>
                  </a:lnTo>
                  <a:lnTo>
                    <a:pt x="252" y="60"/>
                  </a:lnTo>
                  <a:lnTo>
                    <a:pt x="258" y="120"/>
                  </a:lnTo>
                  <a:lnTo>
                    <a:pt x="264" y="120"/>
                  </a:lnTo>
                  <a:lnTo>
                    <a:pt x="270" y="66"/>
                  </a:lnTo>
                  <a:lnTo>
                    <a:pt x="276" y="66"/>
                  </a:lnTo>
                  <a:lnTo>
                    <a:pt x="282" y="138"/>
                  </a:lnTo>
                  <a:lnTo>
                    <a:pt x="288" y="138"/>
                  </a:lnTo>
                  <a:lnTo>
                    <a:pt x="294" y="72"/>
                  </a:lnTo>
                  <a:lnTo>
                    <a:pt x="300" y="72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8" y="78"/>
                  </a:lnTo>
                  <a:lnTo>
                    <a:pt x="324" y="78"/>
                  </a:lnTo>
                  <a:lnTo>
                    <a:pt x="330" y="168"/>
                  </a:lnTo>
                  <a:lnTo>
                    <a:pt x="336" y="168"/>
                  </a:lnTo>
                  <a:lnTo>
                    <a:pt x="342" y="84"/>
                  </a:lnTo>
                  <a:lnTo>
                    <a:pt x="348" y="84"/>
                  </a:lnTo>
                  <a:lnTo>
                    <a:pt x="354" y="180"/>
                  </a:lnTo>
                  <a:lnTo>
                    <a:pt x="360" y="180"/>
                  </a:lnTo>
                  <a:lnTo>
                    <a:pt x="366" y="90"/>
                  </a:lnTo>
                  <a:lnTo>
                    <a:pt x="372" y="90"/>
                  </a:lnTo>
                  <a:lnTo>
                    <a:pt x="378" y="192"/>
                  </a:lnTo>
                  <a:lnTo>
                    <a:pt x="384" y="192"/>
                  </a:lnTo>
                  <a:lnTo>
                    <a:pt x="390" y="102"/>
                  </a:lnTo>
                  <a:lnTo>
                    <a:pt x="396" y="102"/>
                  </a:lnTo>
                  <a:lnTo>
                    <a:pt x="402" y="204"/>
                  </a:lnTo>
                  <a:lnTo>
                    <a:pt x="408" y="204"/>
                  </a:lnTo>
                  <a:lnTo>
                    <a:pt x="414" y="108"/>
                  </a:lnTo>
                  <a:lnTo>
                    <a:pt x="420" y="108"/>
                  </a:lnTo>
                  <a:lnTo>
                    <a:pt x="426" y="222"/>
                  </a:lnTo>
                  <a:lnTo>
                    <a:pt x="432" y="222"/>
                  </a:lnTo>
                  <a:lnTo>
                    <a:pt x="438" y="114"/>
                  </a:lnTo>
                  <a:lnTo>
                    <a:pt x="444" y="114"/>
                  </a:lnTo>
                  <a:lnTo>
                    <a:pt x="450" y="234"/>
                  </a:lnTo>
                  <a:lnTo>
                    <a:pt x="456" y="234"/>
                  </a:lnTo>
                  <a:lnTo>
                    <a:pt x="462" y="120"/>
                  </a:lnTo>
                  <a:lnTo>
                    <a:pt x="468" y="120"/>
                  </a:lnTo>
                  <a:lnTo>
                    <a:pt x="474" y="246"/>
                  </a:lnTo>
                  <a:lnTo>
                    <a:pt x="480" y="246"/>
                  </a:lnTo>
                  <a:lnTo>
                    <a:pt x="486" y="126"/>
                  </a:lnTo>
                  <a:lnTo>
                    <a:pt x="492" y="126"/>
                  </a:lnTo>
                  <a:lnTo>
                    <a:pt x="498" y="126"/>
                  </a:lnTo>
                  <a:lnTo>
                    <a:pt x="498" y="264"/>
                  </a:lnTo>
                  <a:lnTo>
                    <a:pt x="504" y="264"/>
                  </a:lnTo>
                  <a:lnTo>
                    <a:pt x="510" y="132"/>
                  </a:lnTo>
                  <a:lnTo>
                    <a:pt x="516" y="132"/>
                  </a:lnTo>
                  <a:lnTo>
                    <a:pt x="522" y="132"/>
                  </a:lnTo>
                  <a:lnTo>
                    <a:pt x="522" y="276"/>
                  </a:lnTo>
                  <a:lnTo>
                    <a:pt x="528" y="276"/>
                  </a:lnTo>
                  <a:lnTo>
                    <a:pt x="534" y="144"/>
                  </a:lnTo>
                  <a:lnTo>
                    <a:pt x="540" y="144"/>
                  </a:lnTo>
                  <a:lnTo>
                    <a:pt x="546" y="144"/>
                  </a:lnTo>
                  <a:lnTo>
                    <a:pt x="546" y="288"/>
                  </a:lnTo>
                  <a:lnTo>
                    <a:pt x="552" y="288"/>
                  </a:lnTo>
                  <a:lnTo>
                    <a:pt x="558" y="150"/>
                  </a:lnTo>
                  <a:lnTo>
                    <a:pt x="564" y="150"/>
                  </a:lnTo>
                  <a:lnTo>
                    <a:pt x="570" y="150"/>
                  </a:lnTo>
                  <a:lnTo>
                    <a:pt x="570" y="300"/>
                  </a:lnTo>
                  <a:lnTo>
                    <a:pt x="576" y="300"/>
                  </a:lnTo>
                  <a:lnTo>
                    <a:pt x="582" y="156"/>
                  </a:lnTo>
                  <a:lnTo>
                    <a:pt x="588" y="156"/>
                  </a:lnTo>
                  <a:lnTo>
                    <a:pt x="594" y="156"/>
                  </a:lnTo>
                  <a:lnTo>
                    <a:pt x="594" y="318"/>
                  </a:lnTo>
                  <a:lnTo>
                    <a:pt x="600" y="318"/>
                  </a:lnTo>
                  <a:lnTo>
                    <a:pt x="606" y="162"/>
                  </a:lnTo>
                  <a:lnTo>
                    <a:pt x="612" y="162"/>
                  </a:lnTo>
                  <a:lnTo>
                    <a:pt x="618" y="162"/>
                  </a:lnTo>
                  <a:lnTo>
                    <a:pt x="624" y="330"/>
                  </a:lnTo>
                  <a:lnTo>
                    <a:pt x="630" y="168"/>
                  </a:lnTo>
                  <a:lnTo>
                    <a:pt x="636" y="168"/>
                  </a:lnTo>
                  <a:lnTo>
                    <a:pt x="642" y="168"/>
                  </a:lnTo>
                  <a:lnTo>
                    <a:pt x="648" y="348"/>
                  </a:lnTo>
                  <a:lnTo>
                    <a:pt x="654" y="174"/>
                  </a:lnTo>
                  <a:lnTo>
                    <a:pt x="660" y="174"/>
                  </a:lnTo>
                  <a:lnTo>
                    <a:pt x="666" y="174"/>
                  </a:lnTo>
                  <a:lnTo>
                    <a:pt x="672" y="360"/>
                  </a:lnTo>
                  <a:lnTo>
                    <a:pt x="678" y="180"/>
                  </a:lnTo>
                  <a:lnTo>
                    <a:pt x="684" y="180"/>
                  </a:lnTo>
                  <a:lnTo>
                    <a:pt x="690" y="180"/>
                  </a:lnTo>
                  <a:lnTo>
                    <a:pt x="696" y="366"/>
                  </a:lnTo>
                  <a:lnTo>
                    <a:pt x="702" y="186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3" name="Freeform 43"/>
            <p:cNvSpPr>
              <a:spLocks/>
            </p:cNvSpPr>
            <p:nvPr/>
          </p:nvSpPr>
          <p:spPr bwMode="auto">
            <a:xfrm>
              <a:off x="4500563" y="5580063"/>
              <a:ext cx="1152525" cy="857250"/>
            </a:xfrm>
            <a:custGeom>
              <a:avLst/>
              <a:gdLst/>
              <a:ahLst/>
              <a:cxnLst>
                <a:cxn ang="0">
                  <a:pos x="12" y="186"/>
                </a:cxn>
                <a:cxn ang="0">
                  <a:pos x="30" y="198"/>
                </a:cxn>
                <a:cxn ang="0">
                  <a:pos x="48" y="204"/>
                </a:cxn>
                <a:cxn ang="0">
                  <a:pos x="66" y="414"/>
                </a:cxn>
                <a:cxn ang="0">
                  <a:pos x="78" y="210"/>
                </a:cxn>
                <a:cxn ang="0">
                  <a:pos x="96" y="426"/>
                </a:cxn>
                <a:cxn ang="0">
                  <a:pos x="108" y="216"/>
                </a:cxn>
                <a:cxn ang="0">
                  <a:pos x="120" y="222"/>
                </a:cxn>
                <a:cxn ang="0">
                  <a:pos x="138" y="456"/>
                </a:cxn>
                <a:cxn ang="0">
                  <a:pos x="150" y="228"/>
                </a:cxn>
                <a:cxn ang="0">
                  <a:pos x="168" y="468"/>
                </a:cxn>
                <a:cxn ang="0">
                  <a:pos x="180" y="234"/>
                </a:cxn>
                <a:cxn ang="0">
                  <a:pos x="198" y="246"/>
                </a:cxn>
                <a:cxn ang="0">
                  <a:pos x="216" y="498"/>
                </a:cxn>
                <a:cxn ang="0">
                  <a:pos x="234" y="510"/>
                </a:cxn>
                <a:cxn ang="0">
                  <a:pos x="252" y="258"/>
                </a:cxn>
                <a:cxn ang="0">
                  <a:pos x="270" y="264"/>
                </a:cxn>
                <a:cxn ang="0">
                  <a:pos x="288" y="540"/>
                </a:cxn>
                <a:cxn ang="0">
                  <a:pos x="306" y="270"/>
                </a:cxn>
                <a:cxn ang="0">
                  <a:pos x="324" y="0"/>
                </a:cxn>
                <a:cxn ang="0">
                  <a:pos x="342" y="0"/>
                </a:cxn>
                <a:cxn ang="0">
                  <a:pos x="360" y="0"/>
                </a:cxn>
                <a:cxn ang="0">
                  <a:pos x="378" y="0"/>
                </a:cxn>
                <a:cxn ang="0">
                  <a:pos x="396" y="0"/>
                </a:cxn>
                <a:cxn ang="0">
                  <a:pos x="414" y="0"/>
                </a:cxn>
                <a:cxn ang="0">
                  <a:pos x="432" y="0"/>
                </a:cxn>
                <a:cxn ang="0">
                  <a:pos x="450" y="0"/>
                </a:cxn>
                <a:cxn ang="0">
                  <a:pos x="468" y="0"/>
                </a:cxn>
                <a:cxn ang="0">
                  <a:pos x="486" y="0"/>
                </a:cxn>
                <a:cxn ang="0">
                  <a:pos x="504" y="0"/>
                </a:cxn>
                <a:cxn ang="0">
                  <a:pos x="522" y="0"/>
                </a:cxn>
                <a:cxn ang="0">
                  <a:pos x="540" y="0"/>
                </a:cxn>
                <a:cxn ang="0">
                  <a:pos x="558" y="0"/>
                </a:cxn>
                <a:cxn ang="0">
                  <a:pos x="576" y="0"/>
                </a:cxn>
                <a:cxn ang="0">
                  <a:pos x="594" y="0"/>
                </a:cxn>
                <a:cxn ang="0">
                  <a:pos x="612" y="0"/>
                </a:cxn>
                <a:cxn ang="0">
                  <a:pos x="630" y="6"/>
                </a:cxn>
                <a:cxn ang="0">
                  <a:pos x="648" y="12"/>
                </a:cxn>
                <a:cxn ang="0">
                  <a:pos x="666" y="6"/>
                </a:cxn>
                <a:cxn ang="0">
                  <a:pos x="684" y="12"/>
                </a:cxn>
                <a:cxn ang="0">
                  <a:pos x="702" y="18"/>
                </a:cxn>
                <a:cxn ang="0">
                  <a:pos x="720" y="42"/>
                </a:cxn>
              </a:cxnLst>
              <a:rect l="0" t="0" r="r" b="b"/>
              <a:pathLst>
                <a:path w="726" h="540">
                  <a:moveTo>
                    <a:pt x="0" y="186"/>
                  </a:moveTo>
                  <a:lnTo>
                    <a:pt x="6" y="186"/>
                  </a:lnTo>
                  <a:lnTo>
                    <a:pt x="12" y="186"/>
                  </a:lnTo>
                  <a:lnTo>
                    <a:pt x="18" y="384"/>
                  </a:lnTo>
                  <a:lnTo>
                    <a:pt x="24" y="198"/>
                  </a:lnTo>
                  <a:lnTo>
                    <a:pt x="30" y="198"/>
                  </a:lnTo>
                  <a:lnTo>
                    <a:pt x="36" y="198"/>
                  </a:lnTo>
                  <a:lnTo>
                    <a:pt x="42" y="402"/>
                  </a:lnTo>
                  <a:lnTo>
                    <a:pt x="48" y="204"/>
                  </a:lnTo>
                  <a:lnTo>
                    <a:pt x="54" y="204"/>
                  </a:lnTo>
                  <a:lnTo>
                    <a:pt x="60" y="204"/>
                  </a:lnTo>
                  <a:lnTo>
                    <a:pt x="66" y="414"/>
                  </a:lnTo>
                  <a:lnTo>
                    <a:pt x="72" y="414"/>
                  </a:lnTo>
                  <a:lnTo>
                    <a:pt x="72" y="210"/>
                  </a:lnTo>
                  <a:lnTo>
                    <a:pt x="78" y="210"/>
                  </a:lnTo>
                  <a:lnTo>
                    <a:pt x="84" y="210"/>
                  </a:lnTo>
                  <a:lnTo>
                    <a:pt x="90" y="426"/>
                  </a:lnTo>
                  <a:lnTo>
                    <a:pt x="96" y="426"/>
                  </a:lnTo>
                  <a:lnTo>
                    <a:pt x="96" y="216"/>
                  </a:lnTo>
                  <a:lnTo>
                    <a:pt x="102" y="216"/>
                  </a:lnTo>
                  <a:lnTo>
                    <a:pt x="108" y="216"/>
                  </a:lnTo>
                  <a:lnTo>
                    <a:pt x="114" y="438"/>
                  </a:lnTo>
                  <a:lnTo>
                    <a:pt x="120" y="438"/>
                  </a:lnTo>
                  <a:lnTo>
                    <a:pt x="120" y="222"/>
                  </a:lnTo>
                  <a:lnTo>
                    <a:pt x="126" y="222"/>
                  </a:lnTo>
                  <a:lnTo>
                    <a:pt x="132" y="222"/>
                  </a:lnTo>
                  <a:lnTo>
                    <a:pt x="138" y="456"/>
                  </a:lnTo>
                  <a:lnTo>
                    <a:pt x="144" y="456"/>
                  </a:lnTo>
                  <a:lnTo>
                    <a:pt x="144" y="228"/>
                  </a:lnTo>
                  <a:lnTo>
                    <a:pt x="150" y="228"/>
                  </a:lnTo>
                  <a:lnTo>
                    <a:pt x="156" y="228"/>
                  </a:lnTo>
                  <a:lnTo>
                    <a:pt x="162" y="468"/>
                  </a:lnTo>
                  <a:lnTo>
                    <a:pt x="168" y="468"/>
                  </a:lnTo>
                  <a:lnTo>
                    <a:pt x="168" y="234"/>
                  </a:lnTo>
                  <a:lnTo>
                    <a:pt x="174" y="234"/>
                  </a:lnTo>
                  <a:lnTo>
                    <a:pt x="180" y="234"/>
                  </a:lnTo>
                  <a:lnTo>
                    <a:pt x="186" y="480"/>
                  </a:lnTo>
                  <a:lnTo>
                    <a:pt x="192" y="480"/>
                  </a:lnTo>
                  <a:lnTo>
                    <a:pt x="198" y="246"/>
                  </a:lnTo>
                  <a:lnTo>
                    <a:pt x="204" y="246"/>
                  </a:lnTo>
                  <a:lnTo>
                    <a:pt x="210" y="498"/>
                  </a:lnTo>
                  <a:lnTo>
                    <a:pt x="216" y="498"/>
                  </a:lnTo>
                  <a:lnTo>
                    <a:pt x="222" y="252"/>
                  </a:lnTo>
                  <a:lnTo>
                    <a:pt x="228" y="252"/>
                  </a:lnTo>
                  <a:lnTo>
                    <a:pt x="234" y="510"/>
                  </a:lnTo>
                  <a:lnTo>
                    <a:pt x="240" y="510"/>
                  </a:lnTo>
                  <a:lnTo>
                    <a:pt x="246" y="258"/>
                  </a:lnTo>
                  <a:lnTo>
                    <a:pt x="252" y="258"/>
                  </a:lnTo>
                  <a:lnTo>
                    <a:pt x="258" y="522"/>
                  </a:lnTo>
                  <a:lnTo>
                    <a:pt x="264" y="522"/>
                  </a:lnTo>
                  <a:lnTo>
                    <a:pt x="270" y="264"/>
                  </a:lnTo>
                  <a:lnTo>
                    <a:pt x="276" y="264"/>
                  </a:lnTo>
                  <a:lnTo>
                    <a:pt x="282" y="540"/>
                  </a:lnTo>
                  <a:lnTo>
                    <a:pt x="288" y="540"/>
                  </a:lnTo>
                  <a:lnTo>
                    <a:pt x="294" y="270"/>
                  </a:lnTo>
                  <a:lnTo>
                    <a:pt x="300" y="270"/>
                  </a:lnTo>
                  <a:lnTo>
                    <a:pt x="306" y="270"/>
                  </a:lnTo>
                  <a:lnTo>
                    <a:pt x="312" y="27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6"/>
                  </a:lnTo>
                  <a:lnTo>
                    <a:pt x="630" y="6"/>
                  </a:lnTo>
                  <a:lnTo>
                    <a:pt x="636" y="6"/>
                  </a:lnTo>
                  <a:lnTo>
                    <a:pt x="642" y="6"/>
                  </a:lnTo>
                  <a:lnTo>
                    <a:pt x="648" y="12"/>
                  </a:lnTo>
                  <a:lnTo>
                    <a:pt x="654" y="6"/>
                  </a:lnTo>
                  <a:lnTo>
                    <a:pt x="660" y="6"/>
                  </a:lnTo>
                  <a:lnTo>
                    <a:pt x="666" y="6"/>
                  </a:lnTo>
                  <a:lnTo>
                    <a:pt x="672" y="18"/>
                  </a:lnTo>
                  <a:lnTo>
                    <a:pt x="678" y="12"/>
                  </a:lnTo>
                  <a:lnTo>
                    <a:pt x="684" y="12"/>
                  </a:lnTo>
                  <a:lnTo>
                    <a:pt x="690" y="12"/>
                  </a:lnTo>
                  <a:lnTo>
                    <a:pt x="696" y="30"/>
                  </a:lnTo>
                  <a:lnTo>
                    <a:pt x="702" y="18"/>
                  </a:lnTo>
                  <a:lnTo>
                    <a:pt x="708" y="18"/>
                  </a:lnTo>
                  <a:lnTo>
                    <a:pt x="714" y="18"/>
                  </a:lnTo>
                  <a:lnTo>
                    <a:pt x="720" y="42"/>
                  </a:lnTo>
                  <a:lnTo>
                    <a:pt x="726" y="42"/>
                  </a:lnTo>
                  <a:lnTo>
                    <a:pt x="726" y="24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4" name="Freeform 44"/>
            <p:cNvSpPr>
              <a:spLocks/>
            </p:cNvSpPr>
            <p:nvPr/>
          </p:nvSpPr>
          <p:spPr bwMode="auto">
            <a:xfrm>
              <a:off x="5653088" y="5580063"/>
              <a:ext cx="847725" cy="69532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18" y="54"/>
                </a:cxn>
                <a:cxn ang="0">
                  <a:pos x="24" y="30"/>
                </a:cxn>
                <a:cxn ang="0">
                  <a:pos x="36" y="30"/>
                </a:cxn>
                <a:cxn ang="0">
                  <a:pos x="48" y="66"/>
                </a:cxn>
                <a:cxn ang="0">
                  <a:pos x="54" y="36"/>
                </a:cxn>
                <a:cxn ang="0">
                  <a:pos x="66" y="84"/>
                </a:cxn>
                <a:cxn ang="0">
                  <a:pos x="72" y="48"/>
                </a:cxn>
                <a:cxn ang="0">
                  <a:pos x="84" y="48"/>
                </a:cxn>
                <a:cxn ang="0">
                  <a:pos x="96" y="102"/>
                </a:cxn>
                <a:cxn ang="0">
                  <a:pos x="102" y="54"/>
                </a:cxn>
                <a:cxn ang="0">
                  <a:pos x="114" y="132"/>
                </a:cxn>
                <a:cxn ang="0">
                  <a:pos x="120" y="78"/>
                </a:cxn>
                <a:cxn ang="0">
                  <a:pos x="132" y="78"/>
                </a:cxn>
                <a:cxn ang="0">
                  <a:pos x="144" y="186"/>
                </a:cxn>
                <a:cxn ang="0">
                  <a:pos x="156" y="108"/>
                </a:cxn>
                <a:cxn ang="0">
                  <a:pos x="168" y="258"/>
                </a:cxn>
                <a:cxn ang="0">
                  <a:pos x="180" y="150"/>
                </a:cxn>
                <a:cxn ang="0">
                  <a:pos x="192" y="342"/>
                </a:cxn>
                <a:cxn ang="0">
                  <a:pos x="204" y="192"/>
                </a:cxn>
                <a:cxn ang="0">
                  <a:pos x="216" y="438"/>
                </a:cxn>
                <a:cxn ang="0">
                  <a:pos x="228" y="240"/>
                </a:cxn>
                <a:cxn ang="0">
                  <a:pos x="240" y="294"/>
                </a:cxn>
                <a:cxn ang="0">
                  <a:pos x="252" y="54"/>
                </a:cxn>
                <a:cxn ang="0">
                  <a:pos x="264" y="54"/>
                </a:cxn>
                <a:cxn ang="0">
                  <a:pos x="276" y="0"/>
                </a:cxn>
                <a:cxn ang="0">
                  <a:pos x="288" y="0"/>
                </a:cxn>
                <a:cxn ang="0">
                  <a:pos x="300" y="0"/>
                </a:cxn>
                <a:cxn ang="0">
                  <a:pos x="312" y="0"/>
                </a:cxn>
                <a:cxn ang="0">
                  <a:pos x="324" y="0"/>
                </a:cxn>
                <a:cxn ang="0">
                  <a:pos x="336" y="0"/>
                </a:cxn>
                <a:cxn ang="0">
                  <a:pos x="348" y="0"/>
                </a:cxn>
                <a:cxn ang="0">
                  <a:pos x="360" y="0"/>
                </a:cxn>
                <a:cxn ang="0">
                  <a:pos x="372" y="0"/>
                </a:cxn>
                <a:cxn ang="0">
                  <a:pos x="384" y="0"/>
                </a:cxn>
                <a:cxn ang="0">
                  <a:pos x="396" y="0"/>
                </a:cxn>
                <a:cxn ang="0">
                  <a:pos x="408" y="0"/>
                </a:cxn>
                <a:cxn ang="0">
                  <a:pos x="420" y="0"/>
                </a:cxn>
                <a:cxn ang="0">
                  <a:pos x="432" y="0"/>
                </a:cxn>
                <a:cxn ang="0">
                  <a:pos x="444" y="0"/>
                </a:cxn>
                <a:cxn ang="0">
                  <a:pos x="456" y="0"/>
                </a:cxn>
                <a:cxn ang="0">
                  <a:pos x="468" y="0"/>
                </a:cxn>
                <a:cxn ang="0">
                  <a:pos x="480" y="0"/>
                </a:cxn>
                <a:cxn ang="0">
                  <a:pos x="492" y="0"/>
                </a:cxn>
                <a:cxn ang="0">
                  <a:pos x="504" y="0"/>
                </a:cxn>
                <a:cxn ang="0">
                  <a:pos x="516" y="0"/>
                </a:cxn>
                <a:cxn ang="0">
                  <a:pos x="528" y="0"/>
                </a:cxn>
              </a:cxnLst>
              <a:rect l="0" t="0" r="r" b="b"/>
              <a:pathLst>
                <a:path w="534" h="438">
                  <a:moveTo>
                    <a:pt x="0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18" y="54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66"/>
                  </a:lnTo>
                  <a:lnTo>
                    <a:pt x="48" y="66"/>
                  </a:lnTo>
                  <a:lnTo>
                    <a:pt x="48" y="36"/>
                  </a:lnTo>
                  <a:lnTo>
                    <a:pt x="54" y="36"/>
                  </a:lnTo>
                  <a:lnTo>
                    <a:pt x="60" y="36"/>
                  </a:lnTo>
                  <a:lnTo>
                    <a:pt x="66" y="84"/>
                  </a:lnTo>
                  <a:lnTo>
                    <a:pt x="72" y="84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84" y="48"/>
                  </a:lnTo>
                  <a:lnTo>
                    <a:pt x="90" y="102"/>
                  </a:lnTo>
                  <a:lnTo>
                    <a:pt x="96" y="102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0" y="78"/>
                  </a:lnTo>
                  <a:lnTo>
                    <a:pt x="126" y="78"/>
                  </a:lnTo>
                  <a:lnTo>
                    <a:pt x="132" y="78"/>
                  </a:lnTo>
                  <a:lnTo>
                    <a:pt x="138" y="186"/>
                  </a:lnTo>
                  <a:lnTo>
                    <a:pt x="144" y="186"/>
                  </a:lnTo>
                  <a:lnTo>
                    <a:pt x="150" y="108"/>
                  </a:lnTo>
                  <a:lnTo>
                    <a:pt x="156" y="108"/>
                  </a:lnTo>
                  <a:lnTo>
                    <a:pt x="162" y="258"/>
                  </a:lnTo>
                  <a:lnTo>
                    <a:pt x="168" y="258"/>
                  </a:lnTo>
                  <a:lnTo>
                    <a:pt x="174" y="150"/>
                  </a:lnTo>
                  <a:lnTo>
                    <a:pt x="180" y="150"/>
                  </a:lnTo>
                  <a:lnTo>
                    <a:pt x="186" y="342"/>
                  </a:lnTo>
                  <a:lnTo>
                    <a:pt x="192" y="342"/>
                  </a:lnTo>
                  <a:lnTo>
                    <a:pt x="198" y="192"/>
                  </a:lnTo>
                  <a:lnTo>
                    <a:pt x="204" y="192"/>
                  </a:lnTo>
                  <a:lnTo>
                    <a:pt x="210" y="438"/>
                  </a:lnTo>
                  <a:lnTo>
                    <a:pt x="216" y="438"/>
                  </a:lnTo>
                  <a:lnTo>
                    <a:pt x="222" y="240"/>
                  </a:lnTo>
                  <a:lnTo>
                    <a:pt x="228" y="240"/>
                  </a:lnTo>
                  <a:lnTo>
                    <a:pt x="234" y="294"/>
                  </a:lnTo>
                  <a:lnTo>
                    <a:pt x="240" y="294"/>
                  </a:lnTo>
                  <a:lnTo>
                    <a:pt x="246" y="54"/>
                  </a:lnTo>
                  <a:lnTo>
                    <a:pt x="252" y="54"/>
                  </a:lnTo>
                  <a:lnTo>
                    <a:pt x="258" y="54"/>
                  </a:lnTo>
                  <a:lnTo>
                    <a:pt x="264" y="54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5" name="Freeform 45"/>
            <p:cNvSpPr>
              <a:spLocks/>
            </p:cNvSpPr>
            <p:nvPr/>
          </p:nvSpPr>
          <p:spPr bwMode="auto">
            <a:xfrm>
              <a:off x="2262188" y="5580063"/>
              <a:ext cx="1095375" cy="8667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60"/>
                </a:cxn>
                <a:cxn ang="0">
                  <a:pos x="84" y="240"/>
                </a:cxn>
                <a:cxn ang="0">
                  <a:pos x="96" y="270"/>
                </a:cxn>
                <a:cxn ang="0">
                  <a:pos x="114" y="276"/>
                </a:cxn>
                <a:cxn ang="0">
                  <a:pos x="132" y="180"/>
                </a:cxn>
                <a:cxn ang="0">
                  <a:pos x="150" y="180"/>
                </a:cxn>
                <a:cxn ang="0">
                  <a:pos x="168" y="180"/>
                </a:cxn>
                <a:cxn ang="0">
                  <a:pos x="180" y="180"/>
                </a:cxn>
                <a:cxn ang="0">
                  <a:pos x="198" y="180"/>
                </a:cxn>
                <a:cxn ang="0">
                  <a:pos x="210" y="180"/>
                </a:cxn>
                <a:cxn ang="0">
                  <a:pos x="228" y="270"/>
                </a:cxn>
                <a:cxn ang="0">
                  <a:pos x="246" y="270"/>
                </a:cxn>
                <a:cxn ang="0">
                  <a:pos x="258" y="270"/>
                </a:cxn>
                <a:cxn ang="0">
                  <a:pos x="276" y="270"/>
                </a:cxn>
                <a:cxn ang="0">
                  <a:pos x="288" y="270"/>
                </a:cxn>
                <a:cxn ang="0">
                  <a:pos x="306" y="90"/>
                </a:cxn>
                <a:cxn ang="0">
                  <a:pos x="324" y="0"/>
                </a:cxn>
                <a:cxn ang="0">
                  <a:pos x="342" y="0"/>
                </a:cxn>
                <a:cxn ang="0">
                  <a:pos x="360" y="0"/>
                </a:cxn>
                <a:cxn ang="0">
                  <a:pos x="378" y="0"/>
                </a:cxn>
                <a:cxn ang="0">
                  <a:pos x="396" y="60"/>
                </a:cxn>
                <a:cxn ang="0">
                  <a:pos x="408" y="240"/>
                </a:cxn>
                <a:cxn ang="0">
                  <a:pos x="426" y="366"/>
                </a:cxn>
                <a:cxn ang="0">
                  <a:pos x="444" y="366"/>
                </a:cxn>
                <a:cxn ang="0">
                  <a:pos x="456" y="360"/>
                </a:cxn>
                <a:cxn ang="0">
                  <a:pos x="474" y="360"/>
                </a:cxn>
                <a:cxn ang="0">
                  <a:pos x="486" y="366"/>
                </a:cxn>
                <a:cxn ang="0">
                  <a:pos x="504" y="546"/>
                </a:cxn>
                <a:cxn ang="0">
                  <a:pos x="522" y="546"/>
                </a:cxn>
                <a:cxn ang="0">
                  <a:pos x="534" y="546"/>
                </a:cxn>
                <a:cxn ang="0">
                  <a:pos x="552" y="546"/>
                </a:cxn>
                <a:cxn ang="0">
                  <a:pos x="564" y="546"/>
                </a:cxn>
                <a:cxn ang="0">
                  <a:pos x="576" y="546"/>
                </a:cxn>
                <a:cxn ang="0">
                  <a:pos x="594" y="546"/>
                </a:cxn>
                <a:cxn ang="0">
                  <a:pos x="612" y="366"/>
                </a:cxn>
                <a:cxn ang="0">
                  <a:pos x="624" y="366"/>
                </a:cxn>
                <a:cxn ang="0">
                  <a:pos x="642" y="240"/>
                </a:cxn>
                <a:cxn ang="0">
                  <a:pos x="660" y="60"/>
                </a:cxn>
                <a:cxn ang="0">
                  <a:pos x="678" y="0"/>
                </a:cxn>
              </a:cxnLst>
              <a:rect l="0" t="0" r="r" b="b"/>
              <a:pathLst>
                <a:path w="690" h="54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6" y="60"/>
                  </a:lnTo>
                  <a:lnTo>
                    <a:pt x="72" y="150"/>
                  </a:lnTo>
                  <a:lnTo>
                    <a:pt x="78" y="150"/>
                  </a:lnTo>
                  <a:lnTo>
                    <a:pt x="84" y="240"/>
                  </a:lnTo>
                  <a:lnTo>
                    <a:pt x="90" y="180"/>
                  </a:lnTo>
                  <a:lnTo>
                    <a:pt x="96" y="180"/>
                  </a:lnTo>
                  <a:lnTo>
                    <a:pt x="96" y="270"/>
                  </a:lnTo>
                  <a:lnTo>
                    <a:pt x="102" y="180"/>
                  </a:lnTo>
                  <a:lnTo>
                    <a:pt x="108" y="180"/>
                  </a:lnTo>
                  <a:lnTo>
                    <a:pt x="114" y="276"/>
                  </a:lnTo>
                  <a:lnTo>
                    <a:pt x="120" y="180"/>
                  </a:lnTo>
                  <a:lnTo>
                    <a:pt x="126" y="270"/>
                  </a:lnTo>
                  <a:lnTo>
                    <a:pt x="132" y="180"/>
                  </a:lnTo>
                  <a:lnTo>
                    <a:pt x="138" y="180"/>
                  </a:lnTo>
                  <a:lnTo>
                    <a:pt x="144" y="270"/>
                  </a:lnTo>
                  <a:lnTo>
                    <a:pt x="150" y="180"/>
                  </a:lnTo>
                  <a:lnTo>
                    <a:pt x="156" y="270"/>
                  </a:lnTo>
                  <a:lnTo>
                    <a:pt x="162" y="180"/>
                  </a:lnTo>
                  <a:lnTo>
                    <a:pt x="168" y="180"/>
                  </a:lnTo>
                  <a:lnTo>
                    <a:pt x="174" y="270"/>
                  </a:lnTo>
                  <a:lnTo>
                    <a:pt x="174" y="180"/>
                  </a:lnTo>
                  <a:lnTo>
                    <a:pt x="180" y="180"/>
                  </a:lnTo>
                  <a:lnTo>
                    <a:pt x="186" y="270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198" y="270"/>
                  </a:lnTo>
                  <a:lnTo>
                    <a:pt x="204" y="180"/>
                  </a:lnTo>
                  <a:lnTo>
                    <a:pt x="210" y="180"/>
                  </a:lnTo>
                  <a:lnTo>
                    <a:pt x="216" y="270"/>
                  </a:lnTo>
                  <a:lnTo>
                    <a:pt x="222" y="180"/>
                  </a:lnTo>
                  <a:lnTo>
                    <a:pt x="228" y="270"/>
                  </a:lnTo>
                  <a:lnTo>
                    <a:pt x="234" y="180"/>
                  </a:lnTo>
                  <a:lnTo>
                    <a:pt x="240" y="180"/>
                  </a:lnTo>
                  <a:lnTo>
                    <a:pt x="246" y="270"/>
                  </a:lnTo>
                  <a:lnTo>
                    <a:pt x="246" y="180"/>
                  </a:lnTo>
                  <a:lnTo>
                    <a:pt x="252" y="180"/>
                  </a:lnTo>
                  <a:lnTo>
                    <a:pt x="258" y="270"/>
                  </a:lnTo>
                  <a:lnTo>
                    <a:pt x="264" y="180"/>
                  </a:lnTo>
                  <a:lnTo>
                    <a:pt x="270" y="180"/>
                  </a:lnTo>
                  <a:lnTo>
                    <a:pt x="276" y="270"/>
                  </a:lnTo>
                  <a:lnTo>
                    <a:pt x="276" y="180"/>
                  </a:lnTo>
                  <a:lnTo>
                    <a:pt x="282" y="180"/>
                  </a:lnTo>
                  <a:lnTo>
                    <a:pt x="288" y="270"/>
                  </a:lnTo>
                  <a:lnTo>
                    <a:pt x="294" y="180"/>
                  </a:lnTo>
                  <a:lnTo>
                    <a:pt x="300" y="180"/>
                  </a:lnTo>
                  <a:lnTo>
                    <a:pt x="306" y="90"/>
                  </a:lnTo>
                  <a:lnTo>
                    <a:pt x="312" y="90"/>
                  </a:lnTo>
                  <a:lnTo>
                    <a:pt x="318" y="9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60"/>
                  </a:lnTo>
                  <a:lnTo>
                    <a:pt x="396" y="60"/>
                  </a:lnTo>
                  <a:lnTo>
                    <a:pt x="402" y="60"/>
                  </a:lnTo>
                  <a:lnTo>
                    <a:pt x="402" y="240"/>
                  </a:lnTo>
                  <a:lnTo>
                    <a:pt x="408" y="240"/>
                  </a:lnTo>
                  <a:lnTo>
                    <a:pt x="414" y="240"/>
                  </a:lnTo>
                  <a:lnTo>
                    <a:pt x="420" y="426"/>
                  </a:lnTo>
                  <a:lnTo>
                    <a:pt x="426" y="366"/>
                  </a:lnTo>
                  <a:lnTo>
                    <a:pt x="432" y="546"/>
                  </a:lnTo>
                  <a:lnTo>
                    <a:pt x="438" y="366"/>
                  </a:lnTo>
                  <a:lnTo>
                    <a:pt x="444" y="366"/>
                  </a:lnTo>
                  <a:lnTo>
                    <a:pt x="450" y="546"/>
                  </a:lnTo>
                  <a:lnTo>
                    <a:pt x="450" y="360"/>
                  </a:lnTo>
                  <a:lnTo>
                    <a:pt x="456" y="360"/>
                  </a:lnTo>
                  <a:lnTo>
                    <a:pt x="462" y="546"/>
                  </a:lnTo>
                  <a:lnTo>
                    <a:pt x="468" y="360"/>
                  </a:lnTo>
                  <a:lnTo>
                    <a:pt x="474" y="360"/>
                  </a:lnTo>
                  <a:lnTo>
                    <a:pt x="474" y="546"/>
                  </a:lnTo>
                  <a:lnTo>
                    <a:pt x="480" y="366"/>
                  </a:lnTo>
                  <a:lnTo>
                    <a:pt x="486" y="366"/>
                  </a:lnTo>
                  <a:lnTo>
                    <a:pt x="492" y="546"/>
                  </a:lnTo>
                  <a:lnTo>
                    <a:pt x="498" y="360"/>
                  </a:lnTo>
                  <a:lnTo>
                    <a:pt x="504" y="546"/>
                  </a:lnTo>
                  <a:lnTo>
                    <a:pt x="510" y="366"/>
                  </a:lnTo>
                  <a:lnTo>
                    <a:pt x="516" y="366"/>
                  </a:lnTo>
                  <a:lnTo>
                    <a:pt x="522" y="546"/>
                  </a:lnTo>
                  <a:lnTo>
                    <a:pt x="522" y="366"/>
                  </a:lnTo>
                  <a:lnTo>
                    <a:pt x="528" y="366"/>
                  </a:lnTo>
                  <a:lnTo>
                    <a:pt x="534" y="546"/>
                  </a:lnTo>
                  <a:lnTo>
                    <a:pt x="540" y="366"/>
                  </a:lnTo>
                  <a:lnTo>
                    <a:pt x="546" y="366"/>
                  </a:lnTo>
                  <a:lnTo>
                    <a:pt x="552" y="546"/>
                  </a:lnTo>
                  <a:lnTo>
                    <a:pt x="552" y="360"/>
                  </a:lnTo>
                  <a:lnTo>
                    <a:pt x="558" y="360"/>
                  </a:lnTo>
                  <a:lnTo>
                    <a:pt x="564" y="546"/>
                  </a:lnTo>
                  <a:lnTo>
                    <a:pt x="570" y="366"/>
                  </a:lnTo>
                  <a:lnTo>
                    <a:pt x="576" y="366"/>
                  </a:lnTo>
                  <a:lnTo>
                    <a:pt x="576" y="546"/>
                  </a:lnTo>
                  <a:lnTo>
                    <a:pt x="582" y="366"/>
                  </a:lnTo>
                  <a:lnTo>
                    <a:pt x="588" y="366"/>
                  </a:lnTo>
                  <a:lnTo>
                    <a:pt x="594" y="546"/>
                  </a:lnTo>
                  <a:lnTo>
                    <a:pt x="600" y="366"/>
                  </a:lnTo>
                  <a:lnTo>
                    <a:pt x="606" y="546"/>
                  </a:lnTo>
                  <a:lnTo>
                    <a:pt x="612" y="366"/>
                  </a:lnTo>
                  <a:lnTo>
                    <a:pt x="618" y="366"/>
                  </a:lnTo>
                  <a:lnTo>
                    <a:pt x="624" y="546"/>
                  </a:lnTo>
                  <a:lnTo>
                    <a:pt x="624" y="366"/>
                  </a:lnTo>
                  <a:lnTo>
                    <a:pt x="630" y="366"/>
                  </a:lnTo>
                  <a:lnTo>
                    <a:pt x="636" y="426"/>
                  </a:lnTo>
                  <a:lnTo>
                    <a:pt x="642" y="240"/>
                  </a:lnTo>
                  <a:lnTo>
                    <a:pt x="648" y="240"/>
                  </a:lnTo>
                  <a:lnTo>
                    <a:pt x="654" y="60"/>
                  </a:lnTo>
                  <a:lnTo>
                    <a:pt x="660" y="60"/>
                  </a:lnTo>
                  <a:lnTo>
                    <a:pt x="666" y="6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6" name="Freeform 46"/>
            <p:cNvSpPr>
              <a:spLocks/>
            </p:cNvSpPr>
            <p:nvPr/>
          </p:nvSpPr>
          <p:spPr bwMode="auto">
            <a:xfrm>
              <a:off x="3357563" y="5580063"/>
              <a:ext cx="1066800" cy="542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6"/>
                </a:cxn>
                <a:cxn ang="0">
                  <a:pos x="84" y="12"/>
                </a:cxn>
                <a:cxn ang="0">
                  <a:pos x="102" y="18"/>
                </a:cxn>
                <a:cxn ang="0">
                  <a:pos x="120" y="36"/>
                </a:cxn>
                <a:cxn ang="0">
                  <a:pos x="138" y="48"/>
                </a:cxn>
                <a:cxn ang="0">
                  <a:pos x="150" y="54"/>
                </a:cxn>
                <a:cxn ang="0">
                  <a:pos x="162" y="60"/>
                </a:cxn>
                <a:cxn ang="0">
                  <a:pos x="180" y="66"/>
                </a:cxn>
                <a:cxn ang="0">
                  <a:pos x="198" y="54"/>
                </a:cxn>
                <a:cxn ang="0">
                  <a:pos x="210" y="60"/>
                </a:cxn>
                <a:cxn ang="0">
                  <a:pos x="228" y="66"/>
                </a:cxn>
                <a:cxn ang="0">
                  <a:pos x="240" y="72"/>
                </a:cxn>
                <a:cxn ang="0">
                  <a:pos x="258" y="78"/>
                </a:cxn>
                <a:cxn ang="0">
                  <a:pos x="270" y="84"/>
                </a:cxn>
                <a:cxn ang="0">
                  <a:pos x="288" y="90"/>
                </a:cxn>
                <a:cxn ang="0">
                  <a:pos x="306" y="90"/>
                </a:cxn>
                <a:cxn ang="0">
                  <a:pos x="318" y="96"/>
                </a:cxn>
                <a:cxn ang="0">
                  <a:pos x="336" y="102"/>
                </a:cxn>
                <a:cxn ang="0">
                  <a:pos x="348" y="108"/>
                </a:cxn>
                <a:cxn ang="0">
                  <a:pos x="366" y="174"/>
                </a:cxn>
                <a:cxn ang="0">
                  <a:pos x="384" y="186"/>
                </a:cxn>
                <a:cxn ang="0">
                  <a:pos x="402" y="132"/>
                </a:cxn>
                <a:cxn ang="0">
                  <a:pos x="414" y="138"/>
                </a:cxn>
                <a:cxn ang="0">
                  <a:pos x="432" y="144"/>
                </a:cxn>
                <a:cxn ang="0">
                  <a:pos x="444" y="144"/>
                </a:cxn>
                <a:cxn ang="0">
                  <a:pos x="462" y="150"/>
                </a:cxn>
                <a:cxn ang="0">
                  <a:pos x="480" y="156"/>
                </a:cxn>
                <a:cxn ang="0">
                  <a:pos x="492" y="162"/>
                </a:cxn>
                <a:cxn ang="0">
                  <a:pos x="510" y="168"/>
                </a:cxn>
                <a:cxn ang="0">
                  <a:pos x="522" y="174"/>
                </a:cxn>
                <a:cxn ang="0">
                  <a:pos x="540" y="180"/>
                </a:cxn>
                <a:cxn ang="0">
                  <a:pos x="552" y="186"/>
                </a:cxn>
                <a:cxn ang="0">
                  <a:pos x="570" y="288"/>
                </a:cxn>
                <a:cxn ang="0">
                  <a:pos x="588" y="300"/>
                </a:cxn>
                <a:cxn ang="0">
                  <a:pos x="600" y="306"/>
                </a:cxn>
                <a:cxn ang="0">
                  <a:pos x="612" y="312"/>
                </a:cxn>
                <a:cxn ang="0">
                  <a:pos x="630" y="324"/>
                </a:cxn>
                <a:cxn ang="0">
                  <a:pos x="642" y="330"/>
                </a:cxn>
                <a:cxn ang="0">
                  <a:pos x="660" y="342"/>
                </a:cxn>
              </a:cxnLst>
              <a:rect l="0" t="0" r="r" b="b"/>
              <a:pathLst>
                <a:path w="672" h="34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24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8" y="30"/>
                  </a:lnTo>
                  <a:lnTo>
                    <a:pt x="114" y="18"/>
                  </a:lnTo>
                  <a:lnTo>
                    <a:pt x="120" y="36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8" y="48"/>
                  </a:lnTo>
                  <a:lnTo>
                    <a:pt x="138" y="36"/>
                  </a:lnTo>
                  <a:lnTo>
                    <a:pt x="144" y="36"/>
                  </a:lnTo>
                  <a:lnTo>
                    <a:pt x="150" y="54"/>
                  </a:lnTo>
                  <a:lnTo>
                    <a:pt x="156" y="36"/>
                  </a:lnTo>
                  <a:lnTo>
                    <a:pt x="162" y="36"/>
                  </a:lnTo>
                  <a:lnTo>
                    <a:pt x="162" y="60"/>
                  </a:lnTo>
                  <a:lnTo>
                    <a:pt x="168" y="42"/>
                  </a:lnTo>
                  <a:lnTo>
                    <a:pt x="174" y="42"/>
                  </a:lnTo>
                  <a:lnTo>
                    <a:pt x="180" y="66"/>
                  </a:lnTo>
                  <a:lnTo>
                    <a:pt x="186" y="48"/>
                  </a:lnTo>
                  <a:lnTo>
                    <a:pt x="192" y="78"/>
                  </a:lnTo>
                  <a:lnTo>
                    <a:pt x="198" y="54"/>
                  </a:lnTo>
                  <a:lnTo>
                    <a:pt x="204" y="54"/>
                  </a:lnTo>
                  <a:lnTo>
                    <a:pt x="210" y="90"/>
                  </a:lnTo>
                  <a:lnTo>
                    <a:pt x="210" y="60"/>
                  </a:lnTo>
                  <a:lnTo>
                    <a:pt x="216" y="60"/>
                  </a:lnTo>
                  <a:lnTo>
                    <a:pt x="222" y="96"/>
                  </a:lnTo>
                  <a:lnTo>
                    <a:pt x="228" y="66"/>
                  </a:lnTo>
                  <a:lnTo>
                    <a:pt x="234" y="66"/>
                  </a:lnTo>
                  <a:lnTo>
                    <a:pt x="234" y="102"/>
                  </a:lnTo>
                  <a:lnTo>
                    <a:pt x="240" y="72"/>
                  </a:lnTo>
                  <a:lnTo>
                    <a:pt x="246" y="72"/>
                  </a:lnTo>
                  <a:lnTo>
                    <a:pt x="252" y="108"/>
                  </a:lnTo>
                  <a:lnTo>
                    <a:pt x="258" y="78"/>
                  </a:lnTo>
                  <a:lnTo>
                    <a:pt x="264" y="78"/>
                  </a:lnTo>
                  <a:lnTo>
                    <a:pt x="264" y="120"/>
                  </a:lnTo>
                  <a:lnTo>
                    <a:pt x="270" y="84"/>
                  </a:lnTo>
                  <a:lnTo>
                    <a:pt x="276" y="84"/>
                  </a:lnTo>
                  <a:lnTo>
                    <a:pt x="282" y="126"/>
                  </a:lnTo>
                  <a:lnTo>
                    <a:pt x="288" y="90"/>
                  </a:lnTo>
                  <a:lnTo>
                    <a:pt x="294" y="132"/>
                  </a:lnTo>
                  <a:lnTo>
                    <a:pt x="300" y="90"/>
                  </a:lnTo>
                  <a:lnTo>
                    <a:pt x="306" y="90"/>
                  </a:lnTo>
                  <a:lnTo>
                    <a:pt x="312" y="144"/>
                  </a:lnTo>
                  <a:lnTo>
                    <a:pt x="312" y="96"/>
                  </a:lnTo>
                  <a:lnTo>
                    <a:pt x="318" y="96"/>
                  </a:lnTo>
                  <a:lnTo>
                    <a:pt x="324" y="150"/>
                  </a:lnTo>
                  <a:lnTo>
                    <a:pt x="330" y="102"/>
                  </a:lnTo>
                  <a:lnTo>
                    <a:pt x="336" y="102"/>
                  </a:lnTo>
                  <a:lnTo>
                    <a:pt x="336" y="162"/>
                  </a:lnTo>
                  <a:lnTo>
                    <a:pt x="342" y="108"/>
                  </a:lnTo>
                  <a:lnTo>
                    <a:pt x="348" y="108"/>
                  </a:lnTo>
                  <a:lnTo>
                    <a:pt x="354" y="168"/>
                  </a:lnTo>
                  <a:lnTo>
                    <a:pt x="360" y="114"/>
                  </a:lnTo>
                  <a:lnTo>
                    <a:pt x="366" y="174"/>
                  </a:lnTo>
                  <a:lnTo>
                    <a:pt x="372" y="120"/>
                  </a:lnTo>
                  <a:lnTo>
                    <a:pt x="378" y="120"/>
                  </a:lnTo>
                  <a:lnTo>
                    <a:pt x="384" y="186"/>
                  </a:lnTo>
                  <a:lnTo>
                    <a:pt x="390" y="126"/>
                  </a:lnTo>
                  <a:lnTo>
                    <a:pt x="396" y="192"/>
                  </a:lnTo>
                  <a:lnTo>
                    <a:pt x="402" y="132"/>
                  </a:lnTo>
                  <a:lnTo>
                    <a:pt x="408" y="132"/>
                  </a:lnTo>
                  <a:lnTo>
                    <a:pt x="414" y="198"/>
                  </a:lnTo>
                  <a:lnTo>
                    <a:pt x="414" y="138"/>
                  </a:lnTo>
                  <a:lnTo>
                    <a:pt x="420" y="138"/>
                  </a:lnTo>
                  <a:lnTo>
                    <a:pt x="426" y="210"/>
                  </a:lnTo>
                  <a:lnTo>
                    <a:pt x="432" y="144"/>
                  </a:lnTo>
                  <a:lnTo>
                    <a:pt x="438" y="144"/>
                  </a:lnTo>
                  <a:lnTo>
                    <a:pt x="438" y="216"/>
                  </a:lnTo>
                  <a:lnTo>
                    <a:pt x="444" y="144"/>
                  </a:lnTo>
                  <a:lnTo>
                    <a:pt x="450" y="144"/>
                  </a:lnTo>
                  <a:lnTo>
                    <a:pt x="456" y="222"/>
                  </a:lnTo>
                  <a:lnTo>
                    <a:pt x="462" y="150"/>
                  </a:lnTo>
                  <a:lnTo>
                    <a:pt x="468" y="234"/>
                  </a:lnTo>
                  <a:lnTo>
                    <a:pt x="474" y="156"/>
                  </a:lnTo>
                  <a:lnTo>
                    <a:pt x="480" y="156"/>
                  </a:lnTo>
                  <a:lnTo>
                    <a:pt x="486" y="240"/>
                  </a:lnTo>
                  <a:lnTo>
                    <a:pt x="486" y="162"/>
                  </a:lnTo>
                  <a:lnTo>
                    <a:pt x="492" y="162"/>
                  </a:lnTo>
                  <a:lnTo>
                    <a:pt x="498" y="246"/>
                  </a:lnTo>
                  <a:lnTo>
                    <a:pt x="504" y="168"/>
                  </a:lnTo>
                  <a:lnTo>
                    <a:pt x="510" y="168"/>
                  </a:lnTo>
                  <a:lnTo>
                    <a:pt x="516" y="258"/>
                  </a:lnTo>
                  <a:lnTo>
                    <a:pt x="516" y="174"/>
                  </a:lnTo>
                  <a:lnTo>
                    <a:pt x="522" y="174"/>
                  </a:lnTo>
                  <a:lnTo>
                    <a:pt x="528" y="264"/>
                  </a:lnTo>
                  <a:lnTo>
                    <a:pt x="534" y="180"/>
                  </a:lnTo>
                  <a:lnTo>
                    <a:pt x="540" y="180"/>
                  </a:lnTo>
                  <a:lnTo>
                    <a:pt x="540" y="276"/>
                  </a:lnTo>
                  <a:lnTo>
                    <a:pt x="546" y="186"/>
                  </a:lnTo>
                  <a:lnTo>
                    <a:pt x="552" y="186"/>
                  </a:lnTo>
                  <a:lnTo>
                    <a:pt x="558" y="282"/>
                  </a:lnTo>
                  <a:lnTo>
                    <a:pt x="564" y="192"/>
                  </a:lnTo>
                  <a:lnTo>
                    <a:pt x="570" y="288"/>
                  </a:lnTo>
                  <a:lnTo>
                    <a:pt x="576" y="198"/>
                  </a:lnTo>
                  <a:lnTo>
                    <a:pt x="582" y="198"/>
                  </a:lnTo>
                  <a:lnTo>
                    <a:pt x="588" y="300"/>
                  </a:lnTo>
                  <a:lnTo>
                    <a:pt x="588" y="198"/>
                  </a:lnTo>
                  <a:lnTo>
                    <a:pt x="594" y="198"/>
                  </a:lnTo>
                  <a:lnTo>
                    <a:pt x="600" y="306"/>
                  </a:lnTo>
                  <a:lnTo>
                    <a:pt x="606" y="204"/>
                  </a:lnTo>
                  <a:lnTo>
                    <a:pt x="612" y="204"/>
                  </a:lnTo>
                  <a:lnTo>
                    <a:pt x="612" y="312"/>
                  </a:lnTo>
                  <a:lnTo>
                    <a:pt x="618" y="210"/>
                  </a:lnTo>
                  <a:lnTo>
                    <a:pt x="624" y="210"/>
                  </a:lnTo>
                  <a:lnTo>
                    <a:pt x="630" y="324"/>
                  </a:lnTo>
                  <a:lnTo>
                    <a:pt x="636" y="216"/>
                  </a:lnTo>
                  <a:lnTo>
                    <a:pt x="642" y="216"/>
                  </a:lnTo>
                  <a:lnTo>
                    <a:pt x="642" y="330"/>
                  </a:lnTo>
                  <a:lnTo>
                    <a:pt x="648" y="222"/>
                  </a:lnTo>
                  <a:lnTo>
                    <a:pt x="654" y="222"/>
                  </a:lnTo>
                  <a:lnTo>
                    <a:pt x="660" y="342"/>
                  </a:lnTo>
                  <a:lnTo>
                    <a:pt x="666" y="228"/>
                  </a:lnTo>
                  <a:lnTo>
                    <a:pt x="672" y="342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7" name="Freeform 47"/>
            <p:cNvSpPr>
              <a:spLocks/>
            </p:cNvSpPr>
            <p:nvPr/>
          </p:nvSpPr>
          <p:spPr bwMode="auto">
            <a:xfrm>
              <a:off x="4424363" y="5580063"/>
              <a:ext cx="1104900" cy="838200"/>
            </a:xfrm>
            <a:custGeom>
              <a:avLst/>
              <a:gdLst/>
              <a:ahLst/>
              <a:cxnLst>
                <a:cxn ang="0">
                  <a:pos x="12" y="234"/>
                </a:cxn>
                <a:cxn ang="0">
                  <a:pos x="24" y="240"/>
                </a:cxn>
                <a:cxn ang="0">
                  <a:pos x="42" y="246"/>
                </a:cxn>
                <a:cxn ang="0">
                  <a:pos x="54" y="252"/>
                </a:cxn>
                <a:cxn ang="0">
                  <a:pos x="72" y="390"/>
                </a:cxn>
                <a:cxn ang="0">
                  <a:pos x="90" y="396"/>
                </a:cxn>
                <a:cxn ang="0">
                  <a:pos x="102" y="408"/>
                </a:cxn>
                <a:cxn ang="0">
                  <a:pos x="120" y="414"/>
                </a:cxn>
                <a:cxn ang="0">
                  <a:pos x="132" y="420"/>
                </a:cxn>
                <a:cxn ang="0">
                  <a:pos x="144" y="432"/>
                </a:cxn>
                <a:cxn ang="0">
                  <a:pos x="162" y="438"/>
                </a:cxn>
                <a:cxn ang="0">
                  <a:pos x="180" y="300"/>
                </a:cxn>
                <a:cxn ang="0">
                  <a:pos x="192" y="306"/>
                </a:cxn>
                <a:cxn ang="0">
                  <a:pos x="210" y="312"/>
                </a:cxn>
                <a:cxn ang="0">
                  <a:pos x="222" y="318"/>
                </a:cxn>
                <a:cxn ang="0">
                  <a:pos x="240" y="324"/>
                </a:cxn>
                <a:cxn ang="0">
                  <a:pos x="252" y="330"/>
                </a:cxn>
                <a:cxn ang="0">
                  <a:pos x="270" y="330"/>
                </a:cxn>
                <a:cxn ang="0">
                  <a:pos x="288" y="336"/>
                </a:cxn>
                <a:cxn ang="0">
                  <a:pos x="300" y="342"/>
                </a:cxn>
                <a:cxn ang="0">
                  <a:pos x="318" y="354"/>
                </a:cxn>
                <a:cxn ang="0">
                  <a:pos x="330" y="354"/>
                </a:cxn>
                <a:cxn ang="0">
                  <a:pos x="348" y="300"/>
                </a:cxn>
                <a:cxn ang="0">
                  <a:pos x="366" y="120"/>
                </a:cxn>
                <a:cxn ang="0">
                  <a:pos x="384" y="0"/>
                </a:cxn>
                <a:cxn ang="0">
                  <a:pos x="402" y="0"/>
                </a:cxn>
                <a:cxn ang="0">
                  <a:pos x="420" y="0"/>
                </a:cxn>
                <a:cxn ang="0">
                  <a:pos x="438" y="0"/>
                </a:cxn>
                <a:cxn ang="0">
                  <a:pos x="456" y="0"/>
                </a:cxn>
                <a:cxn ang="0">
                  <a:pos x="474" y="0"/>
                </a:cxn>
                <a:cxn ang="0">
                  <a:pos x="492" y="0"/>
                </a:cxn>
                <a:cxn ang="0">
                  <a:pos x="510" y="0"/>
                </a:cxn>
                <a:cxn ang="0">
                  <a:pos x="528" y="0"/>
                </a:cxn>
                <a:cxn ang="0">
                  <a:pos x="546" y="0"/>
                </a:cxn>
                <a:cxn ang="0">
                  <a:pos x="564" y="0"/>
                </a:cxn>
                <a:cxn ang="0">
                  <a:pos x="582" y="0"/>
                </a:cxn>
                <a:cxn ang="0">
                  <a:pos x="600" y="0"/>
                </a:cxn>
                <a:cxn ang="0">
                  <a:pos x="618" y="0"/>
                </a:cxn>
                <a:cxn ang="0">
                  <a:pos x="636" y="0"/>
                </a:cxn>
                <a:cxn ang="0">
                  <a:pos x="654" y="0"/>
                </a:cxn>
                <a:cxn ang="0">
                  <a:pos x="672" y="6"/>
                </a:cxn>
                <a:cxn ang="0">
                  <a:pos x="690" y="6"/>
                </a:cxn>
              </a:cxnLst>
              <a:rect l="0" t="0" r="r" b="b"/>
              <a:pathLst>
                <a:path w="696" h="528">
                  <a:moveTo>
                    <a:pt x="0" y="342"/>
                  </a:moveTo>
                  <a:lnTo>
                    <a:pt x="6" y="234"/>
                  </a:lnTo>
                  <a:lnTo>
                    <a:pt x="12" y="234"/>
                  </a:lnTo>
                  <a:lnTo>
                    <a:pt x="18" y="354"/>
                  </a:lnTo>
                  <a:lnTo>
                    <a:pt x="18" y="240"/>
                  </a:lnTo>
                  <a:lnTo>
                    <a:pt x="24" y="240"/>
                  </a:lnTo>
                  <a:lnTo>
                    <a:pt x="30" y="366"/>
                  </a:lnTo>
                  <a:lnTo>
                    <a:pt x="36" y="246"/>
                  </a:lnTo>
                  <a:lnTo>
                    <a:pt x="42" y="246"/>
                  </a:lnTo>
                  <a:lnTo>
                    <a:pt x="42" y="372"/>
                  </a:lnTo>
                  <a:lnTo>
                    <a:pt x="48" y="252"/>
                  </a:lnTo>
                  <a:lnTo>
                    <a:pt x="54" y="252"/>
                  </a:lnTo>
                  <a:lnTo>
                    <a:pt x="60" y="378"/>
                  </a:lnTo>
                  <a:lnTo>
                    <a:pt x="66" y="252"/>
                  </a:lnTo>
                  <a:lnTo>
                    <a:pt x="72" y="390"/>
                  </a:lnTo>
                  <a:lnTo>
                    <a:pt x="78" y="264"/>
                  </a:lnTo>
                  <a:lnTo>
                    <a:pt x="84" y="264"/>
                  </a:lnTo>
                  <a:lnTo>
                    <a:pt x="90" y="396"/>
                  </a:lnTo>
                  <a:lnTo>
                    <a:pt x="90" y="270"/>
                  </a:lnTo>
                  <a:lnTo>
                    <a:pt x="96" y="270"/>
                  </a:lnTo>
                  <a:lnTo>
                    <a:pt x="102" y="408"/>
                  </a:lnTo>
                  <a:lnTo>
                    <a:pt x="108" y="270"/>
                  </a:lnTo>
                  <a:lnTo>
                    <a:pt x="114" y="270"/>
                  </a:lnTo>
                  <a:lnTo>
                    <a:pt x="120" y="414"/>
                  </a:lnTo>
                  <a:lnTo>
                    <a:pt x="120" y="276"/>
                  </a:lnTo>
                  <a:lnTo>
                    <a:pt x="126" y="276"/>
                  </a:lnTo>
                  <a:lnTo>
                    <a:pt x="132" y="420"/>
                  </a:lnTo>
                  <a:lnTo>
                    <a:pt x="138" y="282"/>
                  </a:lnTo>
                  <a:lnTo>
                    <a:pt x="144" y="282"/>
                  </a:lnTo>
                  <a:lnTo>
                    <a:pt x="144" y="432"/>
                  </a:lnTo>
                  <a:lnTo>
                    <a:pt x="150" y="288"/>
                  </a:lnTo>
                  <a:lnTo>
                    <a:pt x="156" y="288"/>
                  </a:lnTo>
                  <a:lnTo>
                    <a:pt x="162" y="438"/>
                  </a:lnTo>
                  <a:lnTo>
                    <a:pt x="168" y="294"/>
                  </a:lnTo>
                  <a:lnTo>
                    <a:pt x="174" y="450"/>
                  </a:lnTo>
                  <a:lnTo>
                    <a:pt x="180" y="300"/>
                  </a:lnTo>
                  <a:lnTo>
                    <a:pt x="186" y="300"/>
                  </a:lnTo>
                  <a:lnTo>
                    <a:pt x="192" y="456"/>
                  </a:lnTo>
                  <a:lnTo>
                    <a:pt x="192" y="306"/>
                  </a:lnTo>
                  <a:lnTo>
                    <a:pt x="198" y="306"/>
                  </a:lnTo>
                  <a:lnTo>
                    <a:pt x="204" y="462"/>
                  </a:lnTo>
                  <a:lnTo>
                    <a:pt x="210" y="312"/>
                  </a:lnTo>
                  <a:lnTo>
                    <a:pt x="216" y="312"/>
                  </a:lnTo>
                  <a:lnTo>
                    <a:pt x="216" y="474"/>
                  </a:lnTo>
                  <a:lnTo>
                    <a:pt x="222" y="318"/>
                  </a:lnTo>
                  <a:lnTo>
                    <a:pt x="228" y="318"/>
                  </a:lnTo>
                  <a:lnTo>
                    <a:pt x="234" y="480"/>
                  </a:lnTo>
                  <a:lnTo>
                    <a:pt x="240" y="324"/>
                  </a:lnTo>
                  <a:lnTo>
                    <a:pt x="246" y="324"/>
                  </a:lnTo>
                  <a:lnTo>
                    <a:pt x="246" y="492"/>
                  </a:lnTo>
                  <a:lnTo>
                    <a:pt x="252" y="330"/>
                  </a:lnTo>
                  <a:lnTo>
                    <a:pt x="258" y="330"/>
                  </a:lnTo>
                  <a:lnTo>
                    <a:pt x="264" y="492"/>
                  </a:lnTo>
                  <a:lnTo>
                    <a:pt x="270" y="330"/>
                  </a:lnTo>
                  <a:lnTo>
                    <a:pt x="276" y="504"/>
                  </a:lnTo>
                  <a:lnTo>
                    <a:pt x="282" y="336"/>
                  </a:lnTo>
                  <a:lnTo>
                    <a:pt x="288" y="336"/>
                  </a:lnTo>
                  <a:lnTo>
                    <a:pt x="294" y="510"/>
                  </a:lnTo>
                  <a:lnTo>
                    <a:pt x="294" y="342"/>
                  </a:lnTo>
                  <a:lnTo>
                    <a:pt x="300" y="342"/>
                  </a:lnTo>
                  <a:lnTo>
                    <a:pt x="306" y="522"/>
                  </a:lnTo>
                  <a:lnTo>
                    <a:pt x="312" y="354"/>
                  </a:lnTo>
                  <a:lnTo>
                    <a:pt x="318" y="354"/>
                  </a:lnTo>
                  <a:lnTo>
                    <a:pt x="318" y="528"/>
                  </a:lnTo>
                  <a:lnTo>
                    <a:pt x="324" y="354"/>
                  </a:lnTo>
                  <a:lnTo>
                    <a:pt x="330" y="354"/>
                  </a:lnTo>
                  <a:lnTo>
                    <a:pt x="336" y="474"/>
                  </a:lnTo>
                  <a:lnTo>
                    <a:pt x="342" y="300"/>
                  </a:lnTo>
                  <a:lnTo>
                    <a:pt x="348" y="300"/>
                  </a:lnTo>
                  <a:lnTo>
                    <a:pt x="354" y="120"/>
                  </a:lnTo>
                  <a:lnTo>
                    <a:pt x="360" y="120"/>
                  </a:lnTo>
                  <a:lnTo>
                    <a:pt x="366" y="12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6"/>
                  </a:lnTo>
                  <a:lnTo>
                    <a:pt x="678" y="6"/>
                  </a:lnTo>
                  <a:lnTo>
                    <a:pt x="684" y="12"/>
                  </a:lnTo>
                  <a:lnTo>
                    <a:pt x="690" y="6"/>
                  </a:lnTo>
                  <a:lnTo>
                    <a:pt x="696" y="6"/>
                  </a:lnTo>
                  <a:lnTo>
                    <a:pt x="696" y="18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8" name="Freeform 48"/>
            <p:cNvSpPr>
              <a:spLocks/>
            </p:cNvSpPr>
            <p:nvPr/>
          </p:nvSpPr>
          <p:spPr bwMode="auto">
            <a:xfrm>
              <a:off x="5529263" y="5580063"/>
              <a:ext cx="971550" cy="73342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8" y="18"/>
                </a:cxn>
                <a:cxn ang="0">
                  <a:pos x="30" y="24"/>
                </a:cxn>
                <a:cxn ang="0">
                  <a:pos x="42" y="18"/>
                </a:cxn>
                <a:cxn ang="0">
                  <a:pos x="48" y="18"/>
                </a:cxn>
                <a:cxn ang="0">
                  <a:pos x="60" y="36"/>
                </a:cxn>
                <a:cxn ang="0">
                  <a:pos x="72" y="30"/>
                </a:cxn>
                <a:cxn ang="0">
                  <a:pos x="78" y="36"/>
                </a:cxn>
                <a:cxn ang="0">
                  <a:pos x="90" y="54"/>
                </a:cxn>
                <a:cxn ang="0">
                  <a:pos x="102" y="36"/>
                </a:cxn>
                <a:cxn ang="0">
                  <a:pos x="108" y="42"/>
                </a:cxn>
                <a:cxn ang="0">
                  <a:pos x="120" y="66"/>
                </a:cxn>
                <a:cxn ang="0">
                  <a:pos x="132" y="78"/>
                </a:cxn>
                <a:cxn ang="0">
                  <a:pos x="144" y="54"/>
                </a:cxn>
                <a:cxn ang="0">
                  <a:pos x="150" y="60"/>
                </a:cxn>
                <a:cxn ang="0">
                  <a:pos x="162" y="96"/>
                </a:cxn>
                <a:cxn ang="0">
                  <a:pos x="174" y="66"/>
                </a:cxn>
                <a:cxn ang="0">
                  <a:pos x="180" y="78"/>
                </a:cxn>
                <a:cxn ang="0">
                  <a:pos x="192" y="132"/>
                </a:cxn>
                <a:cxn ang="0">
                  <a:pos x="204" y="168"/>
                </a:cxn>
                <a:cxn ang="0">
                  <a:pos x="216" y="120"/>
                </a:cxn>
                <a:cxn ang="0">
                  <a:pos x="228" y="150"/>
                </a:cxn>
                <a:cxn ang="0">
                  <a:pos x="240" y="180"/>
                </a:cxn>
                <a:cxn ang="0">
                  <a:pos x="252" y="294"/>
                </a:cxn>
                <a:cxn ang="0">
                  <a:pos x="258" y="216"/>
                </a:cxn>
                <a:cxn ang="0">
                  <a:pos x="270" y="252"/>
                </a:cxn>
                <a:cxn ang="0">
                  <a:pos x="276" y="402"/>
                </a:cxn>
                <a:cxn ang="0">
                  <a:pos x="288" y="288"/>
                </a:cxn>
                <a:cxn ang="0">
                  <a:pos x="300" y="324"/>
                </a:cxn>
                <a:cxn ang="0">
                  <a:pos x="312" y="174"/>
                </a:cxn>
                <a:cxn ang="0">
                  <a:pos x="324" y="174"/>
                </a:cxn>
                <a:cxn ang="0">
                  <a:pos x="330" y="0"/>
                </a:cxn>
                <a:cxn ang="0">
                  <a:pos x="342" y="0"/>
                </a:cxn>
                <a:cxn ang="0">
                  <a:pos x="354" y="0"/>
                </a:cxn>
                <a:cxn ang="0">
                  <a:pos x="366" y="0"/>
                </a:cxn>
                <a:cxn ang="0">
                  <a:pos x="378" y="0"/>
                </a:cxn>
                <a:cxn ang="0">
                  <a:pos x="390" y="0"/>
                </a:cxn>
                <a:cxn ang="0">
                  <a:pos x="402" y="0"/>
                </a:cxn>
                <a:cxn ang="0">
                  <a:pos x="414" y="0"/>
                </a:cxn>
                <a:cxn ang="0">
                  <a:pos x="426" y="0"/>
                </a:cxn>
                <a:cxn ang="0">
                  <a:pos x="438" y="0"/>
                </a:cxn>
                <a:cxn ang="0">
                  <a:pos x="450" y="0"/>
                </a:cxn>
                <a:cxn ang="0">
                  <a:pos x="462" y="0"/>
                </a:cxn>
                <a:cxn ang="0">
                  <a:pos x="474" y="0"/>
                </a:cxn>
                <a:cxn ang="0">
                  <a:pos x="486" y="0"/>
                </a:cxn>
                <a:cxn ang="0">
                  <a:pos x="498" y="0"/>
                </a:cxn>
                <a:cxn ang="0">
                  <a:pos x="510" y="0"/>
                </a:cxn>
                <a:cxn ang="0">
                  <a:pos x="522" y="0"/>
                </a:cxn>
                <a:cxn ang="0">
                  <a:pos x="534" y="0"/>
                </a:cxn>
                <a:cxn ang="0">
                  <a:pos x="546" y="0"/>
                </a:cxn>
                <a:cxn ang="0">
                  <a:pos x="558" y="0"/>
                </a:cxn>
                <a:cxn ang="0">
                  <a:pos x="570" y="0"/>
                </a:cxn>
                <a:cxn ang="0">
                  <a:pos x="582" y="0"/>
                </a:cxn>
                <a:cxn ang="0">
                  <a:pos x="594" y="0"/>
                </a:cxn>
                <a:cxn ang="0">
                  <a:pos x="606" y="0"/>
                </a:cxn>
              </a:cxnLst>
              <a:rect l="0" t="0" r="r" b="b"/>
              <a:pathLst>
                <a:path w="612" h="462">
                  <a:moveTo>
                    <a:pt x="0" y="18"/>
                  </a:moveTo>
                  <a:lnTo>
                    <a:pt x="6" y="12"/>
                  </a:lnTo>
                  <a:lnTo>
                    <a:pt x="12" y="12"/>
                  </a:lnTo>
                  <a:lnTo>
                    <a:pt x="18" y="18"/>
                  </a:lnTo>
                  <a:lnTo>
                    <a:pt x="24" y="12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8" y="30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60" y="36"/>
                  </a:lnTo>
                  <a:lnTo>
                    <a:pt x="66" y="30"/>
                  </a:lnTo>
                  <a:lnTo>
                    <a:pt x="72" y="30"/>
                  </a:lnTo>
                  <a:lnTo>
                    <a:pt x="78" y="48"/>
                  </a:lnTo>
                  <a:lnTo>
                    <a:pt x="78" y="36"/>
                  </a:lnTo>
                  <a:lnTo>
                    <a:pt x="84" y="36"/>
                  </a:lnTo>
                  <a:lnTo>
                    <a:pt x="90" y="54"/>
                  </a:lnTo>
                  <a:lnTo>
                    <a:pt x="96" y="36"/>
                  </a:lnTo>
                  <a:lnTo>
                    <a:pt x="102" y="36"/>
                  </a:lnTo>
                  <a:lnTo>
                    <a:pt x="102" y="60"/>
                  </a:lnTo>
                  <a:lnTo>
                    <a:pt x="108" y="42"/>
                  </a:lnTo>
                  <a:lnTo>
                    <a:pt x="114" y="42"/>
                  </a:lnTo>
                  <a:lnTo>
                    <a:pt x="120" y="66"/>
                  </a:lnTo>
                  <a:lnTo>
                    <a:pt x="126" y="48"/>
                  </a:lnTo>
                  <a:lnTo>
                    <a:pt x="132" y="78"/>
                  </a:lnTo>
                  <a:lnTo>
                    <a:pt x="138" y="54"/>
                  </a:lnTo>
                  <a:lnTo>
                    <a:pt x="144" y="54"/>
                  </a:lnTo>
                  <a:lnTo>
                    <a:pt x="150" y="90"/>
                  </a:lnTo>
                  <a:lnTo>
                    <a:pt x="150" y="60"/>
                  </a:lnTo>
                  <a:lnTo>
                    <a:pt x="156" y="60"/>
                  </a:lnTo>
                  <a:lnTo>
                    <a:pt x="162" y="96"/>
                  </a:lnTo>
                  <a:lnTo>
                    <a:pt x="168" y="66"/>
                  </a:lnTo>
                  <a:lnTo>
                    <a:pt x="174" y="66"/>
                  </a:lnTo>
                  <a:lnTo>
                    <a:pt x="174" y="114"/>
                  </a:lnTo>
                  <a:lnTo>
                    <a:pt x="180" y="78"/>
                  </a:lnTo>
                  <a:lnTo>
                    <a:pt x="186" y="78"/>
                  </a:lnTo>
                  <a:lnTo>
                    <a:pt x="192" y="132"/>
                  </a:lnTo>
                  <a:lnTo>
                    <a:pt x="198" y="96"/>
                  </a:lnTo>
                  <a:lnTo>
                    <a:pt x="204" y="168"/>
                  </a:lnTo>
                  <a:lnTo>
                    <a:pt x="210" y="120"/>
                  </a:lnTo>
                  <a:lnTo>
                    <a:pt x="216" y="120"/>
                  </a:lnTo>
                  <a:lnTo>
                    <a:pt x="222" y="204"/>
                  </a:lnTo>
                  <a:lnTo>
                    <a:pt x="228" y="150"/>
                  </a:lnTo>
                  <a:lnTo>
                    <a:pt x="234" y="246"/>
                  </a:lnTo>
                  <a:lnTo>
                    <a:pt x="240" y="180"/>
                  </a:lnTo>
                  <a:lnTo>
                    <a:pt x="246" y="180"/>
                  </a:lnTo>
                  <a:lnTo>
                    <a:pt x="252" y="294"/>
                  </a:lnTo>
                  <a:lnTo>
                    <a:pt x="252" y="216"/>
                  </a:lnTo>
                  <a:lnTo>
                    <a:pt x="258" y="216"/>
                  </a:lnTo>
                  <a:lnTo>
                    <a:pt x="264" y="348"/>
                  </a:lnTo>
                  <a:lnTo>
                    <a:pt x="270" y="252"/>
                  </a:lnTo>
                  <a:lnTo>
                    <a:pt x="276" y="252"/>
                  </a:lnTo>
                  <a:lnTo>
                    <a:pt x="276" y="402"/>
                  </a:lnTo>
                  <a:lnTo>
                    <a:pt x="282" y="288"/>
                  </a:lnTo>
                  <a:lnTo>
                    <a:pt x="288" y="288"/>
                  </a:lnTo>
                  <a:lnTo>
                    <a:pt x="294" y="462"/>
                  </a:lnTo>
                  <a:lnTo>
                    <a:pt x="300" y="324"/>
                  </a:lnTo>
                  <a:lnTo>
                    <a:pt x="306" y="324"/>
                  </a:lnTo>
                  <a:lnTo>
                    <a:pt x="312" y="174"/>
                  </a:lnTo>
                  <a:lnTo>
                    <a:pt x="318" y="174"/>
                  </a:lnTo>
                  <a:lnTo>
                    <a:pt x="324" y="174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9" name="Freeform 49"/>
            <p:cNvSpPr>
              <a:spLocks/>
            </p:cNvSpPr>
            <p:nvPr/>
          </p:nvSpPr>
          <p:spPr bwMode="auto">
            <a:xfrm>
              <a:off x="2262188" y="5580063"/>
              <a:ext cx="1019175" cy="8382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132"/>
                </a:cxn>
                <a:cxn ang="0">
                  <a:pos x="78" y="198"/>
                </a:cxn>
                <a:cxn ang="0">
                  <a:pos x="96" y="264"/>
                </a:cxn>
                <a:cxn ang="0">
                  <a:pos x="108" y="198"/>
                </a:cxn>
                <a:cxn ang="0">
                  <a:pos x="120" y="264"/>
                </a:cxn>
                <a:cxn ang="0">
                  <a:pos x="138" y="198"/>
                </a:cxn>
                <a:cxn ang="0">
                  <a:pos x="150" y="264"/>
                </a:cxn>
                <a:cxn ang="0">
                  <a:pos x="168" y="198"/>
                </a:cxn>
                <a:cxn ang="0">
                  <a:pos x="180" y="264"/>
                </a:cxn>
                <a:cxn ang="0">
                  <a:pos x="198" y="198"/>
                </a:cxn>
                <a:cxn ang="0">
                  <a:pos x="210" y="264"/>
                </a:cxn>
                <a:cxn ang="0">
                  <a:pos x="222" y="198"/>
                </a:cxn>
                <a:cxn ang="0">
                  <a:pos x="240" y="264"/>
                </a:cxn>
                <a:cxn ang="0">
                  <a:pos x="252" y="198"/>
                </a:cxn>
                <a:cxn ang="0">
                  <a:pos x="270" y="264"/>
                </a:cxn>
                <a:cxn ang="0">
                  <a:pos x="282" y="198"/>
                </a:cxn>
                <a:cxn ang="0">
                  <a:pos x="300" y="198"/>
                </a:cxn>
                <a:cxn ang="0">
                  <a:pos x="312" y="66"/>
                </a:cxn>
                <a:cxn ang="0">
                  <a:pos x="330" y="0"/>
                </a:cxn>
                <a:cxn ang="0">
                  <a:pos x="348" y="0"/>
                </a:cxn>
                <a:cxn ang="0">
                  <a:pos x="366" y="0"/>
                </a:cxn>
                <a:cxn ang="0">
                  <a:pos x="384" y="0"/>
                </a:cxn>
                <a:cxn ang="0">
                  <a:pos x="402" y="126"/>
                </a:cxn>
                <a:cxn ang="0">
                  <a:pos x="414" y="396"/>
                </a:cxn>
                <a:cxn ang="0">
                  <a:pos x="426" y="396"/>
                </a:cxn>
                <a:cxn ang="0">
                  <a:pos x="444" y="528"/>
                </a:cxn>
                <a:cxn ang="0">
                  <a:pos x="456" y="396"/>
                </a:cxn>
                <a:cxn ang="0">
                  <a:pos x="474" y="528"/>
                </a:cxn>
                <a:cxn ang="0">
                  <a:pos x="486" y="396"/>
                </a:cxn>
                <a:cxn ang="0">
                  <a:pos x="498" y="528"/>
                </a:cxn>
                <a:cxn ang="0">
                  <a:pos x="516" y="396"/>
                </a:cxn>
                <a:cxn ang="0">
                  <a:pos x="528" y="528"/>
                </a:cxn>
                <a:cxn ang="0">
                  <a:pos x="546" y="396"/>
                </a:cxn>
                <a:cxn ang="0">
                  <a:pos x="558" y="528"/>
                </a:cxn>
                <a:cxn ang="0">
                  <a:pos x="576" y="396"/>
                </a:cxn>
                <a:cxn ang="0">
                  <a:pos x="588" y="528"/>
                </a:cxn>
                <a:cxn ang="0">
                  <a:pos x="600" y="396"/>
                </a:cxn>
                <a:cxn ang="0">
                  <a:pos x="618" y="528"/>
                </a:cxn>
                <a:cxn ang="0">
                  <a:pos x="630" y="396"/>
                </a:cxn>
              </a:cxnLst>
              <a:rect l="0" t="0" r="r" b="b"/>
              <a:pathLst>
                <a:path w="642" h="528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132"/>
                  </a:lnTo>
                  <a:lnTo>
                    <a:pt x="72" y="132"/>
                  </a:lnTo>
                  <a:lnTo>
                    <a:pt x="72" y="198"/>
                  </a:lnTo>
                  <a:lnTo>
                    <a:pt x="78" y="198"/>
                  </a:lnTo>
                  <a:lnTo>
                    <a:pt x="84" y="264"/>
                  </a:lnTo>
                  <a:lnTo>
                    <a:pt x="90" y="198"/>
                  </a:lnTo>
                  <a:lnTo>
                    <a:pt x="96" y="264"/>
                  </a:lnTo>
                  <a:lnTo>
                    <a:pt x="96" y="198"/>
                  </a:lnTo>
                  <a:lnTo>
                    <a:pt x="102" y="264"/>
                  </a:lnTo>
                  <a:lnTo>
                    <a:pt x="108" y="198"/>
                  </a:lnTo>
                  <a:lnTo>
                    <a:pt x="114" y="264"/>
                  </a:lnTo>
                  <a:lnTo>
                    <a:pt x="120" y="198"/>
                  </a:lnTo>
                  <a:lnTo>
                    <a:pt x="120" y="264"/>
                  </a:lnTo>
                  <a:lnTo>
                    <a:pt x="126" y="198"/>
                  </a:lnTo>
                  <a:lnTo>
                    <a:pt x="132" y="264"/>
                  </a:lnTo>
                  <a:lnTo>
                    <a:pt x="138" y="198"/>
                  </a:lnTo>
                  <a:lnTo>
                    <a:pt x="144" y="264"/>
                  </a:lnTo>
                  <a:lnTo>
                    <a:pt x="150" y="198"/>
                  </a:lnTo>
                  <a:lnTo>
                    <a:pt x="150" y="264"/>
                  </a:lnTo>
                  <a:lnTo>
                    <a:pt x="156" y="198"/>
                  </a:lnTo>
                  <a:lnTo>
                    <a:pt x="162" y="264"/>
                  </a:lnTo>
                  <a:lnTo>
                    <a:pt x="168" y="198"/>
                  </a:lnTo>
                  <a:lnTo>
                    <a:pt x="174" y="264"/>
                  </a:lnTo>
                  <a:lnTo>
                    <a:pt x="174" y="198"/>
                  </a:lnTo>
                  <a:lnTo>
                    <a:pt x="180" y="264"/>
                  </a:lnTo>
                  <a:lnTo>
                    <a:pt x="186" y="198"/>
                  </a:lnTo>
                  <a:lnTo>
                    <a:pt x="192" y="264"/>
                  </a:lnTo>
                  <a:lnTo>
                    <a:pt x="198" y="198"/>
                  </a:lnTo>
                  <a:lnTo>
                    <a:pt x="198" y="264"/>
                  </a:lnTo>
                  <a:lnTo>
                    <a:pt x="204" y="198"/>
                  </a:lnTo>
                  <a:lnTo>
                    <a:pt x="210" y="264"/>
                  </a:lnTo>
                  <a:lnTo>
                    <a:pt x="216" y="198"/>
                  </a:lnTo>
                  <a:lnTo>
                    <a:pt x="222" y="264"/>
                  </a:lnTo>
                  <a:lnTo>
                    <a:pt x="222" y="198"/>
                  </a:lnTo>
                  <a:lnTo>
                    <a:pt x="228" y="258"/>
                  </a:lnTo>
                  <a:lnTo>
                    <a:pt x="234" y="198"/>
                  </a:lnTo>
                  <a:lnTo>
                    <a:pt x="240" y="264"/>
                  </a:lnTo>
                  <a:lnTo>
                    <a:pt x="246" y="198"/>
                  </a:lnTo>
                  <a:lnTo>
                    <a:pt x="246" y="264"/>
                  </a:lnTo>
                  <a:lnTo>
                    <a:pt x="252" y="198"/>
                  </a:lnTo>
                  <a:lnTo>
                    <a:pt x="258" y="258"/>
                  </a:lnTo>
                  <a:lnTo>
                    <a:pt x="264" y="198"/>
                  </a:lnTo>
                  <a:lnTo>
                    <a:pt x="270" y="264"/>
                  </a:lnTo>
                  <a:lnTo>
                    <a:pt x="276" y="198"/>
                  </a:lnTo>
                  <a:lnTo>
                    <a:pt x="276" y="264"/>
                  </a:lnTo>
                  <a:lnTo>
                    <a:pt x="282" y="198"/>
                  </a:lnTo>
                  <a:lnTo>
                    <a:pt x="288" y="264"/>
                  </a:lnTo>
                  <a:lnTo>
                    <a:pt x="294" y="198"/>
                  </a:lnTo>
                  <a:lnTo>
                    <a:pt x="300" y="198"/>
                  </a:lnTo>
                  <a:lnTo>
                    <a:pt x="300" y="132"/>
                  </a:lnTo>
                  <a:lnTo>
                    <a:pt x="306" y="132"/>
                  </a:lnTo>
                  <a:lnTo>
                    <a:pt x="312" y="66"/>
                  </a:lnTo>
                  <a:lnTo>
                    <a:pt x="318" y="66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126"/>
                  </a:lnTo>
                  <a:lnTo>
                    <a:pt x="402" y="126"/>
                  </a:lnTo>
                  <a:lnTo>
                    <a:pt x="402" y="264"/>
                  </a:lnTo>
                  <a:lnTo>
                    <a:pt x="408" y="264"/>
                  </a:lnTo>
                  <a:lnTo>
                    <a:pt x="414" y="396"/>
                  </a:lnTo>
                  <a:lnTo>
                    <a:pt x="420" y="396"/>
                  </a:lnTo>
                  <a:lnTo>
                    <a:pt x="426" y="528"/>
                  </a:lnTo>
                  <a:lnTo>
                    <a:pt x="426" y="396"/>
                  </a:lnTo>
                  <a:lnTo>
                    <a:pt x="432" y="528"/>
                  </a:lnTo>
                  <a:lnTo>
                    <a:pt x="438" y="396"/>
                  </a:lnTo>
                  <a:lnTo>
                    <a:pt x="444" y="528"/>
                  </a:lnTo>
                  <a:lnTo>
                    <a:pt x="450" y="396"/>
                  </a:lnTo>
                  <a:lnTo>
                    <a:pt x="450" y="528"/>
                  </a:lnTo>
                  <a:lnTo>
                    <a:pt x="456" y="396"/>
                  </a:lnTo>
                  <a:lnTo>
                    <a:pt x="462" y="528"/>
                  </a:lnTo>
                  <a:lnTo>
                    <a:pt x="468" y="396"/>
                  </a:lnTo>
                  <a:lnTo>
                    <a:pt x="474" y="528"/>
                  </a:lnTo>
                  <a:lnTo>
                    <a:pt x="474" y="396"/>
                  </a:lnTo>
                  <a:lnTo>
                    <a:pt x="480" y="528"/>
                  </a:lnTo>
                  <a:lnTo>
                    <a:pt x="486" y="396"/>
                  </a:lnTo>
                  <a:lnTo>
                    <a:pt x="492" y="528"/>
                  </a:lnTo>
                  <a:lnTo>
                    <a:pt x="498" y="396"/>
                  </a:lnTo>
                  <a:lnTo>
                    <a:pt x="498" y="528"/>
                  </a:lnTo>
                  <a:lnTo>
                    <a:pt x="504" y="396"/>
                  </a:lnTo>
                  <a:lnTo>
                    <a:pt x="510" y="528"/>
                  </a:lnTo>
                  <a:lnTo>
                    <a:pt x="516" y="396"/>
                  </a:lnTo>
                  <a:lnTo>
                    <a:pt x="522" y="528"/>
                  </a:lnTo>
                  <a:lnTo>
                    <a:pt x="522" y="396"/>
                  </a:lnTo>
                  <a:lnTo>
                    <a:pt x="528" y="528"/>
                  </a:lnTo>
                  <a:lnTo>
                    <a:pt x="534" y="396"/>
                  </a:lnTo>
                  <a:lnTo>
                    <a:pt x="540" y="528"/>
                  </a:lnTo>
                  <a:lnTo>
                    <a:pt x="546" y="396"/>
                  </a:lnTo>
                  <a:lnTo>
                    <a:pt x="552" y="528"/>
                  </a:lnTo>
                  <a:lnTo>
                    <a:pt x="552" y="396"/>
                  </a:lnTo>
                  <a:lnTo>
                    <a:pt x="558" y="528"/>
                  </a:lnTo>
                  <a:lnTo>
                    <a:pt x="564" y="396"/>
                  </a:lnTo>
                  <a:lnTo>
                    <a:pt x="570" y="528"/>
                  </a:lnTo>
                  <a:lnTo>
                    <a:pt x="576" y="396"/>
                  </a:lnTo>
                  <a:lnTo>
                    <a:pt x="576" y="528"/>
                  </a:lnTo>
                  <a:lnTo>
                    <a:pt x="582" y="396"/>
                  </a:lnTo>
                  <a:lnTo>
                    <a:pt x="588" y="528"/>
                  </a:lnTo>
                  <a:lnTo>
                    <a:pt x="594" y="396"/>
                  </a:lnTo>
                  <a:lnTo>
                    <a:pt x="600" y="528"/>
                  </a:lnTo>
                  <a:lnTo>
                    <a:pt x="600" y="396"/>
                  </a:lnTo>
                  <a:lnTo>
                    <a:pt x="606" y="528"/>
                  </a:lnTo>
                  <a:lnTo>
                    <a:pt x="612" y="396"/>
                  </a:lnTo>
                  <a:lnTo>
                    <a:pt x="618" y="528"/>
                  </a:lnTo>
                  <a:lnTo>
                    <a:pt x="624" y="396"/>
                  </a:lnTo>
                  <a:lnTo>
                    <a:pt x="624" y="528"/>
                  </a:lnTo>
                  <a:lnTo>
                    <a:pt x="630" y="396"/>
                  </a:lnTo>
                  <a:lnTo>
                    <a:pt x="636" y="396"/>
                  </a:lnTo>
                  <a:lnTo>
                    <a:pt x="642" y="264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0" name="Freeform 50"/>
            <p:cNvSpPr>
              <a:spLocks/>
            </p:cNvSpPr>
            <p:nvPr/>
          </p:nvSpPr>
          <p:spPr bwMode="auto">
            <a:xfrm>
              <a:off x="3281363" y="5580063"/>
              <a:ext cx="1009650" cy="457200"/>
            </a:xfrm>
            <a:custGeom>
              <a:avLst/>
              <a:gdLst/>
              <a:ahLst/>
              <a:cxnLst>
                <a:cxn ang="0">
                  <a:pos x="6" y="132"/>
                </a:cxn>
                <a:cxn ang="0">
                  <a:pos x="24" y="0"/>
                </a:cxn>
                <a:cxn ang="0">
                  <a:pos x="42" y="0"/>
                </a:cxn>
                <a:cxn ang="0">
                  <a:pos x="60" y="0"/>
                </a:cxn>
                <a:cxn ang="0">
                  <a:pos x="78" y="0"/>
                </a:cxn>
                <a:cxn ang="0">
                  <a:pos x="96" y="0"/>
                </a:cxn>
                <a:cxn ang="0">
                  <a:pos x="114" y="6"/>
                </a:cxn>
                <a:cxn ang="0">
                  <a:pos x="132" y="12"/>
                </a:cxn>
                <a:cxn ang="0">
                  <a:pos x="150" y="24"/>
                </a:cxn>
                <a:cxn ang="0">
                  <a:pos x="162" y="24"/>
                </a:cxn>
                <a:cxn ang="0">
                  <a:pos x="180" y="42"/>
                </a:cxn>
                <a:cxn ang="0">
                  <a:pos x="192" y="36"/>
                </a:cxn>
                <a:cxn ang="0">
                  <a:pos x="210" y="60"/>
                </a:cxn>
                <a:cxn ang="0">
                  <a:pos x="222" y="48"/>
                </a:cxn>
                <a:cxn ang="0">
                  <a:pos x="234" y="72"/>
                </a:cxn>
                <a:cxn ang="0">
                  <a:pos x="252" y="60"/>
                </a:cxn>
                <a:cxn ang="0">
                  <a:pos x="264" y="90"/>
                </a:cxn>
                <a:cxn ang="0">
                  <a:pos x="282" y="72"/>
                </a:cxn>
                <a:cxn ang="0">
                  <a:pos x="294" y="102"/>
                </a:cxn>
                <a:cxn ang="0">
                  <a:pos x="312" y="84"/>
                </a:cxn>
                <a:cxn ang="0">
                  <a:pos x="324" y="120"/>
                </a:cxn>
                <a:cxn ang="0">
                  <a:pos x="336" y="96"/>
                </a:cxn>
                <a:cxn ang="0">
                  <a:pos x="354" y="138"/>
                </a:cxn>
                <a:cxn ang="0">
                  <a:pos x="366" y="108"/>
                </a:cxn>
                <a:cxn ang="0">
                  <a:pos x="384" y="150"/>
                </a:cxn>
                <a:cxn ang="0">
                  <a:pos x="396" y="120"/>
                </a:cxn>
                <a:cxn ang="0">
                  <a:pos x="408" y="168"/>
                </a:cxn>
                <a:cxn ang="0">
                  <a:pos x="426" y="132"/>
                </a:cxn>
                <a:cxn ang="0">
                  <a:pos x="438" y="186"/>
                </a:cxn>
                <a:cxn ang="0">
                  <a:pos x="456" y="144"/>
                </a:cxn>
                <a:cxn ang="0">
                  <a:pos x="468" y="204"/>
                </a:cxn>
                <a:cxn ang="0">
                  <a:pos x="486" y="156"/>
                </a:cxn>
                <a:cxn ang="0">
                  <a:pos x="498" y="216"/>
                </a:cxn>
                <a:cxn ang="0">
                  <a:pos x="510" y="168"/>
                </a:cxn>
                <a:cxn ang="0">
                  <a:pos x="528" y="234"/>
                </a:cxn>
                <a:cxn ang="0">
                  <a:pos x="540" y="180"/>
                </a:cxn>
                <a:cxn ang="0">
                  <a:pos x="558" y="246"/>
                </a:cxn>
                <a:cxn ang="0">
                  <a:pos x="570" y="192"/>
                </a:cxn>
                <a:cxn ang="0">
                  <a:pos x="588" y="264"/>
                </a:cxn>
                <a:cxn ang="0">
                  <a:pos x="600" y="204"/>
                </a:cxn>
                <a:cxn ang="0">
                  <a:pos x="612" y="282"/>
                </a:cxn>
                <a:cxn ang="0">
                  <a:pos x="630" y="216"/>
                </a:cxn>
              </a:cxnLst>
              <a:rect l="0" t="0" r="r" b="b"/>
              <a:pathLst>
                <a:path w="636" h="288">
                  <a:moveTo>
                    <a:pt x="0" y="264"/>
                  </a:moveTo>
                  <a:lnTo>
                    <a:pt x="6" y="264"/>
                  </a:lnTo>
                  <a:lnTo>
                    <a:pt x="6" y="132"/>
                  </a:lnTo>
                  <a:lnTo>
                    <a:pt x="12" y="132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12"/>
                  </a:lnTo>
                  <a:lnTo>
                    <a:pt x="126" y="6"/>
                  </a:lnTo>
                  <a:lnTo>
                    <a:pt x="132" y="12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24"/>
                  </a:lnTo>
                  <a:lnTo>
                    <a:pt x="156" y="18"/>
                  </a:lnTo>
                  <a:lnTo>
                    <a:pt x="162" y="30"/>
                  </a:lnTo>
                  <a:lnTo>
                    <a:pt x="162" y="24"/>
                  </a:lnTo>
                  <a:lnTo>
                    <a:pt x="168" y="36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6" y="36"/>
                  </a:lnTo>
                  <a:lnTo>
                    <a:pt x="186" y="48"/>
                  </a:lnTo>
                  <a:lnTo>
                    <a:pt x="192" y="36"/>
                  </a:lnTo>
                  <a:lnTo>
                    <a:pt x="198" y="54"/>
                  </a:lnTo>
                  <a:lnTo>
                    <a:pt x="204" y="42"/>
                  </a:lnTo>
                  <a:lnTo>
                    <a:pt x="210" y="60"/>
                  </a:lnTo>
                  <a:lnTo>
                    <a:pt x="210" y="48"/>
                  </a:lnTo>
                  <a:lnTo>
                    <a:pt x="216" y="66"/>
                  </a:lnTo>
                  <a:lnTo>
                    <a:pt x="222" y="48"/>
                  </a:lnTo>
                  <a:lnTo>
                    <a:pt x="228" y="66"/>
                  </a:lnTo>
                  <a:lnTo>
                    <a:pt x="234" y="54"/>
                  </a:lnTo>
                  <a:lnTo>
                    <a:pt x="234" y="72"/>
                  </a:lnTo>
                  <a:lnTo>
                    <a:pt x="240" y="54"/>
                  </a:lnTo>
                  <a:lnTo>
                    <a:pt x="246" y="72"/>
                  </a:lnTo>
                  <a:lnTo>
                    <a:pt x="252" y="60"/>
                  </a:lnTo>
                  <a:lnTo>
                    <a:pt x="258" y="84"/>
                  </a:lnTo>
                  <a:lnTo>
                    <a:pt x="258" y="66"/>
                  </a:lnTo>
                  <a:lnTo>
                    <a:pt x="264" y="90"/>
                  </a:lnTo>
                  <a:lnTo>
                    <a:pt x="270" y="66"/>
                  </a:lnTo>
                  <a:lnTo>
                    <a:pt x="276" y="96"/>
                  </a:lnTo>
                  <a:lnTo>
                    <a:pt x="282" y="72"/>
                  </a:lnTo>
                  <a:lnTo>
                    <a:pt x="282" y="102"/>
                  </a:lnTo>
                  <a:lnTo>
                    <a:pt x="288" y="78"/>
                  </a:lnTo>
                  <a:lnTo>
                    <a:pt x="294" y="102"/>
                  </a:lnTo>
                  <a:lnTo>
                    <a:pt x="300" y="78"/>
                  </a:lnTo>
                  <a:lnTo>
                    <a:pt x="306" y="108"/>
                  </a:lnTo>
                  <a:lnTo>
                    <a:pt x="312" y="84"/>
                  </a:lnTo>
                  <a:lnTo>
                    <a:pt x="312" y="114"/>
                  </a:lnTo>
                  <a:lnTo>
                    <a:pt x="318" y="90"/>
                  </a:lnTo>
                  <a:lnTo>
                    <a:pt x="324" y="120"/>
                  </a:lnTo>
                  <a:lnTo>
                    <a:pt x="330" y="90"/>
                  </a:lnTo>
                  <a:lnTo>
                    <a:pt x="336" y="126"/>
                  </a:lnTo>
                  <a:lnTo>
                    <a:pt x="336" y="96"/>
                  </a:lnTo>
                  <a:lnTo>
                    <a:pt x="342" y="132"/>
                  </a:lnTo>
                  <a:lnTo>
                    <a:pt x="348" y="102"/>
                  </a:lnTo>
                  <a:lnTo>
                    <a:pt x="354" y="138"/>
                  </a:lnTo>
                  <a:lnTo>
                    <a:pt x="360" y="102"/>
                  </a:lnTo>
                  <a:lnTo>
                    <a:pt x="360" y="144"/>
                  </a:lnTo>
                  <a:lnTo>
                    <a:pt x="366" y="108"/>
                  </a:lnTo>
                  <a:lnTo>
                    <a:pt x="372" y="150"/>
                  </a:lnTo>
                  <a:lnTo>
                    <a:pt x="378" y="114"/>
                  </a:lnTo>
                  <a:lnTo>
                    <a:pt x="384" y="150"/>
                  </a:lnTo>
                  <a:lnTo>
                    <a:pt x="384" y="120"/>
                  </a:lnTo>
                  <a:lnTo>
                    <a:pt x="390" y="162"/>
                  </a:lnTo>
                  <a:lnTo>
                    <a:pt x="396" y="120"/>
                  </a:lnTo>
                  <a:lnTo>
                    <a:pt x="402" y="162"/>
                  </a:lnTo>
                  <a:lnTo>
                    <a:pt x="408" y="126"/>
                  </a:lnTo>
                  <a:lnTo>
                    <a:pt x="408" y="168"/>
                  </a:lnTo>
                  <a:lnTo>
                    <a:pt x="414" y="126"/>
                  </a:lnTo>
                  <a:lnTo>
                    <a:pt x="420" y="174"/>
                  </a:lnTo>
                  <a:lnTo>
                    <a:pt x="426" y="132"/>
                  </a:lnTo>
                  <a:lnTo>
                    <a:pt x="432" y="180"/>
                  </a:lnTo>
                  <a:lnTo>
                    <a:pt x="438" y="138"/>
                  </a:lnTo>
                  <a:lnTo>
                    <a:pt x="438" y="186"/>
                  </a:lnTo>
                  <a:lnTo>
                    <a:pt x="444" y="138"/>
                  </a:lnTo>
                  <a:lnTo>
                    <a:pt x="450" y="192"/>
                  </a:lnTo>
                  <a:lnTo>
                    <a:pt x="456" y="144"/>
                  </a:lnTo>
                  <a:lnTo>
                    <a:pt x="462" y="198"/>
                  </a:lnTo>
                  <a:lnTo>
                    <a:pt x="462" y="150"/>
                  </a:lnTo>
                  <a:lnTo>
                    <a:pt x="468" y="204"/>
                  </a:lnTo>
                  <a:lnTo>
                    <a:pt x="474" y="156"/>
                  </a:lnTo>
                  <a:lnTo>
                    <a:pt x="480" y="204"/>
                  </a:lnTo>
                  <a:lnTo>
                    <a:pt x="486" y="156"/>
                  </a:lnTo>
                  <a:lnTo>
                    <a:pt x="486" y="210"/>
                  </a:lnTo>
                  <a:lnTo>
                    <a:pt x="492" y="162"/>
                  </a:lnTo>
                  <a:lnTo>
                    <a:pt x="498" y="216"/>
                  </a:lnTo>
                  <a:lnTo>
                    <a:pt x="504" y="162"/>
                  </a:lnTo>
                  <a:lnTo>
                    <a:pt x="510" y="222"/>
                  </a:lnTo>
                  <a:lnTo>
                    <a:pt x="510" y="168"/>
                  </a:lnTo>
                  <a:lnTo>
                    <a:pt x="516" y="228"/>
                  </a:lnTo>
                  <a:lnTo>
                    <a:pt x="522" y="174"/>
                  </a:lnTo>
                  <a:lnTo>
                    <a:pt x="528" y="234"/>
                  </a:lnTo>
                  <a:lnTo>
                    <a:pt x="534" y="174"/>
                  </a:lnTo>
                  <a:lnTo>
                    <a:pt x="534" y="234"/>
                  </a:lnTo>
                  <a:lnTo>
                    <a:pt x="540" y="180"/>
                  </a:lnTo>
                  <a:lnTo>
                    <a:pt x="546" y="240"/>
                  </a:lnTo>
                  <a:lnTo>
                    <a:pt x="552" y="180"/>
                  </a:lnTo>
                  <a:lnTo>
                    <a:pt x="558" y="246"/>
                  </a:lnTo>
                  <a:lnTo>
                    <a:pt x="564" y="186"/>
                  </a:lnTo>
                  <a:lnTo>
                    <a:pt x="564" y="252"/>
                  </a:lnTo>
                  <a:lnTo>
                    <a:pt x="570" y="192"/>
                  </a:lnTo>
                  <a:lnTo>
                    <a:pt x="576" y="258"/>
                  </a:lnTo>
                  <a:lnTo>
                    <a:pt x="582" y="198"/>
                  </a:lnTo>
                  <a:lnTo>
                    <a:pt x="588" y="264"/>
                  </a:lnTo>
                  <a:lnTo>
                    <a:pt x="588" y="198"/>
                  </a:lnTo>
                  <a:lnTo>
                    <a:pt x="594" y="270"/>
                  </a:lnTo>
                  <a:lnTo>
                    <a:pt x="600" y="204"/>
                  </a:lnTo>
                  <a:lnTo>
                    <a:pt x="606" y="276"/>
                  </a:lnTo>
                  <a:lnTo>
                    <a:pt x="612" y="210"/>
                  </a:lnTo>
                  <a:lnTo>
                    <a:pt x="612" y="282"/>
                  </a:lnTo>
                  <a:lnTo>
                    <a:pt x="618" y="210"/>
                  </a:lnTo>
                  <a:lnTo>
                    <a:pt x="624" y="282"/>
                  </a:lnTo>
                  <a:lnTo>
                    <a:pt x="630" y="216"/>
                  </a:lnTo>
                  <a:lnTo>
                    <a:pt x="636" y="288"/>
                  </a:lnTo>
                  <a:lnTo>
                    <a:pt x="636" y="216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1" name="Freeform 51"/>
            <p:cNvSpPr>
              <a:spLocks/>
            </p:cNvSpPr>
            <p:nvPr/>
          </p:nvSpPr>
          <p:spPr bwMode="auto">
            <a:xfrm>
              <a:off x="4291013" y="5580063"/>
              <a:ext cx="1047750" cy="819150"/>
            </a:xfrm>
            <a:custGeom>
              <a:avLst/>
              <a:gdLst/>
              <a:ahLst/>
              <a:cxnLst>
                <a:cxn ang="0">
                  <a:pos x="12" y="222"/>
                </a:cxn>
                <a:cxn ang="0">
                  <a:pos x="24" y="306"/>
                </a:cxn>
                <a:cxn ang="0">
                  <a:pos x="42" y="234"/>
                </a:cxn>
                <a:cxn ang="0">
                  <a:pos x="54" y="324"/>
                </a:cxn>
                <a:cxn ang="0">
                  <a:pos x="72" y="246"/>
                </a:cxn>
                <a:cxn ang="0">
                  <a:pos x="84" y="336"/>
                </a:cxn>
                <a:cxn ang="0">
                  <a:pos x="102" y="258"/>
                </a:cxn>
                <a:cxn ang="0">
                  <a:pos x="114" y="354"/>
                </a:cxn>
                <a:cxn ang="0">
                  <a:pos x="126" y="270"/>
                </a:cxn>
                <a:cxn ang="0">
                  <a:pos x="144" y="372"/>
                </a:cxn>
                <a:cxn ang="0">
                  <a:pos x="156" y="282"/>
                </a:cxn>
                <a:cxn ang="0">
                  <a:pos x="174" y="384"/>
                </a:cxn>
                <a:cxn ang="0">
                  <a:pos x="186" y="294"/>
                </a:cxn>
                <a:cxn ang="0">
                  <a:pos x="204" y="402"/>
                </a:cxn>
                <a:cxn ang="0">
                  <a:pos x="216" y="306"/>
                </a:cxn>
                <a:cxn ang="0">
                  <a:pos x="228" y="414"/>
                </a:cxn>
                <a:cxn ang="0">
                  <a:pos x="246" y="318"/>
                </a:cxn>
                <a:cxn ang="0">
                  <a:pos x="258" y="432"/>
                </a:cxn>
                <a:cxn ang="0">
                  <a:pos x="276" y="330"/>
                </a:cxn>
                <a:cxn ang="0">
                  <a:pos x="288" y="450"/>
                </a:cxn>
                <a:cxn ang="0">
                  <a:pos x="300" y="342"/>
                </a:cxn>
                <a:cxn ang="0">
                  <a:pos x="318" y="468"/>
                </a:cxn>
                <a:cxn ang="0">
                  <a:pos x="330" y="354"/>
                </a:cxn>
                <a:cxn ang="0">
                  <a:pos x="348" y="480"/>
                </a:cxn>
                <a:cxn ang="0">
                  <a:pos x="360" y="366"/>
                </a:cxn>
                <a:cxn ang="0">
                  <a:pos x="378" y="498"/>
                </a:cxn>
                <a:cxn ang="0">
                  <a:pos x="390" y="378"/>
                </a:cxn>
                <a:cxn ang="0">
                  <a:pos x="402" y="516"/>
                </a:cxn>
                <a:cxn ang="0">
                  <a:pos x="420" y="390"/>
                </a:cxn>
                <a:cxn ang="0">
                  <a:pos x="432" y="258"/>
                </a:cxn>
                <a:cxn ang="0">
                  <a:pos x="450" y="0"/>
                </a:cxn>
                <a:cxn ang="0">
                  <a:pos x="468" y="0"/>
                </a:cxn>
                <a:cxn ang="0">
                  <a:pos x="486" y="0"/>
                </a:cxn>
                <a:cxn ang="0">
                  <a:pos x="504" y="0"/>
                </a:cxn>
                <a:cxn ang="0">
                  <a:pos x="522" y="0"/>
                </a:cxn>
                <a:cxn ang="0">
                  <a:pos x="540" y="0"/>
                </a:cxn>
                <a:cxn ang="0">
                  <a:pos x="558" y="0"/>
                </a:cxn>
                <a:cxn ang="0">
                  <a:pos x="576" y="0"/>
                </a:cxn>
                <a:cxn ang="0">
                  <a:pos x="594" y="0"/>
                </a:cxn>
                <a:cxn ang="0">
                  <a:pos x="612" y="0"/>
                </a:cxn>
                <a:cxn ang="0">
                  <a:pos x="630" y="0"/>
                </a:cxn>
                <a:cxn ang="0">
                  <a:pos x="648" y="0"/>
                </a:cxn>
              </a:cxnLst>
              <a:rect l="0" t="0" r="r" b="b"/>
              <a:pathLst>
                <a:path w="660" h="516">
                  <a:moveTo>
                    <a:pt x="0" y="216"/>
                  </a:moveTo>
                  <a:lnTo>
                    <a:pt x="6" y="294"/>
                  </a:lnTo>
                  <a:lnTo>
                    <a:pt x="12" y="222"/>
                  </a:lnTo>
                  <a:lnTo>
                    <a:pt x="18" y="300"/>
                  </a:lnTo>
                  <a:lnTo>
                    <a:pt x="24" y="228"/>
                  </a:lnTo>
                  <a:lnTo>
                    <a:pt x="24" y="306"/>
                  </a:lnTo>
                  <a:lnTo>
                    <a:pt x="30" y="228"/>
                  </a:lnTo>
                  <a:lnTo>
                    <a:pt x="36" y="312"/>
                  </a:lnTo>
                  <a:lnTo>
                    <a:pt x="42" y="234"/>
                  </a:lnTo>
                  <a:lnTo>
                    <a:pt x="48" y="318"/>
                  </a:lnTo>
                  <a:lnTo>
                    <a:pt x="54" y="240"/>
                  </a:lnTo>
                  <a:lnTo>
                    <a:pt x="54" y="324"/>
                  </a:lnTo>
                  <a:lnTo>
                    <a:pt x="60" y="246"/>
                  </a:lnTo>
                  <a:lnTo>
                    <a:pt x="66" y="330"/>
                  </a:lnTo>
                  <a:lnTo>
                    <a:pt x="72" y="246"/>
                  </a:lnTo>
                  <a:lnTo>
                    <a:pt x="78" y="336"/>
                  </a:lnTo>
                  <a:lnTo>
                    <a:pt x="78" y="252"/>
                  </a:lnTo>
                  <a:lnTo>
                    <a:pt x="84" y="336"/>
                  </a:lnTo>
                  <a:lnTo>
                    <a:pt x="90" y="258"/>
                  </a:lnTo>
                  <a:lnTo>
                    <a:pt x="96" y="342"/>
                  </a:lnTo>
                  <a:lnTo>
                    <a:pt x="102" y="258"/>
                  </a:lnTo>
                  <a:lnTo>
                    <a:pt x="102" y="348"/>
                  </a:lnTo>
                  <a:lnTo>
                    <a:pt x="108" y="264"/>
                  </a:lnTo>
                  <a:lnTo>
                    <a:pt x="114" y="354"/>
                  </a:lnTo>
                  <a:lnTo>
                    <a:pt x="120" y="270"/>
                  </a:lnTo>
                  <a:lnTo>
                    <a:pt x="126" y="360"/>
                  </a:lnTo>
                  <a:lnTo>
                    <a:pt x="126" y="270"/>
                  </a:lnTo>
                  <a:lnTo>
                    <a:pt x="132" y="366"/>
                  </a:lnTo>
                  <a:lnTo>
                    <a:pt x="138" y="276"/>
                  </a:lnTo>
                  <a:lnTo>
                    <a:pt x="144" y="372"/>
                  </a:lnTo>
                  <a:lnTo>
                    <a:pt x="150" y="276"/>
                  </a:lnTo>
                  <a:lnTo>
                    <a:pt x="150" y="372"/>
                  </a:lnTo>
                  <a:lnTo>
                    <a:pt x="156" y="282"/>
                  </a:lnTo>
                  <a:lnTo>
                    <a:pt x="162" y="378"/>
                  </a:lnTo>
                  <a:lnTo>
                    <a:pt x="168" y="288"/>
                  </a:lnTo>
                  <a:lnTo>
                    <a:pt x="174" y="384"/>
                  </a:lnTo>
                  <a:lnTo>
                    <a:pt x="174" y="288"/>
                  </a:lnTo>
                  <a:lnTo>
                    <a:pt x="180" y="390"/>
                  </a:lnTo>
                  <a:lnTo>
                    <a:pt x="186" y="294"/>
                  </a:lnTo>
                  <a:lnTo>
                    <a:pt x="192" y="396"/>
                  </a:lnTo>
                  <a:lnTo>
                    <a:pt x="198" y="300"/>
                  </a:lnTo>
                  <a:lnTo>
                    <a:pt x="204" y="402"/>
                  </a:lnTo>
                  <a:lnTo>
                    <a:pt x="204" y="300"/>
                  </a:lnTo>
                  <a:lnTo>
                    <a:pt x="210" y="408"/>
                  </a:lnTo>
                  <a:lnTo>
                    <a:pt x="216" y="306"/>
                  </a:lnTo>
                  <a:lnTo>
                    <a:pt x="222" y="408"/>
                  </a:lnTo>
                  <a:lnTo>
                    <a:pt x="228" y="306"/>
                  </a:lnTo>
                  <a:lnTo>
                    <a:pt x="228" y="414"/>
                  </a:lnTo>
                  <a:lnTo>
                    <a:pt x="234" y="312"/>
                  </a:lnTo>
                  <a:lnTo>
                    <a:pt x="240" y="420"/>
                  </a:lnTo>
                  <a:lnTo>
                    <a:pt x="246" y="318"/>
                  </a:lnTo>
                  <a:lnTo>
                    <a:pt x="252" y="426"/>
                  </a:lnTo>
                  <a:lnTo>
                    <a:pt x="252" y="318"/>
                  </a:lnTo>
                  <a:lnTo>
                    <a:pt x="258" y="432"/>
                  </a:lnTo>
                  <a:lnTo>
                    <a:pt x="264" y="324"/>
                  </a:lnTo>
                  <a:lnTo>
                    <a:pt x="270" y="438"/>
                  </a:lnTo>
                  <a:lnTo>
                    <a:pt x="276" y="330"/>
                  </a:lnTo>
                  <a:lnTo>
                    <a:pt x="276" y="444"/>
                  </a:lnTo>
                  <a:lnTo>
                    <a:pt x="282" y="336"/>
                  </a:lnTo>
                  <a:lnTo>
                    <a:pt x="288" y="450"/>
                  </a:lnTo>
                  <a:lnTo>
                    <a:pt x="294" y="336"/>
                  </a:lnTo>
                  <a:lnTo>
                    <a:pt x="300" y="456"/>
                  </a:lnTo>
                  <a:lnTo>
                    <a:pt x="300" y="342"/>
                  </a:lnTo>
                  <a:lnTo>
                    <a:pt x="306" y="462"/>
                  </a:lnTo>
                  <a:lnTo>
                    <a:pt x="312" y="348"/>
                  </a:lnTo>
                  <a:lnTo>
                    <a:pt x="318" y="468"/>
                  </a:lnTo>
                  <a:lnTo>
                    <a:pt x="324" y="354"/>
                  </a:lnTo>
                  <a:lnTo>
                    <a:pt x="330" y="468"/>
                  </a:lnTo>
                  <a:lnTo>
                    <a:pt x="330" y="354"/>
                  </a:lnTo>
                  <a:lnTo>
                    <a:pt x="336" y="474"/>
                  </a:lnTo>
                  <a:lnTo>
                    <a:pt x="342" y="360"/>
                  </a:lnTo>
                  <a:lnTo>
                    <a:pt x="348" y="480"/>
                  </a:lnTo>
                  <a:lnTo>
                    <a:pt x="354" y="360"/>
                  </a:lnTo>
                  <a:lnTo>
                    <a:pt x="354" y="486"/>
                  </a:lnTo>
                  <a:lnTo>
                    <a:pt x="360" y="366"/>
                  </a:lnTo>
                  <a:lnTo>
                    <a:pt x="366" y="492"/>
                  </a:lnTo>
                  <a:lnTo>
                    <a:pt x="372" y="366"/>
                  </a:lnTo>
                  <a:lnTo>
                    <a:pt x="378" y="498"/>
                  </a:lnTo>
                  <a:lnTo>
                    <a:pt x="378" y="372"/>
                  </a:lnTo>
                  <a:lnTo>
                    <a:pt x="384" y="504"/>
                  </a:lnTo>
                  <a:lnTo>
                    <a:pt x="390" y="378"/>
                  </a:lnTo>
                  <a:lnTo>
                    <a:pt x="396" y="510"/>
                  </a:lnTo>
                  <a:lnTo>
                    <a:pt x="402" y="384"/>
                  </a:lnTo>
                  <a:lnTo>
                    <a:pt x="402" y="516"/>
                  </a:lnTo>
                  <a:lnTo>
                    <a:pt x="408" y="390"/>
                  </a:lnTo>
                  <a:lnTo>
                    <a:pt x="414" y="516"/>
                  </a:lnTo>
                  <a:lnTo>
                    <a:pt x="420" y="390"/>
                  </a:lnTo>
                  <a:lnTo>
                    <a:pt x="426" y="390"/>
                  </a:lnTo>
                  <a:lnTo>
                    <a:pt x="426" y="258"/>
                  </a:lnTo>
                  <a:lnTo>
                    <a:pt x="432" y="258"/>
                  </a:lnTo>
                  <a:lnTo>
                    <a:pt x="438" y="132"/>
                  </a:lnTo>
                  <a:lnTo>
                    <a:pt x="444" y="132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2" name="Freeform 52"/>
            <p:cNvSpPr>
              <a:spLocks/>
            </p:cNvSpPr>
            <p:nvPr/>
          </p:nvSpPr>
          <p:spPr bwMode="auto">
            <a:xfrm>
              <a:off x="5338763" y="5580063"/>
              <a:ext cx="1114425" cy="7239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6"/>
                </a:cxn>
                <a:cxn ang="0">
                  <a:pos x="102" y="12"/>
                </a:cxn>
                <a:cxn ang="0">
                  <a:pos x="120" y="18"/>
                </a:cxn>
                <a:cxn ang="0">
                  <a:pos x="138" y="12"/>
                </a:cxn>
                <a:cxn ang="0">
                  <a:pos x="156" y="18"/>
                </a:cxn>
                <a:cxn ang="0">
                  <a:pos x="174" y="24"/>
                </a:cxn>
                <a:cxn ang="0">
                  <a:pos x="192" y="42"/>
                </a:cxn>
                <a:cxn ang="0">
                  <a:pos x="204" y="36"/>
                </a:cxn>
                <a:cxn ang="0">
                  <a:pos x="222" y="60"/>
                </a:cxn>
                <a:cxn ang="0">
                  <a:pos x="234" y="48"/>
                </a:cxn>
                <a:cxn ang="0">
                  <a:pos x="246" y="72"/>
                </a:cxn>
                <a:cxn ang="0">
                  <a:pos x="264" y="60"/>
                </a:cxn>
                <a:cxn ang="0">
                  <a:pos x="276" y="90"/>
                </a:cxn>
                <a:cxn ang="0">
                  <a:pos x="294" y="78"/>
                </a:cxn>
                <a:cxn ang="0">
                  <a:pos x="306" y="126"/>
                </a:cxn>
                <a:cxn ang="0">
                  <a:pos x="318" y="114"/>
                </a:cxn>
                <a:cxn ang="0">
                  <a:pos x="336" y="186"/>
                </a:cxn>
                <a:cxn ang="0">
                  <a:pos x="348" y="168"/>
                </a:cxn>
                <a:cxn ang="0">
                  <a:pos x="366" y="276"/>
                </a:cxn>
                <a:cxn ang="0">
                  <a:pos x="378" y="246"/>
                </a:cxn>
                <a:cxn ang="0">
                  <a:pos x="396" y="384"/>
                </a:cxn>
                <a:cxn ang="0">
                  <a:pos x="408" y="330"/>
                </a:cxn>
                <a:cxn ang="0">
                  <a:pos x="426" y="246"/>
                </a:cxn>
                <a:cxn ang="0">
                  <a:pos x="444" y="126"/>
                </a:cxn>
                <a:cxn ang="0">
                  <a:pos x="456" y="0"/>
                </a:cxn>
                <a:cxn ang="0">
                  <a:pos x="474" y="0"/>
                </a:cxn>
                <a:cxn ang="0">
                  <a:pos x="492" y="0"/>
                </a:cxn>
                <a:cxn ang="0">
                  <a:pos x="510" y="0"/>
                </a:cxn>
                <a:cxn ang="0">
                  <a:pos x="528" y="0"/>
                </a:cxn>
                <a:cxn ang="0">
                  <a:pos x="546" y="0"/>
                </a:cxn>
                <a:cxn ang="0">
                  <a:pos x="564" y="0"/>
                </a:cxn>
                <a:cxn ang="0">
                  <a:pos x="582" y="0"/>
                </a:cxn>
                <a:cxn ang="0">
                  <a:pos x="600" y="0"/>
                </a:cxn>
                <a:cxn ang="0">
                  <a:pos x="618" y="0"/>
                </a:cxn>
                <a:cxn ang="0">
                  <a:pos x="636" y="0"/>
                </a:cxn>
                <a:cxn ang="0">
                  <a:pos x="654" y="0"/>
                </a:cxn>
                <a:cxn ang="0">
                  <a:pos x="672" y="0"/>
                </a:cxn>
                <a:cxn ang="0">
                  <a:pos x="690" y="0"/>
                </a:cxn>
              </a:cxnLst>
              <a:rect l="0" t="0" r="r" b="b"/>
              <a:pathLst>
                <a:path w="702" h="45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12"/>
                  </a:lnTo>
                  <a:lnTo>
                    <a:pt x="108" y="6"/>
                  </a:lnTo>
                  <a:lnTo>
                    <a:pt x="114" y="12"/>
                  </a:lnTo>
                  <a:lnTo>
                    <a:pt x="120" y="18"/>
                  </a:lnTo>
                  <a:lnTo>
                    <a:pt x="126" y="12"/>
                  </a:lnTo>
                  <a:lnTo>
                    <a:pt x="132" y="18"/>
                  </a:lnTo>
                  <a:lnTo>
                    <a:pt x="138" y="12"/>
                  </a:lnTo>
                  <a:lnTo>
                    <a:pt x="144" y="18"/>
                  </a:lnTo>
                  <a:lnTo>
                    <a:pt x="150" y="24"/>
                  </a:lnTo>
                  <a:lnTo>
                    <a:pt x="156" y="18"/>
                  </a:lnTo>
                  <a:lnTo>
                    <a:pt x="162" y="24"/>
                  </a:lnTo>
                  <a:lnTo>
                    <a:pt x="168" y="30"/>
                  </a:lnTo>
                  <a:lnTo>
                    <a:pt x="174" y="24"/>
                  </a:lnTo>
                  <a:lnTo>
                    <a:pt x="180" y="36"/>
                  </a:lnTo>
                  <a:lnTo>
                    <a:pt x="186" y="30"/>
                  </a:lnTo>
                  <a:lnTo>
                    <a:pt x="192" y="42"/>
                  </a:lnTo>
                  <a:lnTo>
                    <a:pt x="198" y="30"/>
                  </a:lnTo>
                  <a:lnTo>
                    <a:pt x="198" y="48"/>
                  </a:lnTo>
                  <a:lnTo>
                    <a:pt x="204" y="36"/>
                  </a:lnTo>
                  <a:lnTo>
                    <a:pt x="210" y="54"/>
                  </a:lnTo>
                  <a:lnTo>
                    <a:pt x="216" y="42"/>
                  </a:lnTo>
                  <a:lnTo>
                    <a:pt x="222" y="60"/>
                  </a:lnTo>
                  <a:lnTo>
                    <a:pt x="222" y="48"/>
                  </a:lnTo>
                  <a:lnTo>
                    <a:pt x="228" y="66"/>
                  </a:lnTo>
                  <a:lnTo>
                    <a:pt x="234" y="48"/>
                  </a:lnTo>
                  <a:lnTo>
                    <a:pt x="240" y="66"/>
                  </a:lnTo>
                  <a:lnTo>
                    <a:pt x="246" y="54"/>
                  </a:lnTo>
                  <a:lnTo>
                    <a:pt x="246" y="72"/>
                  </a:lnTo>
                  <a:lnTo>
                    <a:pt x="252" y="60"/>
                  </a:lnTo>
                  <a:lnTo>
                    <a:pt x="258" y="78"/>
                  </a:lnTo>
                  <a:lnTo>
                    <a:pt x="264" y="60"/>
                  </a:lnTo>
                  <a:lnTo>
                    <a:pt x="270" y="84"/>
                  </a:lnTo>
                  <a:lnTo>
                    <a:pt x="270" y="66"/>
                  </a:lnTo>
                  <a:lnTo>
                    <a:pt x="276" y="90"/>
                  </a:lnTo>
                  <a:lnTo>
                    <a:pt x="282" y="72"/>
                  </a:lnTo>
                  <a:lnTo>
                    <a:pt x="288" y="102"/>
                  </a:lnTo>
                  <a:lnTo>
                    <a:pt x="294" y="78"/>
                  </a:lnTo>
                  <a:lnTo>
                    <a:pt x="294" y="114"/>
                  </a:lnTo>
                  <a:lnTo>
                    <a:pt x="300" y="90"/>
                  </a:lnTo>
                  <a:lnTo>
                    <a:pt x="306" y="126"/>
                  </a:lnTo>
                  <a:lnTo>
                    <a:pt x="312" y="102"/>
                  </a:lnTo>
                  <a:lnTo>
                    <a:pt x="318" y="144"/>
                  </a:lnTo>
                  <a:lnTo>
                    <a:pt x="318" y="114"/>
                  </a:lnTo>
                  <a:lnTo>
                    <a:pt x="324" y="162"/>
                  </a:lnTo>
                  <a:lnTo>
                    <a:pt x="330" y="132"/>
                  </a:lnTo>
                  <a:lnTo>
                    <a:pt x="336" y="186"/>
                  </a:lnTo>
                  <a:lnTo>
                    <a:pt x="342" y="144"/>
                  </a:lnTo>
                  <a:lnTo>
                    <a:pt x="348" y="210"/>
                  </a:lnTo>
                  <a:lnTo>
                    <a:pt x="348" y="168"/>
                  </a:lnTo>
                  <a:lnTo>
                    <a:pt x="354" y="240"/>
                  </a:lnTo>
                  <a:lnTo>
                    <a:pt x="360" y="192"/>
                  </a:lnTo>
                  <a:lnTo>
                    <a:pt x="366" y="276"/>
                  </a:lnTo>
                  <a:lnTo>
                    <a:pt x="372" y="216"/>
                  </a:lnTo>
                  <a:lnTo>
                    <a:pt x="372" y="312"/>
                  </a:lnTo>
                  <a:lnTo>
                    <a:pt x="378" y="246"/>
                  </a:lnTo>
                  <a:lnTo>
                    <a:pt x="384" y="348"/>
                  </a:lnTo>
                  <a:lnTo>
                    <a:pt x="390" y="276"/>
                  </a:lnTo>
                  <a:lnTo>
                    <a:pt x="396" y="384"/>
                  </a:lnTo>
                  <a:lnTo>
                    <a:pt x="396" y="300"/>
                  </a:lnTo>
                  <a:lnTo>
                    <a:pt x="402" y="420"/>
                  </a:lnTo>
                  <a:lnTo>
                    <a:pt x="408" y="330"/>
                  </a:lnTo>
                  <a:lnTo>
                    <a:pt x="414" y="456"/>
                  </a:lnTo>
                  <a:lnTo>
                    <a:pt x="420" y="354"/>
                  </a:lnTo>
                  <a:lnTo>
                    <a:pt x="426" y="246"/>
                  </a:lnTo>
                  <a:lnTo>
                    <a:pt x="432" y="246"/>
                  </a:lnTo>
                  <a:lnTo>
                    <a:pt x="438" y="126"/>
                  </a:lnTo>
                  <a:lnTo>
                    <a:pt x="444" y="126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3" name="Freeform 53"/>
            <p:cNvSpPr>
              <a:spLocks/>
            </p:cNvSpPr>
            <p:nvPr/>
          </p:nvSpPr>
          <p:spPr bwMode="auto">
            <a:xfrm>
              <a:off x="6453188" y="5580063"/>
              <a:ext cx="476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4" name="Freeform 54"/>
            <p:cNvSpPr>
              <a:spLocks/>
            </p:cNvSpPr>
            <p:nvPr/>
          </p:nvSpPr>
          <p:spPr bwMode="auto">
            <a:xfrm>
              <a:off x="2262188" y="5580063"/>
              <a:ext cx="1152525" cy="8572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0" y="114"/>
                </a:cxn>
                <a:cxn ang="0">
                  <a:pos x="72" y="228"/>
                </a:cxn>
                <a:cxn ang="0">
                  <a:pos x="90" y="264"/>
                </a:cxn>
                <a:cxn ang="0">
                  <a:pos x="108" y="270"/>
                </a:cxn>
                <a:cxn ang="0">
                  <a:pos x="126" y="270"/>
                </a:cxn>
                <a:cxn ang="0">
                  <a:pos x="144" y="264"/>
                </a:cxn>
                <a:cxn ang="0">
                  <a:pos x="162" y="264"/>
                </a:cxn>
                <a:cxn ang="0">
                  <a:pos x="174" y="264"/>
                </a:cxn>
                <a:cxn ang="0">
                  <a:pos x="192" y="264"/>
                </a:cxn>
                <a:cxn ang="0">
                  <a:pos x="210" y="264"/>
                </a:cxn>
                <a:cxn ang="0">
                  <a:pos x="228" y="264"/>
                </a:cxn>
                <a:cxn ang="0">
                  <a:pos x="246" y="264"/>
                </a:cxn>
                <a:cxn ang="0">
                  <a:pos x="264" y="264"/>
                </a:cxn>
                <a:cxn ang="0">
                  <a:pos x="282" y="270"/>
                </a:cxn>
                <a:cxn ang="0">
                  <a:pos x="300" y="192"/>
                </a:cxn>
                <a:cxn ang="0">
                  <a:pos x="312" y="78"/>
                </a:cxn>
                <a:cxn ang="0">
                  <a:pos x="330" y="0"/>
                </a:cxn>
                <a:cxn ang="0">
                  <a:pos x="348" y="0"/>
                </a:cxn>
                <a:cxn ang="0">
                  <a:pos x="366" y="0"/>
                </a:cxn>
                <a:cxn ang="0">
                  <a:pos x="384" y="0"/>
                </a:cxn>
                <a:cxn ang="0">
                  <a:pos x="402" y="234"/>
                </a:cxn>
                <a:cxn ang="0">
                  <a:pos x="414" y="462"/>
                </a:cxn>
                <a:cxn ang="0">
                  <a:pos x="432" y="534"/>
                </a:cxn>
                <a:cxn ang="0">
                  <a:pos x="450" y="534"/>
                </a:cxn>
                <a:cxn ang="0">
                  <a:pos x="468" y="534"/>
                </a:cxn>
                <a:cxn ang="0">
                  <a:pos x="486" y="534"/>
                </a:cxn>
                <a:cxn ang="0">
                  <a:pos x="504" y="534"/>
                </a:cxn>
                <a:cxn ang="0">
                  <a:pos x="522" y="534"/>
                </a:cxn>
                <a:cxn ang="0">
                  <a:pos x="540" y="534"/>
                </a:cxn>
                <a:cxn ang="0">
                  <a:pos x="558" y="534"/>
                </a:cxn>
                <a:cxn ang="0">
                  <a:pos x="576" y="534"/>
                </a:cxn>
                <a:cxn ang="0">
                  <a:pos x="594" y="534"/>
                </a:cxn>
                <a:cxn ang="0">
                  <a:pos x="612" y="534"/>
                </a:cxn>
                <a:cxn ang="0">
                  <a:pos x="630" y="456"/>
                </a:cxn>
                <a:cxn ang="0">
                  <a:pos x="648" y="228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0"/>
                </a:cxn>
              </a:cxnLst>
              <a:rect l="0" t="0" r="r" b="b"/>
              <a:pathLst>
                <a:path w="726" h="54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48" y="36"/>
                  </a:lnTo>
                  <a:lnTo>
                    <a:pt x="54" y="78"/>
                  </a:lnTo>
                  <a:lnTo>
                    <a:pt x="60" y="114"/>
                  </a:lnTo>
                  <a:lnTo>
                    <a:pt x="66" y="156"/>
                  </a:lnTo>
                  <a:lnTo>
                    <a:pt x="72" y="192"/>
                  </a:lnTo>
                  <a:lnTo>
                    <a:pt x="72" y="228"/>
                  </a:lnTo>
                  <a:lnTo>
                    <a:pt x="78" y="264"/>
                  </a:lnTo>
                  <a:lnTo>
                    <a:pt x="84" y="264"/>
                  </a:lnTo>
                  <a:lnTo>
                    <a:pt x="90" y="264"/>
                  </a:lnTo>
                  <a:lnTo>
                    <a:pt x="96" y="264"/>
                  </a:lnTo>
                  <a:lnTo>
                    <a:pt x="102" y="264"/>
                  </a:lnTo>
                  <a:lnTo>
                    <a:pt x="108" y="270"/>
                  </a:lnTo>
                  <a:lnTo>
                    <a:pt x="114" y="264"/>
                  </a:lnTo>
                  <a:lnTo>
                    <a:pt x="120" y="264"/>
                  </a:lnTo>
                  <a:lnTo>
                    <a:pt x="126" y="270"/>
                  </a:lnTo>
                  <a:lnTo>
                    <a:pt x="132" y="264"/>
                  </a:lnTo>
                  <a:lnTo>
                    <a:pt x="138" y="264"/>
                  </a:lnTo>
                  <a:lnTo>
                    <a:pt x="144" y="264"/>
                  </a:lnTo>
                  <a:lnTo>
                    <a:pt x="150" y="264"/>
                  </a:lnTo>
                  <a:lnTo>
                    <a:pt x="156" y="264"/>
                  </a:lnTo>
                  <a:lnTo>
                    <a:pt x="162" y="264"/>
                  </a:lnTo>
                  <a:lnTo>
                    <a:pt x="168" y="264"/>
                  </a:lnTo>
                  <a:lnTo>
                    <a:pt x="180" y="264"/>
                  </a:lnTo>
                  <a:lnTo>
                    <a:pt x="174" y="264"/>
                  </a:lnTo>
                  <a:lnTo>
                    <a:pt x="180" y="264"/>
                  </a:lnTo>
                  <a:lnTo>
                    <a:pt x="186" y="264"/>
                  </a:lnTo>
                  <a:lnTo>
                    <a:pt x="192" y="264"/>
                  </a:lnTo>
                  <a:lnTo>
                    <a:pt x="198" y="264"/>
                  </a:lnTo>
                  <a:lnTo>
                    <a:pt x="204" y="264"/>
                  </a:lnTo>
                  <a:lnTo>
                    <a:pt x="210" y="264"/>
                  </a:lnTo>
                  <a:lnTo>
                    <a:pt x="216" y="264"/>
                  </a:lnTo>
                  <a:lnTo>
                    <a:pt x="222" y="264"/>
                  </a:lnTo>
                  <a:lnTo>
                    <a:pt x="228" y="264"/>
                  </a:lnTo>
                  <a:lnTo>
                    <a:pt x="234" y="270"/>
                  </a:lnTo>
                  <a:lnTo>
                    <a:pt x="240" y="264"/>
                  </a:lnTo>
                  <a:lnTo>
                    <a:pt x="246" y="264"/>
                  </a:lnTo>
                  <a:lnTo>
                    <a:pt x="252" y="264"/>
                  </a:lnTo>
                  <a:lnTo>
                    <a:pt x="258" y="264"/>
                  </a:lnTo>
                  <a:lnTo>
                    <a:pt x="264" y="264"/>
                  </a:lnTo>
                  <a:lnTo>
                    <a:pt x="270" y="264"/>
                  </a:lnTo>
                  <a:lnTo>
                    <a:pt x="276" y="264"/>
                  </a:lnTo>
                  <a:lnTo>
                    <a:pt x="282" y="270"/>
                  </a:lnTo>
                  <a:lnTo>
                    <a:pt x="288" y="264"/>
                  </a:lnTo>
                  <a:lnTo>
                    <a:pt x="294" y="228"/>
                  </a:lnTo>
                  <a:lnTo>
                    <a:pt x="300" y="192"/>
                  </a:lnTo>
                  <a:lnTo>
                    <a:pt x="300" y="150"/>
                  </a:lnTo>
                  <a:lnTo>
                    <a:pt x="306" y="114"/>
                  </a:lnTo>
                  <a:lnTo>
                    <a:pt x="312" y="78"/>
                  </a:lnTo>
                  <a:lnTo>
                    <a:pt x="318" y="36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72"/>
                  </a:lnTo>
                  <a:lnTo>
                    <a:pt x="396" y="150"/>
                  </a:lnTo>
                  <a:lnTo>
                    <a:pt x="402" y="234"/>
                  </a:lnTo>
                  <a:lnTo>
                    <a:pt x="402" y="306"/>
                  </a:lnTo>
                  <a:lnTo>
                    <a:pt x="408" y="384"/>
                  </a:lnTo>
                  <a:lnTo>
                    <a:pt x="414" y="462"/>
                  </a:lnTo>
                  <a:lnTo>
                    <a:pt x="420" y="540"/>
                  </a:lnTo>
                  <a:lnTo>
                    <a:pt x="426" y="540"/>
                  </a:lnTo>
                  <a:lnTo>
                    <a:pt x="432" y="534"/>
                  </a:lnTo>
                  <a:lnTo>
                    <a:pt x="438" y="540"/>
                  </a:lnTo>
                  <a:lnTo>
                    <a:pt x="444" y="534"/>
                  </a:lnTo>
                  <a:lnTo>
                    <a:pt x="450" y="534"/>
                  </a:lnTo>
                  <a:lnTo>
                    <a:pt x="456" y="540"/>
                  </a:lnTo>
                  <a:lnTo>
                    <a:pt x="462" y="540"/>
                  </a:lnTo>
                  <a:lnTo>
                    <a:pt x="468" y="534"/>
                  </a:lnTo>
                  <a:lnTo>
                    <a:pt x="474" y="540"/>
                  </a:lnTo>
                  <a:lnTo>
                    <a:pt x="480" y="540"/>
                  </a:lnTo>
                  <a:lnTo>
                    <a:pt x="486" y="534"/>
                  </a:lnTo>
                  <a:lnTo>
                    <a:pt x="492" y="534"/>
                  </a:lnTo>
                  <a:lnTo>
                    <a:pt x="498" y="534"/>
                  </a:lnTo>
                  <a:lnTo>
                    <a:pt x="504" y="534"/>
                  </a:lnTo>
                  <a:lnTo>
                    <a:pt x="510" y="534"/>
                  </a:lnTo>
                  <a:lnTo>
                    <a:pt x="516" y="534"/>
                  </a:lnTo>
                  <a:lnTo>
                    <a:pt x="522" y="534"/>
                  </a:lnTo>
                  <a:lnTo>
                    <a:pt x="528" y="534"/>
                  </a:lnTo>
                  <a:lnTo>
                    <a:pt x="534" y="534"/>
                  </a:lnTo>
                  <a:lnTo>
                    <a:pt x="540" y="534"/>
                  </a:lnTo>
                  <a:lnTo>
                    <a:pt x="546" y="534"/>
                  </a:lnTo>
                  <a:lnTo>
                    <a:pt x="552" y="534"/>
                  </a:lnTo>
                  <a:lnTo>
                    <a:pt x="558" y="534"/>
                  </a:lnTo>
                  <a:lnTo>
                    <a:pt x="564" y="534"/>
                  </a:lnTo>
                  <a:lnTo>
                    <a:pt x="570" y="534"/>
                  </a:lnTo>
                  <a:lnTo>
                    <a:pt x="576" y="534"/>
                  </a:lnTo>
                  <a:lnTo>
                    <a:pt x="582" y="534"/>
                  </a:lnTo>
                  <a:lnTo>
                    <a:pt x="588" y="534"/>
                  </a:lnTo>
                  <a:lnTo>
                    <a:pt x="594" y="534"/>
                  </a:lnTo>
                  <a:lnTo>
                    <a:pt x="600" y="534"/>
                  </a:lnTo>
                  <a:lnTo>
                    <a:pt x="606" y="534"/>
                  </a:lnTo>
                  <a:lnTo>
                    <a:pt x="612" y="534"/>
                  </a:lnTo>
                  <a:lnTo>
                    <a:pt x="618" y="534"/>
                  </a:lnTo>
                  <a:lnTo>
                    <a:pt x="624" y="534"/>
                  </a:lnTo>
                  <a:lnTo>
                    <a:pt x="630" y="456"/>
                  </a:lnTo>
                  <a:lnTo>
                    <a:pt x="636" y="378"/>
                  </a:lnTo>
                  <a:lnTo>
                    <a:pt x="642" y="306"/>
                  </a:lnTo>
                  <a:lnTo>
                    <a:pt x="648" y="228"/>
                  </a:lnTo>
                  <a:lnTo>
                    <a:pt x="648" y="150"/>
                  </a:lnTo>
                  <a:lnTo>
                    <a:pt x="654" y="78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5" name="Freeform 55"/>
            <p:cNvSpPr>
              <a:spLocks/>
            </p:cNvSpPr>
            <p:nvPr/>
          </p:nvSpPr>
          <p:spPr bwMode="auto">
            <a:xfrm>
              <a:off x="3414713" y="5580063"/>
              <a:ext cx="1190625" cy="6381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6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84" y="42"/>
                </a:cxn>
                <a:cxn ang="0">
                  <a:pos x="102" y="54"/>
                </a:cxn>
                <a:cxn ang="0">
                  <a:pos x="120" y="60"/>
                </a:cxn>
                <a:cxn ang="0">
                  <a:pos x="138" y="66"/>
                </a:cxn>
                <a:cxn ang="0">
                  <a:pos x="156" y="78"/>
                </a:cxn>
                <a:cxn ang="0">
                  <a:pos x="174" y="90"/>
                </a:cxn>
                <a:cxn ang="0">
                  <a:pos x="192" y="96"/>
                </a:cxn>
                <a:cxn ang="0">
                  <a:pos x="204" y="108"/>
                </a:cxn>
                <a:cxn ang="0">
                  <a:pos x="222" y="114"/>
                </a:cxn>
                <a:cxn ang="0">
                  <a:pos x="240" y="126"/>
                </a:cxn>
                <a:cxn ang="0">
                  <a:pos x="258" y="132"/>
                </a:cxn>
                <a:cxn ang="0">
                  <a:pos x="276" y="144"/>
                </a:cxn>
                <a:cxn ang="0">
                  <a:pos x="294" y="150"/>
                </a:cxn>
                <a:cxn ang="0">
                  <a:pos x="312" y="162"/>
                </a:cxn>
                <a:cxn ang="0">
                  <a:pos x="330" y="174"/>
                </a:cxn>
                <a:cxn ang="0">
                  <a:pos x="348" y="180"/>
                </a:cxn>
                <a:cxn ang="0">
                  <a:pos x="366" y="192"/>
                </a:cxn>
                <a:cxn ang="0">
                  <a:pos x="378" y="204"/>
                </a:cxn>
                <a:cxn ang="0">
                  <a:pos x="396" y="210"/>
                </a:cxn>
                <a:cxn ang="0">
                  <a:pos x="414" y="222"/>
                </a:cxn>
                <a:cxn ang="0">
                  <a:pos x="432" y="234"/>
                </a:cxn>
                <a:cxn ang="0">
                  <a:pos x="450" y="240"/>
                </a:cxn>
                <a:cxn ang="0">
                  <a:pos x="468" y="246"/>
                </a:cxn>
                <a:cxn ang="0">
                  <a:pos x="486" y="264"/>
                </a:cxn>
                <a:cxn ang="0">
                  <a:pos x="504" y="270"/>
                </a:cxn>
                <a:cxn ang="0">
                  <a:pos x="522" y="276"/>
                </a:cxn>
                <a:cxn ang="0">
                  <a:pos x="540" y="288"/>
                </a:cxn>
                <a:cxn ang="0">
                  <a:pos x="558" y="300"/>
                </a:cxn>
                <a:cxn ang="0">
                  <a:pos x="576" y="312"/>
                </a:cxn>
                <a:cxn ang="0">
                  <a:pos x="594" y="318"/>
                </a:cxn>
                <a:cxn ang="0">
                  <a:pos x="612" y="330"/>
                </a:cxn>
                <a:cxn ang="0">
                  <a:pos x="630" y="342"/>
                </a:cxn>
                <a:cxn ang="0">
                  <a:pos x="648" y="348"/>
                </a:cxn>
                <a:cxn ang="0">
                  <a:pos x="666" y="360"/>
                </a:cxn>
                <a:cxn ang="0">
                  <a:pos x="684" y="366"/>
                </a:cxn>
                <a:cxn ang="0">
                  <a:pos x="702" y="378"/>
                </a:cxn>
                <a:cxn ang="0">
                  <a:pos x="720" y="384"/>
                </a:cxn>
                <a:cxn ang="0">
                  <a:pos x="738" y="396"/>
                </a:cxn>
              </a:cxnLst>
              <a:rect l="0" t="0" r="r" b="b"/>
              <a:pathLst>
                <a:path w="750" h="40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8" y="18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6" y="30"/>
                  </a:lnTo>
                  <a:lnTo>
                    <a:pt x="72" y="30"/>
                  </a:lnTo>
                  <a:lnTo>
                    <a:pt x="78" y="36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60"/>
                  </a:lnTo>
                  <a:lnTo>
                    <a:pt x="126" y="60"/>
                  </a:lnTo>
                  <a:lnTo>
                    <a:pt x="132" y="66"/>
                  </a:lnTo>
                  <a:lnTo>
                    <a:pt x="138" y="66"/>
                  </a:lnTo>
                  <a:lnTo>
                    <a:pt x="144" y="72"/>
                  </a:lnTo>
                  <a:lnTo>
                    <a:pt x="150" y="78"/>
                  </a:lnTo>
                  <a:lnTo>
                    <a:pt x="156" y="78"/>
                  </a:lnTo>
                  <a:lnTo>
                    <a:pt x="162" y="84"/>
                  </a:lnTo>
                  <a:lnTo>
                    <a:pt x="168" y="84"/>
                  </a:lnTo>
                  <a:lnTo>
                    <a:pt x="174" y="90"/>
                  </a:lnTo>
                  <a:lnTo>
                    <a:pt x="180" y="90"/>
                  </a:lnTo>
                  <a:lnTo>
                    <a:pt x="186" y="96"/>
                  </a:lnTo>
                  <a:lnTo>
                    <a:pt x="192" y="96"/>
                  </a:lnTo>
                  <a:lnTo>
                    <a:pt x="204" y="108"/>
                  </a:lnTo>
                  <a:lnTo>
                    <a:pt x="198" y="108"/>
                  </a:lnTo>
                  <a:lnTo>
                    <a:pt x="204" y="108"/>
                  </a:lnTo>
                  <a:lnTo>
                    <a:pt x="210" y="108"/>
                  </a:lnTo>
                  <a:lnTo>
                    <a:pt x="216" y="108"/>
                  </a:lnTo>
                  <a:lnTo>
                    <a:pt x="222" y="114"/>
                  </a:lnTo>
                  <a:lnTo>
                    <a:pt x="228" y="120"/>
                  </a:lnTo>
                  <a:lnTo>
                    <a:pt x="234" y="126"/>
                  </a:lnTo>
                  <a:lnTo>
                    <a:pt x="240" y="126"/>
                  </a:lnTo>
                  <a:lnTo>
                    <a:pt x="246" y="126"/>
                  </a:lnTo>
                  <a:lnTo>
                    <a:pt x="252" y="132"/>
                  </a:lnTo>
                  <a:lnTo>
                    <a:pt x="258" y="132"/>
                  </a:lnTo>
                  <a:lnTo>
                    <a:pt x="264" y="138"/>
                  </a:lnTo>
                  <a:lnTo>
                    <a:pt x="270" y="138"/>
                  </a:lnTo>
                  <a:lnTo>
                    <a:pt x="276" y="144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4" y="150"/>
                  </a:lnTo>
                  <a:lnTo>
                    <a:pt x="300" y="156"/>
                  </a:lnTo>
                  <a:lnTo>
                    <a:pt x="306" y="162"/>
                  </a:lnTo>
                  <a:lnTo>
                    <a:pt x="312" y="162"/>
                  </a:lnTo>
                  <a:lnTo>
                    <a:pt x="318" y="168"/>
                  </a:lnTo>
                  <a:lnTo>
                    <a:pt x="324" y="174"/>
                  </a:lnTo>
                  <a:lnTo>
                    <a:pt x="330" y="174"/>
                  </a:lnTo>
                  <a:lnTo>
                    <a:pt x="336" y="174"/>
                  </a:lnTo>
                  <a:lnTo>
                    <a:pt x="342" y="180"/>
                  </a:lnTo>
                  <a:lnTo>
                    <a:pt x="348" y="180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66" y="192"/>
                  </a:lnTo>
                  <a:lnTo>
                    <a:pt x="372" y="192"/>
                  </a:lnTo>
                  <a:lnTo>
                    <a:pt x="384" y="204"/>
                  </a:lnTo>
                  <a:lnTo>
                    <a:pt x="378" y="204"/>
                  </a:lnTo>
                  <a:lnTo>
                    <a:pt x="384" y="204"/>
                  </a:lnTo>
                  <a:lnTo>
                    <a:pt x="390" y="204"/>
                  </a:lnTo>
                  <a:lnTo>
                    <a:pt x="396" y="210"/>
                  </a:lnTo>
                  <a:lnTo>
                    <a:pt x="402" y="216"/>
                  </a:lnTo>
                  <a:lnTo>
                    <a:pt x="408" y="216"/>
                  </a:lnTo>
                  <a:lnTo>
                    <a:pt x="414" y="222"/>
                  </a:lnTo>
                  <a:lnTo>
                    <a:pt x="420" y="222"/>
                  </a:lnTo>
                  <a:lnTo>
                    <a:pt x="426" y="228"/>
                  </a:lnTo>
                  <a:lnTo>
                    <a:pt x="432" y="234"/>
                  </a:lnTo>
                  <a:lnTo>
                    <a:pt x="438" y="234"/>
                  </a:lnTo>
                  <a:lnTo>
                    <a:pt x="444" y="234"/>
                  </a:lnTo>
                  <a:lnTo>
                    <a:pt x="450" y="240"/>
                  </a:lnTo>
                  <a:lnTo>
                    <a:pt x="456" y="246"/>
                  </a:lnTo>
                  <a:lnTo>
                    <a:pt x="462" y="246"/>
                  </a:lnTo>
                  <a:lnTo>
                    <a:pt x="468" y="246"/>
                  </a:lnTo>
                  <a:lnTo>
                    <a:pt x="474" y="252"/>
                  </a:lnTo>
                  <a:lnTo>
                    <a:pt x="480" y="258"/>
                  </a:lnTo>
                  <a:lnTo>
                    <a:pt x="486" y="264"/>
                  </a:lnTo>
                  <a:lnTo>
                    <a:pt x="492" y="264"/>
                  </a:lnTo>
                  <a:lnTo>
                    <a:pt x="498" y="270"/>
                  </a:lnTo>
                  <a:lnTo>
                    <a:pt x="504" y="270"/>
                  </a:lnTo>
                  <a:lnTo>
                    <a:pt x="510" y="276"/>
                  </a:lnTo>
                  <a:lnTo>
                    <a:pt x="516" y="276"/>
                  </a:lnTo>
                  <a:lnTo>
                    <a:pt x="522" y="276"/>
                  </a:lnTo>
                  <a:lnTo>
                    <a:pt x="528" y="282"/>
                  </a:lnTo>
                  <a:lnTo>
                    <a:pt x="534" y="288"/>
                  </a:lnTo>
                  <a:lnTo>
                    <a:pt x="540" y="288"/>
                  </a:lnTo>
                  <a:lnTo>
                    <a:pt x="546" y="288"/>
                  </a:lnTo>
                  <a:lnTo>
                    <a:pt x="552" y="294"/>
                  </a:lnTo>
                  <a:lnTo>
                    <a:pt x="558" y="300"/>
                  </a:lnTo>
                  <a:lnTo>
                    <a:pt x="564" y="306"/>
                  </a:lnTo>
                  <a:lnTo>
                    <a:pt x="570" y="306"/>
                  </a:lnTo>
                  <a:lnTo>
                    <a:pt x="576" y="312"/>
                  </a:lnTo>
                  <a:lnTo>
                    <a:pt x="582" y="318"/>
                  </a:lnTo>
                  <a:lnTo>
                    <a:pt x="588" y="318"/>
                  </a:lnTo>
                  <a:lnTo>
                    <a:pt x="594" y="318"/>
                  </a:lnTo>
                  <a:lnTo>
                    <a:pt x="600" y="324"/>
                  </a:lnTo>
                  <a:lnTo>
                    <a:pt x="606" y="324"/>
                  </a:lnTo>
                  <a:lnTo>
                    <a:pt x="612" y="330"/>
                  </a:lnTo>
                  <a:lnTo>
                    <a:pt x="618" y="336"/>
                  </a:lnTo>
                  <a:lnTo>
                    <a:pt x="624" y="336"/>
                  </a:lnTo>
                  <a:lnTo>
                    <a:pt x="630" y="342"/>
                  </a:lnTo>
                  <a:lnTo>
                    <a:pt x="636" y="348"/>
                  </a:lnTo>
                  <a:lnTo>
                    <a:pt x="642" y="348"/>
                  </a:lnTo>
                  <a:lnTo>
                    <a:pt x="648" y="348"/>
                  </a:lnTo>
                  <a:lnTo>
                    <a:pt x="654" y="354"/>
                  </a:lnTo>
                  <a:lnTo>
                    <a:pt x="660" y="360"/>
                  </a:lnTo>
                  <a:lnTo>
                    <a:pt x="666" y="360"/>
                  </a:lnTo>
                  <a:lnTo>
                    <a:pt x="672" y="360"/>
                  </a:lnTo>
                  <a:lnTo>
                    <a:pt x="678" y="366"/>
                  </a:lnTo>
                  <a:lnTo>
                    <a:pt x="684" y="366"/>
                  </a:lnTo>
                  <a:lnTo>
                    <a:pt x="690" y="372"/>
                  </a:lnTo>
                  <a:lnTo>
                    <a:pt x="696" y="372"/>
                  </a:lnTo>
                  <a:lnTo>
                    <a:pt x="702" y="378"/>
                  </a:lnTo>
                  <a:lnTo>
                    <a:pt x="708" y="384"/>
                  </a:lnTo>
                  <a:lnTo>
                    <a:pt x="714" y="378"/>
                  </a:lnTo>
                  <a:lnTo>
                    <a:pt x="720" y="384"/>
                  </a:lnTo>
                  <a:lnTo>
                    <a:pt x="726" y="390"/>
                  </a:lnTo>
                  <a:lnTo>
                    <a:pt x="732" y="390"/>
                  </a:lnTo>
                  <a:lnTo>
                    <a:pt x="738" y="396"/>
                  </a:lnTo>
                  <a:lnTo>
                    <a:pt x="744" y="396"/>
                  </a:lnTo>
                  <a:lnTo>
                    <a:pt x="750" y="402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6" name="Freeform 56"/>
            <p:cNvSpPr>
              <a:spLocks/>
            </p:cNvSpPr>
            <p:nvPr/>
          </p:nvSpPr>
          <p:spPr bwMode="auto">
            <a:xfrm>
              <a:off x="4605338" y="5580063"/>
              <a:ext cx="1171575" cy="838200"/>
            </a:xfrm>
            <a:custGeom>
              <a:avLst/>
              <a:gdLst/>
              <a:ahLst/>
              <a:cxnLst>
                <a:cxn ang="0">
                  <a:pos x="12" y="408"/>
                </a:cxn>
                <a:cxn ang="0">
                  <a:pos x="30" y="420"/>
                </a:cxn>
                <a:cxn ang="0">
                  <a:pos x="48" y="432"/>
                </a:cxn>
                <a:cxn ang="0">
                  <a:pos x="66" y="444"/>
                </a:cxn>
                <a:cxn ang="0">
                  <a:pos x="84" y="450"/>
                </a:cxn>
                <a:cxn ang="0">
                  <a:pos x="102" y="462"/>
                </a:cxn>
                <a:cxn ang="0">
                  <a:pos x="120" y="474"/>
                </a:cxn>
                <a:cxn ang="0">
                  <a:pos x="138" y="480"/>
                </a:cxn>
                <a:cxn ang="0">
                  <a:pos x="162" y="498"/>
                </a:cxn>
                <a:cxn ang="0">
                  <a:pos x="168" y="498"/>
                </a:cxn>
                <a:cxn ang="0">
                  <a:pos x="186" y="510"/>
                </a:cxn>
                <a:cxn ang="0">
                  <a:pos x="204" y="522"/>
                </a:cxn>
                <a:cxn ang="0">
                  <a:pos x="222" y="450"/>
                </a:cxn>
                <a:cxn ang="0">
                  <a:pos x="234" y="228"/>
                </a:cxn>
                <a:cxn ang="0">
                  <a:pos x="252" y="0"/>
                </a:cxn>
                <a:cxn ang="0">
                  <a:pos x="270" y="0"/>
                </a:cxn>
                <a:cxn ang="0">
                  <a:pos x="288" y="0"/>
                </a:cxn>
                <a:cxn ang="0">
                  <a:pos x="306" y="0"/>
                </a:cxn>
                <a:cxn ang="0">
                  <a:pos x="324" y="0"/>
                </a:cxn>
                <a:cxn ang="0">
                  <a:pos x="342" y="0"/>
                </a:cxn>
                <a:cxn ang="0">
                  <a:pos x="360" y="0"/>
                </a:cxn>
                <a:cxn ang="0">
                  <a:pos x="378" y="0"/>
                </a:cxn>
                <a:cxn ang="0">
                  <a:pos x="396" y="0"/>
                </a:cxn>
                <a:cxn ang="0">
                  <a:pos x="414" y="0"/>
                </a:cxn>
                <a:cxn ang="0">
                  <a:pos x="432" y="0"/>
                </a:cxn>
                <a:cxn ang="0">
                  <a:pos x="450" y="0"/>
                </a:cxn>
                <a:cxn ang="0">
                  <a:pos x="468" y="0"/>
                </a:cxn>
                <a:cxn ang="0">
                  <a:pos x="486" y="0"/>
                </a:cxn>
                <a:cxn ang="0">
                  <a:pos x="504" y="0"/>
                </a:cxn>
                <a:cxn ang="0">
                  <a:pos x="522" y="0"/>
                </a:cxn>
                <a:cxn ang="0">
                  <a:pos x="540" y="0"/>
                </a:cxn>
                <a:cxn ang="0">
                  <a:pos x="558" y="6"/>
                </a:cxn>
                <a:cxn ang="0">
                  <a:pos x="576" y="12"/>
                </a:cxn>
                <a:cxn ang="0">
                  <a:pos x="594" y="18"/>
                </a:cxn>
                <a:cxn ang="0">
                  <a:pos x="612" y="24"/>
                </a:cxn>
                <a:cxn ang="0">
                  <a:pos x="630" y="36"/>
                </a:cxn>
                <a:cxn ang="0">
                  <a:pos x="648" y="42"/>
                </a:cxn>
                <a:cxn ang="0">
                  <a:pos x="666" y="54"/>
                </a:cxn>
                <a:cxn ang="0">
                  <a:pos x="684" y="66"/>
                </a:cxn>
                <a:cxn ang="0">
                  <a:pos x="702" y="66"/>
                </a:cxn>
                <a:cxn ang="0">
                  <a:pos x="714" y="78"/>
                </a:cxn>
                <a:cxn ang="0">
                  <a:pos x="738" y="96"/>
                </a:cxn>
              </a:cxnLst>
              <a:rect l="0" t="0" r="r" b="b"/>
              <a:pathLst>
                <a:path w="738" h="528">
                  <a:moveTo>
                    <a:pt x="0" y="402"/>
                  </a:moveTo>
                  <a:lnTo>
                    <a:pt x="6" y="408"/>
                  </a:lnTo>
                  <a:lnTo>
                    <a:pt x="12" y="408"/>
                  </a:lnTo>
                  <a:lnTo>
                    <a:pt x="18" y="414"/>
                  </a:lnTo>
                  <a:lnTo>
                    <a:pt x="24" y="414"/>
                  </a:lnTo>
                  <a:lnTo>
                    <a:pt x="30" y="420"/>
                  </a:lnTo>
                  <a:lnTo>
                    <a:pt x="36" y="426"/>
                  </a:lnTo>
                  <a:lnTo>
                    <a:pt x="42" y="426"/>
                  </a:lnTo>
                  <a:lnTo>
                    <a:pt x="48" y="432"/>
                  </a:lnTo>
                  <a:lnTo>
                    <a:pt x="54" y="438"/>
                  </a:lnTo>
                  <a:lnTo>
                    <a:pt x="60" y="438"/>
                  </a:lnTo>
                  <a:lnTo>
                    <a:pt x="66" y="444"/>
                  </a:lnTo>
                  <a:lnTo>
                    <a:pt x="72" y="444"/>
                  </a:lnTo>
                  <a:lnTo>
                    <a:pt x="78" y="450"/>
                  </a:lnTo>
                  <a:lnTo>
                    <a:pt x="84" y="450"/>
                  </a:lnTo>
                  <a:lnTo>
                    <a:pt x="90" y="450"/>
                  </a:lnTo>
                  <a:lnTo>
                    <a:pt x="96" y="456"/>
                  </a:lnTo>
                  <a:lnTo>
                    <a:pt x="102" y="462"/>
                  </a:lnTo>
                  <a:lnTo>
                    <a:pt x="108" y="468"/>
                  </a:lnTo>
                  <a:lnTo>
                    <a:pt x="114" y="468"/>
                  </a:lnTo>
                  <a:lnTo>
                    <a:pt x="120" y="474"/>
                  </a:lnTo>
                  <a:lnTo>
                    <a:pt x="126" y="474"/>
                  </a:lnTo>
                  <a:lnTo>
                    <a:pt x="132" y="480"/>
                  </a:lnTo>
                  <a:lnTo>
                    <a:pt x="138" y="480"/>
                  </a:lnTo>
                  <a:lnTo>
                    <a:pt x="144" y="486"/>
                  </a:lnTo>
                  <a:lnTo>
                    <a:pt x="150" y="486"/>
                  </a:lnTo>
                  <a:lnTo>
                    <a:pt x="162" y="498"/>
                  </a:lnTo>
                  <a:lnTo>
                    <a:pt x="156" y="498"/>
                  </a:lnTo>
                  <a:lnTo>
                    <a:pt x="162" y="498"/>
                  </a:lnTo>
                  <a:lnTo>
                    <a:pt x="168" y="498"/>
                  </a:lnTo>
                  <a:lnTo>
                    <a:pt x="174" y="504"/>
                  </a:lnTo>
                  <a:lnTo>
                    <a:pt x="180" y="510"/>
                  </a:lnTo>
                  <a:lnTo>
                    <a:pt x="186" y="510"/>
                  </a:lnTo>
                  <a:lnTo>
                    <a:pt x="192" y="510"/>
                  </a:lnTo>
                  <a:lnTo>
                    <a:pt x="198" y="516"/>
                  </a:lnTo>
                  <a:lnTo>
                    <a:pt x="204" y="522"/>
                  </a:lnTo>
                  <a:lnTo>
                    <a:pt x="210" y="522"/>
                  </a:lnTo>
                  <a:lnTo>
                    <a:pt x="216" y="528"/>
                  </a:lnTo>
                  <a:lnTo>
                    <a:pt x="222" y="450"/>
                  </a:lnTo>
                  <a:lnTo>
                    <a:pt x="228" y="378"/>
                  </a:lnTo>
                  <a:lnTo>
                    <a:pt x="228" y="306"/>
                  </a:lnTo>
                  <a:lnTo>
                    <a:pt x="234" y="228"/>
                  </a:lnTo>
                  <a:lnTo>
                    <a:pt x="240" y="150"/>
                  </a:lnTo>
                  <a:lnTo>
                    <a:pt x="246" y="78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6"/>
                  </a:lnTo>
                  <a:lnTo>
                    <a:pt x="558" y="6"/>
                  </a:lnTo>
                  <a:lnTo>
                    <a:pt x="564" y="6"/>
                  </a:lnTo>
                  <a:lnTo>
                    <a:pt x="570" y="12"/>
                  </a:lnTo>
                  <a:lnTo>
                    <a:pt x="576" y="12"/>
                  </a:lnTo>
                  <a:lnTo>
                    <a:pt x="582" y="12"/>
                  </a:lnTo>
                  <a:lnTo>
                    <a:pt x="588" y="12"/>
                  </a:lnTo>
                  <a:lnTo>
                    <a:pt x="594" y="18"/>
                  </a:lnTo>
                  <a:lnTo>
                    <a:pt x="600" y="18"/>
                  </a:lnTo>
                  <a:lnTo>
                    <a:pt x="606" y="24"/>
                  </a:lnTo>
                  <a:lnTo>
                    <a:pt x="612" y="24"/>
                  </a:lnTo>
                  <a:lnTo>
                    <a:pt x="618" y="30"/>
                  </a:lnTo>
                  <a:lnTo>
                    <a:pt x="624" y="36"/>
                  </a:lnTo>
                  <a:lnTo>
                    <a:pt x="630" y="36"/>
                  </a:lnTo>
                  <a:lnTo>
                    <a:pt x="636" y="36"/>
                  </a:lnTo>
                  <a:lnTo>
                    <a:pt x="642" y="36"/>
                  </a:lnTo>
                  <a:lnTo>
                    <a:pt x="648" y="42"/>
                  </a:lnTo>
                  <a:lnTo>
                    <a:pt x="654" y="42"/>
                  </a:lnTo>
                  <a:lnTo>
                    <a:pt x="660" y="48"/>
                  </a:lnTo>
                  <a:lnTo>
                    <a:pt x="666" y="54"/>
                  </a:lnTo>
                  <a:lnTo>
                    <a:pt x="672" y="54"/>
                  </a:lnTo>
                  <a:lnTo>
                    <a:pt x="678" y="60"/>
                  </a:lnTo>
                  <a:lnTo>
                    <a:pt x="684" y="66"/>
                  </a:lnTo>
                  <a:lnTo>
                    <a:pt x="690" y="66"/>
                  </a:lnTo>
                  <a:lnTo>
                    <a:pt x="696" y="72"/>
                  </a:lnTo>
                  <a:lnTo>
                    <a:pt x="702" y="66"/>
                  </a:lnTo>
                  <a:lnTo>
                    <a:pt x="714" y="78"/>
                  </a:lnTo>
                  <a:lnTo>
                    <a:pt x="708" y="78"/>
                  </a:lnTo>
                  <a:lnTo>
                    <a:pt x="714" y="78"/>
                  </a:lnTo>
                  <a:lnTo>
                    <a:pt x="720" y="78"/>
                  </a:lnTo>
                  <a:lnTo>
                    <a:pt x="726" y="84"/>
                  </a:lnTo>
                  <a:lnTo>
                    <a:pt x="738" y="96"/>
                  </a:lnTo>
                  <a:lnTo>
                    <a:pt x="732" y="96"/>
                  </a:lnTo>
                  <a:lnTo>
                    <a:pt x="738" y="96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7" name="Freeform 57"/>
            <p:cNvSpPr>
              <a:spLocks/>
            </p:cNvSpPr>
            <p:nvPr/>
          </p:nvSpPr>
          <p:spPr bwMode="auto">
            <a:xfrm>
              <a:off x="5776913" y="5580063"/>
              <a:ext cx="723900" cy="742950"/>
            </a:xfrm>
            <a:custGeom>
              <a:avLst/>
              <a:gdLst/>
              <a:ahLst/>
              <a:cxnLst>
                <a:cxn ang="0">
                  <a:pos x="6" y="102"/>
                </a:cxn>
                <a:cxn ang="0">
                  <a:pos x="18" y="114"/>
                </a:cxn>
                <a:cxn ang="0">
                  <a:pos x="24" y="126"/>
                </a:cxn>
                <a:cxn ang="0">
                  <a:pos x="36" y="138"/>
                </a:cxn>
                <a:cxn ang="0">
                  <a:pos x="42" y="162"/>
                </a:cxn>
                <a:cxn ang="0">
                  <a:pos x="54" y="186"/>
                </a:cxn>
                <a:cxn ang="0">
                  <a:pos x="66" y="210"/>
                </a:cxn>
                <a:cxn ang="0">
                  <a:pos x="72" y="240"/>
                </a:cxn>
                <a:cxn ang="0">
                  <a:pos x="84" y="270"/>
                </a:cxn>
                <a:cxn ang="0">
                  <a:pos x="96" y="300"/>
                </a:cxn>
                <a:cxn ang="0">
                  <a:pos x="102" y="336"/>
                </a:cxn>
                <a:cxn ang="0">
                  <a:pos x="114" y="378"/>
                </a:cxn>
                <a:cxn ang="0">
                  <a:pos x="120" y="414"/>
                </a:cxn>
                <a:cxn ang="0">
                  <a:pos x="132" y="450"/>
                </a:cxn>
                <a:cxn ang="0">
                  <a:pos x="144" y="408"/>
                </a:cxn>
                <a:cxn ang="0">
                  <a:pos x="150" y="282"/>
                </a:cxn>
                <a:cxn ang="0">
                  <a:pos x="162" y="144"/>
                </a:cxn>
                <a:cxn ang="0">
                  <a:pos x="168" y="0"/>
                </a:cxn>
                <a:cxn ang="0">
                  <a:pos x="180" y="0"/>
                </a:cxn>
                <a:cxn ang="0">
                  <a:pos x="192" y="0"/>
                </a:cxn>
                <a:cxn ang="0">
                  <a:pos x="204" y="0"/>
                </a:cxn>
                <a:cxn ang="0">
                  <a:pos x="216" y="0"/>
                </a:cxn>
                <a:cxn ang="0">
                  <a:pos x="228" y="0"/>
                </a:cxn>
                <a:cxn ang="0">
                  <a:pos x="240" y="0"/>
                </a:cxn>
                <a:cxn ang="0">
                  <a:pos x="252" y="0"/>
                </a:cxn>
                <a:cxn ang="0">
                  <a:pos x="264" y="0"/>
                </a:cxn>
                <a:cxn ang="0">
                  <a:pos x="276" y="0"/>
                </a:cxn>
                <a:cxn ang="0">
                  <a:pos x="288" y="0"/>
                </a:cxn>
                <a:cxn ang="0">
                  <a:pos x="300" y="0"/>
                </a:cxn>
                <a:cxn ang="0">
                  <a:pos x="312" y="0"/>
                </a:cxn>
                <a:cxn ang="0">
                  <a:pos x="324" y="0"/>
                </a:cxn>
                <a:cxn ang="0">
                  <a:pos x="336" y="0"/>
                </a:cxn>
                <a:cxn ang="0">
                  <a:pos x="348" y="0"/>
                </a:cxn>
                <a:cxn ang="0">
                  <a:pos x="360" y="0"/>
                </a:cxn>
                <a:cxn ang="0">
                  <a:pos x="372" y="0"/>
                </a:cxn>
                <a:cxn ang="0">
                  <a:pos x="384" y="0"/>
                </a:cxn>
                <a:cxn ang="0">
                  <a:pos x="396" y="0"/>
                </a:cxn>
                <a:cxn ang="0">
                  <a:pos x="408" y="0"/>
                </a:cxn>
                <a:cxn ang="0">
                  <a:pos x="420" y="0"/>
                </a:cxn>
                <a:cxn ang="0">
                  <a:pos x="432" y="0"/>
                </a:cxn>
                <a:cxn ang="0">
                  <a:pos x="444" y="0"/>
                </a:cxn>
                <a:cxn ang="0">
                  <a:pos x="456" y="0"/>
                </a:cxn>
              </a:cxnLst>
              <a:rect l="0" t="0" r="r" b="b"/>
              <a:pathLst>
                <a:path w="456" h="468">
                  <a:moveTo>
                    <a:pt x="0" y="96"/>
                  </a:moveTo>
                  <a:lnTo>
                    <a:pt x="6" y="102"/>
                  </a:lnTo>
                  <a:lnTo>
                    <a:pt x="12" y="108"/>
                  </a:lnTo>
                  <a:lnTo>
                    <a:pt x="18" y="114"/>
                  </a:lnTo>
                  <a:lnTo>
                    <a:pt x="18" y="120"/>
                  </a:lnTo>
                  <a:lnTo>
                    <a:pt x="24" y="126"/>
                  </a:lnTo>
                  <a:lnTo>
                    <a:pt x="30" y="132"/>
                  </a:lnTo>
                  <a:lnTo>
                    <a:pt x="36" y="138"/>
                  </a:lnTo>
                  <a:lnTo>
                    <a:pt x="42" y="150"/>
                  </a:lnTo>
                  <a:lnTo>
                    <a:pt x="42" y="162"/>
                  </a:lnTo>
                  <a:lnTo>
                    <a:pt x="48" y="174"/>
                  </a:lnTo>
                  <a:lnTo>
                    <a:pt x="54" y="186"/>
                  </a:lnTo>
                  <a:lnTo>
                    <a:pt x="60" y="198"/>
                  </a:lnTo>
                  <a:lnTo>
                    <a:pt x="66" y="210"/>
                  </a:lnTo>
                  <a:lnTo>
                    <a:pt x="72" y="228"/>
                  </a:lnTo>
                  <a:lnTo>
                    <a:pt x="72" y="240"/>
                  </a:lnTo>
                  <a:lnTo>
                    <a:pt x="78" y="252"/>
                  </a:lnTo>
                  <a:lnTo>
                    <a:pt x="84" y="270"/>
                  </a:lnTo>
                  <a:lnTo>
                    <a:pt x="90" y="282"/>
                  </a:lnTo>
                  <a:lnTo>
                    <a:pt x="96" y="300"/>
                  </a:lnTo>
                  <a:lnTo>
                    <a:pt x="96" y="318"/>
                  </a:lnTo>
                  <a:lnTo>
                    <a:pt x="102" y="336"/>
                  </a:lnTo>
                  <a:lnTo>
                    <a:pt x="108" y="360"/>
                  </a:lnTo>
                  <a:lnTo>
                    <a:pt x="114" y="378"/>
                  </a:lnTo>
                  <a:lnTo>
                    <a:pt x="120" y="396"/>
                  </a:lnTo>
                  <a:lnTo>
                    <a:pt x="120" y="414"/>
                  </a:lnTo>
                  <a:lnTo>
                    <a:pt x="126" y="432"/>
                  </a:lnTo>
                  <a:lnTo>
                    <a:pt x="132" y="450"/>
                  </a:lnTo>
                  <a:lnTo>
                    <a:pt x="138" y="468"/>
                  </a:lnTo>
                  <a:lnTo>
                    <a:pt x="144" y="408"/>
                  </a:lnTo>
                  <a:lnTo>
                    <a:pt x="144" y="342"/>
                  </a:lnTo>
                  <a:lnTo>
                    <a:pt x="150" y="282"/>
                  </a:lnTo>
                  <a:lnTo>
                    <a:pt x="156" y="216"/>
                  </a:lnTo>
                  <a:lnTo>
                    <a:pt x="162" y="144"/>
                  </a:lnTo>
                  <a:lnTo>
                    <a:pt x="168" y="72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8" name="Rectangle 58"/>
            <p:cNvSpPr>
              <a:spLocks noChangeArrowheads="1"/>
            </p:cNvSpPr>
            <p:nvPr/>
          </p:nvSpPr>
          <p:spPr bwMode="auto">
            <a:xfrm>
              <a:off x="4043363" y="7151688"/>
              <a:ext cx="762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9" name="Rectangle 59"/>
            <p:cNvSpPr>
              <a:spLocks noChangeArrowheads="1"/>
            </p:cNvSpPr>
            <p:nvPr/>
          </p:nvSpPr>
          <p:spPr bwMode="auto">
            <a:xfrm rot="16200000">
              <a:off x="998538" y="5051426"/>
              <a:ext cx="16097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psi-velocity [rad/s]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0" name="Rectangle 60"/>
            <p:cNvSpPr>
              <a:spLocks noChangeArrowheads="1"/>
            </p:cNvSpPr>
            <p:nvPr/>
          </p:nvSpPr>
          <p:spPr bwMode="auto">
            <a:xfrm>
              <a:off x="2671763" y="3465513"/>
              <a:ext cx="37719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Variation FS;UND=Segmented Amorphous;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1" name="Rectangle 61"/>
            <p:cNvSpPr>
              <a:spLocks noChangeArrowheads="1"/>
            </p:cNvSpPr>
            <p:nvPr/>
          </p:nvSpPr>
          <p:spPr bwMode="auto">
            <a:xfrm>
              <a:off x="3309938" y="3675063"/>
              <a:ext cx="23526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IS=640x480;ALGO=COOF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2" name="Rectangle 62"/>
            <p:cNvSpPr>
              <a:spLocks noChangeArrowheads="1"/>
            </p:cNvSpPr>
            <p:nvPr/>
          </p:nvSpPr>
          <p:spPr bwMode="auto">
            <a:xfrm>
              <a:off x="2243138" y="6846888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6481763" y="3513138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755576" y="1484784"/>
            <a:ext cx="7620000" cy="4191000"/>
            <a:chOff x="755576" y="1484784"/>
            <a:chExt cx="7620000" cy="4191000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484784"/>
              <a:ext cx="7620000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" name="Gerade Verbindung mit Pfeil 2"/>
            <p:cNvCxnSpPr/>
            <p:nvPr/>
          </p:nvCxnSpPr>
          <p:spPr>
            <a:xfrm rot="5400000" flipH="1" flipV="1">
              <a:off x="5220866" y="2708126"/>
              <a:ext cx="57606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525"/>
            <p:cNvSpPr>
              <a:spLocks noChangeArrowheads="1"/>
            </p:cNvSpPr>
            <p:nvPr/>
          </p:nvSpPr>
          <p:spPr bwMode="auto">
            <a:xfrm>
              <a:off x="5269124" y="2204070"/>
              <a:ext cx="51777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BMOF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rot="5400000">
              <a:off x="4032734" y="4401902"/>
              <a:ext cx="504056" cy="14242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25"/>
            <p:cNvSpPr>
              <a:spLocks noChangeArrowheads="1"/>
            </p:cNvSpPr>
            <p:nvPr/>
          </p:nvSpPr>
          <p:spPr bwMode="auto">
            <a:xfrm>
              <a:off x="3995936" y="4725144"/>
              <a:ext cx="51777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COOF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Bildschirmpräsentation (4:3)</PresentationFormat>
  <Paragraphs>137</Paragraphs>
  <Slides>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996</cp:revision>
  <dcterms:created xsi:type="dcterms:W3CDTF">2011-02-09T20:43:30Z</dcterms:created>
  <dcterms:modified xsi:type="dcterms:W3CDTF">2011-07-23T10:44:23Z</dcterms:modified>
</cp:coreProperties>
</file>