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9" r:id="rId2"/>
    <p:sldId id="270" r:id="rId3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39" autoAdjust="0"/>
  </p:normalViewPr>
  <p:slideViewPr>
    <p:cSldViewPr>
      <p:cViewPr varScale="1">
        <p:scale>
          <a:sx n="80" d="100"/>
          <a:sy n="80" d="100"/>
        </p:scale>
        <p:origin x="-118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289D480-A601-4561-89A5-FA88C270BC8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AD43E5E-EEE9-49A6-94F3-C3057E200E9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6DFA1-19FC-465A-B98E-F2D7EE1ABBC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/>
        </p:nvGrpSpPr>
        <p:grpSpPr>
          <a:xfrm>
            <a:off x="23813" y="793750"/>
            <a:ext cx="9096375" cy="5276850"/>
            <a:chOff x="23813" y="793750"/>
            <a:chExt cx="9096375" cy="5276850"/>
          </a:xfrm>
        </p:grpSpPr>
        <p:grpSp>
          <p:nvGrpSpPr>
            <p:cNvPr id="9" name="Gruppieren 8"/>
            <p:cNvGrpSpPr/>
            <p:nvPr/>
          </p:nvGrpSpPr>
          <p:grpSpPr>
            <a:xfrm>
              <a:off x="23813" y="793750"/>
              <a:ext cx="9096375" cy="5276850"/>
              <a:chOff x="23813" y="793750"/>
              <a:chExt cx="9096375" cy="5276850"/>
            </a:xfrm>
          </p:grpSpPr>
          <p:pic>
            <p:nvPicPr>
              <p:cNvPr id="2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3813" y="793750"/>
                <a:ext cx="9096375" cy="52768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10" name="Gerade Verbindung mit Pfeil 9"/>
              <p:cNvCxnSpPr/>
              <p:nvPr/>
            </p:nvCxnSpPr>
            <p:spPr>
              <a:xfrm rot="10800000">
                <a:off x="3491880" y="3225609"/>
                <a:ext cx="433636" cy="1588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525"/>
              <p:cNvSpPr>
                <a:spLocks noChangeArrowheads="1"/>
              </p:cNvSpPr>
              <p:nvPr/>
            </p:nvSpPr>
            <p:spPr bwMode="auto">
              <a:xfrm>
                <a:off x="3923928" y="3081593"/>
                <a:ext cx="144016" cy="30777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2000" b="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de-DE" sz="2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3" name="Gerade Verbindung mit Pfeil 12"/>
              <p:cNvCxnSpPr/>
              <p:nvPr/>
            </p:nvCxnSpPr>
            <p:spPr>
              <a:xfrm rot="10800000">
                <a:off x="7020272" y="3247843"/>
                <a:ext cx="433636" cy="1588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525"/>
              <p:cNvSpPr>
                <a:spLocks noChangeArrowheads="1"/>
              </p:cNvSpPr>
              <p:nvPr/>
            </p:nvSpPr>
            <p:spPr bwMode="auto">
              <a:xfrm>
                <a:off x="7524328" y="3103827"/>
                <a:ext cx="144016" cy="30777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2000" b="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de-DE" sz="2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2" name="Gerade Verbindung mit Pfeil 11"/>
            <p:cNvCxnSpPr/>
            <p:nvPr/>
          </p:nvCxnSpPr>
          <p:spPr>
            <a:xfrm rot="5400000" flipH="1" flipV="1">
              <a:off x="4500786" y="2132062"/>
              <a:ext cx="576064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525"/>
            <p:cNvSpPr>
              <a:spLocks noChangeArrowheads="1"/>
            </p:cNvSpPr>
            <p:nvPr/>
          </p:nvSpPr>
          <p:spPr bwMode="auto">
            <a:xfrm>
              <a:off x="4572000" y="1556792"/>
              <a:ext cx="51777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BMOF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Gerade Verbindung mit Pfeil 16"/>
            <p:cNvCxnSpPr/>
            <p:nvPr/>
          </p:nvCxnSpPr>
          <p:spPr>
            <a:xfrm rot="5400000">
              <a:off x="4860826" y="4436318"/>
              <a:ext cx="504056" cy="73596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525"/>
            <p:cNvSpPr>
              <a:spLocks noChangeArrowheads="1"/>
            </p:cNvSpPr>
            <p:nvPr/>
          </p:nvSpPr>
          <p:spPr bwMode="auto">
            <a:xfrm>
              <a:off x="4788024" y="4725144"/>
              <a:ext cx="557845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‚COOF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/>
          <p:cNvGrpSpPr/>
          <p:nvPr/>
        </p:nvGrpSpPr>
        <p:grpSpPr>
          <a:xfrm>
            <a:off x="0" y="476672"/>
            <a:ext cx="9037637" cy="5257800"/>
            <a:chOff x="0" y="692696"/>
            <a:chExt cx="9037637" cy="5257800"/>
          </a:xfrm>
        </p:grpSpPr>
        <p:pic>
          <p:nvPicPr>
            <p:cNvPr id="2051" name="Picture 3" descr="D:\_HSE\_ARBEIT\eclipse-cpp-galileo-SR1-win32\Workspace2\MASTER_THESIS_PRJ\scratch\OpticalFlowTestResults\Plots\TS4\VAR_FRIS_UND_SegAm_BMOF_vs_COOF_TRANS_ERR_3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92696"/>
              <a:ext cx="9037637" cy="5257800"/>
            </a:xfrm>
            <a:prstGeom prst="rect">
              <a:avLst/>
            </a:prstGeom>
            <a:noFill/>
          </p:spPr>
        </p:pic>
        <p:cxnSp>
          <p:nvCxnSpPr>
            <p:cNvPr id="11" name="Gerade Verbindung mit Pfeil 10"/>
            <p:cNvCxnSpPr/>
            <p:nvPr/>
          </p:nvCxnSpPr>
          <p:spPr>
            <a:xfrm rot="5400000">
              <a:off x="3132634" y="3356198"/>
              <a:ext cx="432048" cy="1588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525"/>
            <p:cNvSpPr>
              <a:spLocks noChangeArrowheads="1"/>
            </p:cNvSpPr>
            <p:nvPr/>
          </p:nvSpPr>
          <p:spPr bwMode="auto">
            <a:xfrm>
              <a:off x="3275856" y="2780928"/>
              <a:ext cx="144016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2000" dirty="0" smtClean="0">
                  <a:solidFill>
                    <a:srgbClr val="FF0000"/>
                  </a:solidFill>
                  <a:latin typeface="Helvetica" charset="0"/>
                  <a:cs typeface="Arial" pitchFamily="34" charset="0"/>
                </a:rPr>
                <a:t>3</a:t>
              </a:r>
              <a:endParaRPr kumimoji="0" lang="de-DE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" name="Gerade Verbindung mit Pfeil 17"/>
            <p:cNvCxnSpPr/>
            <p:nvPr/>
          </p:nvCxnSpPr>
          <p:spPr>
            <a:xfrm rot="16200000" flipH="1">
              <a:off x="1115616" y="3645024"/>
              <a:ext cx="432048" cy="144016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525"/>
            <p:cNvSpPr>
              <a:spLocks noChangeArrowheads="1"/>
            </p:cNvSpPr>
            <p:nvPr/>
          </p:nvSpPr>
          <p:spPr bwMode="auto">
            <a:xfrm>
              <a:off x="1115616" y="3140968"/>
              <a:ext cx="144016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2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de-DE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3" name="Gerade Verbindung mit Pfeil 22"/>
            <p:cNvCxnSpPr/>
            <p:nvPr/>
          </p:nvCxnSpPr>
          <p:spPr>
            <a:xfrm rot="5400000" flipH="1" flipV="1">
              <a:off x="4644802" y="2564110"/>
              <a:ext cx="576064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525"/>
            <p:cNvSpPr>
              <a:spLocks noChangeArrowheads="1"/>
            </p:cNvSpPr>
            <p:nvPr/>
          </p:nvSpPr>
          <p:spPr bwMode="auto">
            <a:xfrm>
              <a:off x="4716016" y="1988840"/>
              <a:ext cx="51777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BMOF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5" name="Gerade Verbindung mit Pfeil 24"/>
            <p:cNvCxnSpPr/>
            <p:nvPr/>
          </p:nvCxnSpPr>
          <p:spPr>
            <a:xfrm>
              <a:off x="6228184" y="4149080"/>
              <a:ext cx="360040" cy="288032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525"/>
            <p:cNvSpPr>
              <a:spLocks noChangeArrowheads="1"/>
            </p:cNvSpPr>
            <p:nvPr/>
          </p:nvSpPr>
          <p:spPr bwMode="auto">
            <a:xfrm>
              <a:off x="6588224" y="4437112"/>
              <a:ext cx="51777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COOF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Bildschirmpräsentation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Dio</dc:creator>
  <cp:lastModifiedBy>Anonymos</cp:lastModifiedBy>
  <cp:revision>1021</cp:revision>
  <dcterms:created xsi:type="dcterms:W3CDTF">2011-02-09T20:43:30Z</dcterms:created>
  <dcterms:modified xsi:type="dcterms:W3CDTF">2011-07-23T11:59:24Z</dcterms:modified>
</cp:coreProperties>
</file>