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43EC6-EEA9-4544-A5A2-4D84D2776FCA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A0D3-A468-478D-AEA7-96869AB2DE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7A0D3-A468-478D-AEA7-96869AB2DE8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9E3F-D90D-41C8-9025-1643DDCC22C1}" type="datetimeFigureOut">
              <a:rPr lang="de-DE" smtClean="0"/>
              <a:pPr/>
              <a:t>06.04.2011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CBE9-2962-4CA2-8642-D3F2BEB338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/>
          <p:cNvGrpSpPr/>
          <p:nvPr/>
        </p:nvGrpSpPr>
        <p:grpSpPr>
          <a:xfrm>
            <a:off x="179512" y="0"/>
            <a:ext cx="8784976" cy="6957392"/>
            <a:chOff x="179512" y="0"/>
            <a:chExt cx="8784976" cy="6957392"/>
          </a:xfrm>
        </p:grpSpPr>
        <p:sp>
          <p:nvSpPr>
            <p:cNvPr id="116" name="Abgerundetes Rechteck 115"/>
            <p:cNvSpPr/>
            <p:nvPr/>
          </p:nvSpPr>
          <p:spPr>
            <a:xfrm>
              <a:off x="179512" y="2516046"/>
              <a:ext cx="2952328" cy="20162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Remote </a:t>
              </a:r>
              <a:r>
                <a:rPr lang="de-DE" sz="2000" dirty="0" err="1" smtClean="0">
                  <a:solidFill>
                    <a:schemeClr val="tx1"/>
                  </a:solidFill>
                </a:rPr>
                <a:t>Control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179512" y="0"/>
              <a:ext cx="2952328" cy="23488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Base Station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2051720" y="1317618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tx1"/>
                  </a:solidFill>
                </a:rPr>
                <a:t>Xbee</a:t>
              </a:r>
              <a:r>
                <a:rPr lang="de-DE" sz="1600" dirty="0" smtClean="0">
                  <a:solidFill>
                    <a:schemeClr val="tx1"/>
                  </a:solidFill>
                </a:rPr>
                <a:t>-Module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Gewinkelte Verbindung 101"/>
            <p:cNvCxnSpPr>
              <a:stCxn id="17" idx="3"/>
              <a:endCxn id="7" idx="1"/>
            </p:cNvCxnSpPr>
            <p:nvPr/>
          </p:nvCxnSpPr>
          <p:spPr>
            <a:xfrm>
              <a:off x="3131840" y="1677658"/>
              <a:ext cx="803663" cy="1507180"/>
            </a:xfrm>
            <a:prstGeom prst="bentConnector3">
              <a:avLst>
                <a:gd name="adj1" fmla="val 37038"/>
              </a:avLst>
            </a:prstGeom>
            <a:ln w="25400">
              <a:solidFill>
                <a:schemeClr val="tx1"/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Abgerundetes Rechteck 173"/>
            <p:cNvSpPr/>
            <p:nvPr/>
          </p:nvSpPr>
          <p:spPr>
            <a:xfrm>
              <a:off x="179512" y="4653136"/>
              <a:ext cx="2952328" cy="1440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GPS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2195736" y="3356992"/>
              <a:ext cx="936104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RC-Sender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Gewinkelte Verbindung 175"/>
            <p:cNvCxnSpPr>
              <a:stCxn id="175" idx="3"/>
              <a:endCxn id="21" idx="1"/>
            </p:cNvCxnSpPr>
            <p:nvPr/>
          </p:nvCxnSpPr>
          <p:spPr>
            <a:xfrm>
              <a:off x="3131840" y="3717032"/>
              <a:ext cx="803663" cy="32288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hteck 178"/>
            <p:cNvSpPr/>
            <p:nvPr/>
          </p:nvSpPr>
          <p:spPr>
            <a:xfrm>
              <a:off x="2195736" y="5013176"/>
              <a:ext cx="936104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GPS-Data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Gewinkelte Verbindung 179"/>
            <p:cNvCxnSpPr>
              <a:stCxn id="179" idx="3"/>
              <a:endCxn id="8" idx="1"/>
            </p:cNvCxnSpPr>
            <p:nvPr/>
          </p:nvCxnSpPr>
          <p:spPr>
            <a:xfrm flipV="1">
              <a:off x="3131840" y="4913030"/>
              <a:ext cx="803663" cy="4601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Abgerundetes Rechteck 114"/>
            <p:cNvSpPr/>
            <p:nvPr/>
          </p:nvSpPr>
          <p:spPr>
            <a:xfrm>
              <a:off x="3923928" y="116632"/>
              <a:ext cx="5040560" cy="5976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2000" dirty="0" err="1" smtClean="0">
                  <a:solidFill>
                    <a:schemeClr val="tx1"/>
                  </a:solidFill>
                </a:rPr>
                <a:t>Quadrocopter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3935503" y="2824798"/>
              <a:ext cx="936104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tx1"/>
                  </a:solidFill>
                </a:rPr>
                <a:t>Xbee</a:t>
              </a:r>
              <a:r>
                <a:rPr lang="de-DE" sz="1600" dirty="0" smtClean="0">
                  <a:solidFill>
                    <a:schemeClr val="tx1"/>
                  </a:solidFill>
                </a:rPr>
                <a:t>-Module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3935503" y="4552990"/>
              <a:ext cx="936104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GPS-Module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315230" y="2234473"/>
              <a:ext cx="3024336" cy="28083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 smtClean="0"/>
                <a:t>CCU</a:t>
              </a:r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319879" y="4204525"/>
              <a:ext cx="936104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Accelerometer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319879" y="2476333"/>
              <a:ext cx="936104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Gyros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3935503" y="3679877"/>
              <a:ext cx="936104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RC-Receiver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7319879" y="3340429"/>
              <a:ext cx="936104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Pressure Sensor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957748" y="5335933"/>
              <a:ext cx="936104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Height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Sensor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5812955" y="3052397"/>
              <a:ext cx="1296144" cy="11521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 smtClean="0">
                  <a:solidFill>
                    <a:schemeClr val="tx1"/>
                  </a:solidFill>
                  <a:latin typeface="Symbol" pitchFamily="18" charset="2"/>
                </a:rPr>
                <a:t>m</a:t>
              </a:r>
              <a:r>
                <a:rPr lang="en-GB" sz="1600" dirty="0" err="1" smtClean="0">
                  <a:solidFill>
                    <a:schemeClr val="tx1"/>
                  </a:solidFill>
                </a:rPr>
                <a:t>C</a:t>
              </a:r>
              <a:endParaRPr lang="en-GB" sz="1600" dirty="0">
                <a:solidFill>
                  <a:schemeClr val="tx1"/>
                </a:solidFill>
                <a:latin typeface="Symbol" pitchFamily="18" charset="2"/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807711" y="3052397"/>
              <a:ext cx="648072" cy="216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SCI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61027" y="3988501"/>
              <a:ext cx="648072" cy="216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SPI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5812955" y="3988501"/>
              <a:ext cx="648072" cy="216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IIC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6461027" y="3052397"/>
              <a:ext cx="648072" cy="216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ADC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6181884" y="5335933"/>
              <a:ext cx="1080120" cy="648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Brushless Controller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Gewinkelte Verbindung 79"/>
            <p:cNvCxnSpPr>
              <a:stCxn id="54" idx="2"/>
            </p:cNvCxnSpPr>
            <p:nvPr/>
          </p:nvCxnSpPr>
          <p:spPr>
            <a:xfrm rot="16200000" flipH="1">
              <a:off x="6155325" y="4186190"/>
              <a:ext cx="610662" cy="647331"/>
            </a:xfrm>
            <a:prstGeom prst="bentConnector3">
              <a:avLst>
                <a:gd name="adj1" fmla="val 7653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winkelte Verbindung 85"/>
            <p:cNvCxnSpPr>
              <a:endCxn id="19" idx="1"/>
            </p:cNvCxnSpPr>
            <p:nvPr/>
          </p:nvCxnSpPr>
          <p:spPr>
            <a:xfrm rot="16200000" flipH="1">
              <a:off x="6872451" y="4117137"/>
              <a:ext cx="360040" cy="534816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winkelte Verbindung 92"/>
            <p:cNvCxnSpPr>
              <a:endCxn id="20" idx="1"/>
            </p:cNvCxnSpPr>
            <p:nvPr/>
          </p:nvCxnSpPr>
          <p:spPr>
            <a:xfrm rot="5400000" flipH="1" flipV="1">
              <a:off x="6944459" y="2676977"/>
              <a:ext cx="216024" cy="534816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winkelte Verbindung 95"/>
            <p:cNvCxnSpPr>
              <a:endCxn id="22" idx="1"/>
            </p:cNvCxnSpPr>
            <p:nvPr/>
          </p:nvCxnSpPr>
          <p:spPr>
            <a:xfrm>
              <a:off x="7109099" y="3160409"/>
              <a:ext cx="210780" cy="5400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winkelte Verbindung 98"/>
            <p:cNvCxnSpPr>
              <a:stCxn id="40" idx="1"/>
            </p:cNvCxnSpPr>
            <p:nvPr/>
          </p:nvCxnSpPr>
          <p:spPr>
            <a:xfrm rot="10800000">
              <a:off x="5481817" y="2708315"/>
              <a:ext cx="325895" cy="45209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hteck 102"/>
            <p:cNvSpPr/>
            <p:nvPr/>
          </p:nvSpPr>
          <p:spPr>
            <a:xfrm rot="5400000">
              <a:off x="5591687" y="3519170"/>
              <a:ext cx="648072" cy="2160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ECT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Gewinkelte Verbindung 104"/>
            <p:cNvCxnSpPr>
              <a:stCxn id="103" idx="2"/>
            </p:cNvCxnSpPr>
            <p:nvPr/>
          </p:nvCxnSpPr>
          <p:spPr>
            <a:xfrm rot="10800000" flipV="1">
              <a:off x="5481817" y="3627181"/>
              <a:ext cx="325895" cy="5661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 108"/>
            <p:cNvSpPr/>
            <p:nvPr/>
          </p:nvSpPr>
          <p:spPr>
            <a:xfrm rot="5400000">
              <a:off x="5044270" y="2589016"/>
              <a:ext cx="636497" cy="238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Rechteck 109"/>
            <p:cNvSpPr/>
            <p:nvPr/>
          </p:nvSpPr>
          <p:spPr>
            <a:xfrm rot="5400000">
              <a:off x="4944604" y="2691240"/>
              <a:ext cx="64807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Rechteck 118"/>
            <p:cNvSpPr/>
            <p:nvPr/>
          </p:nvSpPr>
          <p:spPr>
            <a:xfrm rot="5400000">
              <a:off x="5044270" y="3513545"/>
              <a:ext cx="636497" cy="238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Rechteck 119"/>
            <p:cNvSpPr/>
            <p:nvPr/>
          </p:nvSpPr>
          <p:spPr>
            <a:xfrm rot="5400000">
              <a:off x="4944604" y="3615769"/>
              <a:ext cx="64807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6395351" y="4815187"/>
              <a:ext cx="777941" cy="313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395349" y="5065443"/>
              <a:ext cx="792088" cy="60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6467358" y="4875619"/>
              <a:ext cx="648072" cy="216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Rechteck 144"/>
            <p:cNvSpPr/>
            <p:nvPr/>
          </p:nvSpPr>
          <p:spPr>
            <a:xfrm rot="16200000">
              <a:off x="5073498" y="3519042"/>
              <a:ext cx="504056" cy="216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Rechteck 145"/>
            <p:cNvSpPr/>
            <p:nvPr/>
          </p:nvSpPr>
          <p:spPr>
            <a:xfrm rot="16200000">
              <a:off x="5073498" y="2606088"/>
              <a:ext cx="504056" cy="216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1" name="Gewinkelte Verbindung 150"/>
            <p:cNvCxnSpPr>
              <a:stCxn id="7" idx="3"/>
              <a:endCxn id="146" idx="0"/>
            </p:cNvCxnSpPr>
            <p:nvPr/>
          </p:nvCxnSpPr>
          <p:spPr>
            <a:xfrm flipV="1">
              <a:off x="4871607" y="2714100"/>
              <a:ext cx="345907" cy="47073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7429170" y="5335933"/>
              <a:ext cx="1080120" cy="648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Brushless Motors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3923928" y="1556792"/>
              <a:ext cx="1080120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Vision System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Gewinkelte Verbindung 193"/>
            <p:cNvCxnSpPr>
              <a:stCxn id="137" idx="2"/>
              <a:endCxn id="23" idx="0"/>
            </p:cNvCxnSpPr>
            <p:nvPr/>
          </p:nvCxnSpPr>
          <p:spPr>
            <a:xfrm rot="5400000">
              <a:off x="5986452" y="4530991"/>
              <a:ext cx="244290" cy="136559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winkelte Verbindung 196"/>
            <p:cNvCxnSpPr>
              <a:endCxn id="72" idx="0"/>
            </p:cNvCxnSpPr>
            <p:nvPr/>
          </p:nvCxnSpPr>
          <p:spPr>
            <a:xfrm rot="5400000">
              <a:off x="6651483" y="5196023"/>
              <a:ext cx="210372" cy="6944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winkelte Verbindung 200"/>
            <p:cNvCxnSpPr>
              <a:stCxn id="72" idx="3"/>
              <a:endCxn id="167" idx="1"/>
            </p:cNvCxnSpPr>
            <p:nvPr/>
          </p:nvCxnSpPr>
          <p:spPr>
            <a:xfrm>
              <a:off x="7262004" y="5659969"/>
              <a:ext cx="167166" cy="1588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hteck 213"/>
            <p:cNvSpPr/>
            <p:nvPr/>
          </p:nvSpPr>
          <p:spPr>
            <a:xfrm>
              <a:off x="2051720" y="525530"/>
              <a:ext cx="1080120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/>
                  </a:solidFill>
                </a:rPr>
                <a:t>Vision Processing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17" name="Gewinkelte Verbindung 216"/>
            <p:cNvCxnSpPr>
              <a:stCxn id="214" idx="3"/>
              <a:endCxn id="193" idx="1"/>
            </p:cNvCxnSpPr>
            <p:nvPr/>
          </p:nvCxnSpPr>
          <p:spPr>
            <a:xfrm>
              <a:off x="3131840" y="885570"/>
              <a:ext cx="792088" cy="995258"/>
            </a:xfrm>
            <a:prstGeom prst="bentConnector3">
              <a:avLst>
                <a:gd name="adj1" fmla="val 70458"/>
              </a:avLst>
            </a:prstGeom>
            <a:ln w="25400">
              <a:solidFill>
                <a:schemeClr val="tx1"/>
              </a:solidFill>
              <a:prstDash val="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 descr="C:\Users\Anonymos\Desktop\Satellit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4941168"/>
              <a:ext cx="1152128" cy="1152128"/>
            </a:xfrm>
            <a:prstGeom prst="rect">
              <a:avLst/>
            </a:prstGeom>
            <a:noFill/>
          </p:spPr>
        </p:pic>
        <p:pic>
          <p:nvPicPr>
            <p:cNvPr id="1028" name="Picture 4" descr="C:\Users\Anonymos\Desktop\Bild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2924944"/>
              <a:ext cx="1463675" cy="1524000"/>
            </a:xfrm>
            <a:prstGeom prst="rect">
              <a:avLst/>
            </a:prstGeom>
            <a:noFill/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9" name="Picture 5" descr="C:\Users\Anonymos\Desktop\Bild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528" y="620688"/>
              <a:ext cx="1517650" cy="14509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" name="Picture 6" descr="C:\Users\Anonymos\Desktop\QuadrocopterImag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25937" y="548680"/>
              <a:ext cx="2902447" cy="14099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49" name="Gewinkelte Verbindung 248"/>
            <p:cNvCxnSpPr>
              <a:stCxn id="8" idx="3"/>
              <a:endCxn id="146" idx="0"/>
            </p:cNvCxnSpPr>
            <p:nvPr/>
          </p:nvCxnSpPr>
          <p:spPr>
            <a:xfrm flipV="1">
              <a:off x="4871607" y="2714100"/>
              <a:ext cx="345907" cy="2198930"/>
            </a:xfrm>
            <a:prstGeom prst="bentConnector3">
              <a:avLst>
                <a:gd name="adj1" fmla="val 734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echteck 253"/>
            <p:cNvSpPr/>
            <p:nvPr/>
          </p:nvSpPr>
          <p:spPr>
            <a:xfrm>
              <a:off x="5076056" y="3584591"/>
              <a:ext cx="83584" cy="97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3" name="Gewinkelte Verbindung 242"/>
            <p:cNvCxnSpPr>
              <a:stCxn id="21" idx="3"/>
              <a:endCxn id="145" idx="0"/>
            </p:cNvCxnSpPr>
            <p:nvPr/>
          </p:nvCxnSpPr>
          <p:spPr>
            <a:xfrm flipV="1">
              <a:off x="4871607" y="3627054"/>
              <a:ext cx="345907" cy="412863"/>
            </a:xfrm>
            <a:prstGeom prst="bentConnector3">
              <a:avLst>
                <a:gd name="adj1" fmla="val 265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uppieren 61"/>
            <p:cNvGrpSpPr/>
            <p:nvPr/>
          </p:nvGrpSpPr>
          <p:grpSpPr>
            <a:xfrm>
              <a:off x="2825513" y="6165304"/>
              <a:ext cx="2388602" cy="369332"/>
              <a:chOff x="3203848" y="6200029"/>
              <a:chExt cx="2388602" cy="369332"/>
            </a:xfrm>
          </p:grpSpPr>
          <p:sp>
            <p:nvSpPr>
              <p:cNvPr id="59" name="Textfeld 58"/>
              <p:cNvSpPr txBox="1"/>
              <p:nvPr/>
            </p:nvSpPr>
            <p:spPr>
              <a:xfrm>
                <a:off x="3445580" y="6200029"/>
                <a:ext cx="214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Existing Components</a:t>
                </a:r>
                <a:endParaRPr lang="en-US" dirty="0"/>
              </a:p>
            </p:txBody>
          </p:sp>
          <p:sp>
            <p:nvSpPr>
              <p:cNvPr id="60" name="Rechteck 59"/>
              <p:cNvSpPr/>
              <p:nvPr/>
            </p:nvSpPr>
            <p:spPr>
              <a:xfrm>
                <a:off x="3203848" y="6237312"/>
                <a:ext cx="288032" cy="2880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Gruppieren 62"/>
            <p:cNvGrpSpPr/>
            <p:nvPr/>
          </p:nvGrpSpPr>
          <p:grpSpPr>
            <a:xfrm>
              <a:off x="2828071" y="6588060"/>
              <a:ext cx="2430480" cy="369332"/>
              <a:chOff x="372386" y="6488668"/>
              <a:chExt cx="2430480" cy="369332"/>
            </a:xfrm>
          </p:grpSpPr>
          <p:sp>
            <p:nvSpPr>
              <p:cNvPr id="58" name="Rechteck 57"/>
              <p:cNvSpPr/>
              <p:nvPr/>
            </p:nvSpPr>
            <p:spPr>
              <a:xfrm>
                <a:off x="372386" y="6525951"/>
                <a:ext cx="288032" cy="2880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611560" y="6488668"/>
                <a:ext cx="219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Pending Components</a:t>
                </a: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68"/>
          <p:cNvGrpSpPr/>
          <p:nvPr/>
        </p:nvGrpSpPr>
        <p:grpSpPr>
          <a:xfrm>
            <a:off x="-214346" y="4857760"/>
            <a:ext cx="3357554" cy="1857388"/>
            <a:chOff x="5857884" y="3929066"/>
            <a:chExt cx="3143272" cy="2214578"/>
          </a:xfrm>
        </p:grpSpPr>
        <p:sp>
          <p:nvSpPr>
            <p:cNvPr id="5" name="Ellipse 4"/>
            <p:cNvSpPr/>
            <p:nvPr/>
          </p:nvSpPr>
          <p:spPr>
            <a:xfrm rot="630830">
              <a:off x="5872914" y="3929066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 rot="630830">
              <a:off x="5857884" y="397437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 rot="630830">
              <a:off x="5998141" y="5017517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 rot="630830">
              <a:off x="5983111" y="5062822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630830">
              <a:off x="7469403" y="404534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630830">
              <a:off x="7454375" y="4090648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 rot="630830">
              <a:off x="7590140" y="5144724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 rot="630830">
              <a:off x="7575111" y="5190030"/>
              <a:ext cx="1411016" cy="953614"/>
            </a:xfrm>
            <a:prstGeom prst="ellipse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53"/>
            <p:cNvGrpSpPr/>
            <p:nvPr/>
          </p:nvGrpSpPr>
          <p:grpSpPr>
            <a:xfrm>
              <a:off x="6998364" y="4933282"/>
              <a:ext cx="756544" cy="810143"/>
              <a:chOff x="5572132" y="5786454"/>
              <a:chExt cx="888541" cy="714380"/>
            </a:xfrm>
          </p:grpSpPr>
          <p:sp>
            <p:nvSpPr>
              <p:cNvPr id="34" name="Bogen 33"/>
              <p:cNvSpPr/>
              <p:nvPr/>
            </p:nvSpPr>
            <p:spPr>
              <a:xfrm>
                <a:off x="5585525" y="5786454"/>
                <a:ext cx="857256" cy="714380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Bogen 34"/>
              <p:cNvSpPr/>
              <p:nvPr/>
            </p:nvSpPr>
            <p:spPr>
              <a:xfrm rot="10800000">
                <a:off x="5572132" y="5893125"/>
                <a:ext cx="888541" cy="520548"/>
              </a:xfrm>
              <a:prstGeom prst="arc">
                <a:avLst>
                  <a:gd name="adj1" fmla="val 10617351"/>
                  <a:gd name="adj2" fmla="val 0"/>
                </a:avLst>
              </a:prstGeom>
              <a:solidFill>
                <a:schemeClr val="accent1">
                  <a:alpha val="23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Bogen 35"/>
              <p:cNvSpPr/>
              <p:nvPr/>
            </p:nvSpPr>
            <p:spPr>
              <a:xfrm>
                <a:off x="5583383" y="5997142"/>
                <a:ext cx="859807" cy="482905"/>
              </a:xfrm>
              <a:prstGeom prst="arc">
                <a:avLst>
                  <a:gd name="adj1" fmla="val 10617351"/>
                  <a:gd name="adj2" fmla="val 0"/>
                </a:avLst>
              </a:prstGeom>
              <a:no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70"/>
            <p:cNvGrpSpPr/>
            <p:nvPr/>
          </p:nvGrpSpPr>
          <p:grpSpPr>
            <a:xfrm rot="264465">
              <a:off x="6585200" y="4442543"/>
              <a:ext cx="1565329" cy="1414003"/>
              <a:chOff x="7385896" y="3700897"/>
              <a:chExt cx="1961499" cy="1175901"/>
            </a:xfrm>
          </p:grpSpPr>
          <p:sp>
            <p:nvSpPr>
              <p:cNvPr id="24" name="Freihandform 23"/>
              <p:cNvSpPr/>
              <p:nvPr/>
            </p:nvSpPr>
            <p:spPr>
              <a:xfrm>
                <a:off x="7398327" y="440574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 24"/>
              <p:cNvSpPr/>
              <p:nvPr/>
            </p:nvSpPr>
            <p:spPr>
              <a:xfrm>
                <a:off x="7495307" y="4502725"/>
                <a:ext cx="748146" cy="374073"/>
              </a:xfrm>
              <a:custGeom>
                <a:avLst/>
                <a:gdLst>
                  <a:gd name="connsiteX0" fmla="*/ 0 w 748146"/>
                  <a:gd name="connsiteY0" fmla="*/ 374073 h 374073"/>
                  <a:gd name="connsiteX1" fmla="*/ 748146 w 748146"/>
                  <a:gd name="connsiteY1" fmla="*/ 0 h 374073"/>
                  <a:gd name="connsiteX2" fmla="*/ 748146 w 748146"/>
                  <a:gd name="connsiteY2" fmla="*/ 0 h 37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8146" h="374073">
                    <a:moveTo>
                      <a:pt x="0" y="374073"/>
                    </a:moveTo>
                    <a:lnTo>
                      <a:pt x="748146" y="0"/>
                    </a:lnTo>
                    <a:lnTo>
                      <a:pt x="748146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/>
              <p:cNvSpPr/>
              <p:nvPr/>
            </p:nvSpPr>
            <p:spPr>
              <a:xfrm rot="1710738">
                <a:off x="7385896" y="4784326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/>
              <p:cNvSpPr/>
              <p:nvPr/>
            </p:nvSpPr>
            <p:spPr>
              <a:xfrm rot="1710738">
                <a:off x="8100201" y="4427137"/>
                <a:ext cx="130976" cy="91447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Zylinder 27"/>
              <p:cNvSpPr/>
              <p:nvPr/>
            </p:nvSpPr>
            <p:spPr>
              <a:xfrm rot="430658">
                <a:off x="7509804" y="4563894"/>
                <a:ext cx="116370" cy="188186"/>
              </a:xfrm>
              <a:prstGeom prst="can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9" name="Gruppieren 169"/>
              <p:cNvGrpSpPr/>
              <p:nvPr/>
            </p:nvGrpSpPr>
            <p:grpSpPr>
              <a:xfrm>
                <a:off x="8580374" y="3700897"/>
                <a:ext cx="767021" cy="554145"/>
                <a:chOff x="7748737" y="5249192"/>
                <a:chExt cx="767021" cy="554145"/>
              </a:xfrm>
            </p:grpSpPr>
            <p:sp>
              <p:nvSpPr>
                <p:cNvPr id="30" name="Freihandform 29"/>
                <p:cNvSpPr/>
                <p:nvPr/>
              </p:nvSpPr>
              <p:spPr>
                <a:xfrm>
                  <a:off x="7761168" y="5357826"/>
                  <a:ext cx="668484" cy="348531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Freihandform 30"/>
                <p:cNvSpPr/>
                <p:nvPr/>
              </p:nvSpPr>
              <p:spPr>
                <a:xfrm>
                  <a:off x="7858148" y="5429264"/>
                  <a:ext cx="642942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Ellipse 31"/>
                <p:cNvSpPr/>
                <p:nvPr/>
              </p:nvSpPr>
              <p:spPr>
                <a:xfrm rot="1710738">
                  <a:off x="7748737" y="5710865"/>
                  <a:ext cx="130976" cy="91447"/>
                </a:xfrm>
                <a:prstGeom prst="ellipse">
                  <a:avLst/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Zylinder 32"/>
                <p:cNvSpPr/>
                <p:nvPr/>
              </p:nvSpPr>
              <p:spPr>
                <a:xfrm rot="430658">
                  <a:off x="8399388" y="5249192"/>
                  <a:ext cx="116370" cy="188186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5" name="Gruppieren 208"/>
            <p:cNvGrpSpPr/>
            <p:nvPr/>
          </p:nvGrpSpPr>
          <p:grpSpPr>
            <a:xfrm>
              <a:off x="6423301" y="4359935"/>
              <a:ext cx="1982756" cy="1595145"/>
              <a:chOff x="5643570" y="5046004"/>
              <a:chExt cx="2348345" cy="1327276"/>
            </a:xfrm>
          </p:grpSpPr>
          <p:sp>
            <p:nvSpPr>
              <p:cNvPr id="16" name="Freihandform 15"/>
              <p:cNvSpPr/>
              <p:nvPr/>
            </p:nvSpPr>
            <p:spPr>
              <a:xfrm>
                <a:off x="5643570" y="5240227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Freihandform 16"/>
              <p:cNvSpPr/>
              <p:nvPr/>
            </p:nvSpPr>
            <p:spPr>
              <a:xfrm>
                <a:off x="5819999" y="5163039"/>
                <a:ext cx="751825" cy="39584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Zylinder 17"/>
              <p:cNvSpPr/>
              <p:nvPr/>
            </p:nvSpPr>
            <p:spPr>
              <a:xfrm rot="453314" flipH="1">
                <a:off x="5769686" y="5046004"/>
                <a:ext cx="83877" cy="18459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Freihandform 18"/>
              <p:cNvSpPr/>
              <p:nvPr/>
            </p:nvSpPr>
            <p:spPr>
              <a:xfrm>
                <a:off x="5657425" y="5157100"/>
                <a:ext cx="69273" cy="6927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Freihandform 19"/>
              <p:cNvSpPr/>
              <p:nvPr/>
            </p:nvSpPr>
            <p:spPr>
              <a:xfrm rot="10800000">
                <a:off x="7174497" y="5884906"/>
                <a:ext cx="817418" cy="415637"/>
              </a:xfrm>
              <a:custGeom>
                <a:avLst/>
                <a:gdLst>
                  <a:gd name="connsiteX0" fmla="*/ 0 w 817418"/>
                  <a:gd name="connsiteY0" fmla="*/ 0 h 415637"/>
                  <a:gd name="connsiteX1" fmla="*/ 817418 w 817418"/>
                  <a:gd name="connsiteY1" fmla="*/ 415637 h 415637"/>
                  <a:gd name="connsiteX2" fmla="*/ 817418 w 817418"/>
                  <a:gd name="connsiteY2" fmla="*/ 415637 h 41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418" h="415637">
                    <a:moveTo>
                      <a:pt x="0" y="0"/>
                    </a:moveTo>
                    <a:lnTo>
                      <a:pt x="817418" y="415637"/>
                    </a:lnTo>
                    <a:lnTo>
                      <a:pt x="817418" y="415637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Freihandform 20"/>
              <p:cNvSpPr/>
              <p:nvPr/>
            </p:nvSpPr>
            <p:spPr>
              <a:xfrm rot="10800000">
                <a:off x="7063659" y="5981888"/>
                <a:ext cx="763768" cy="391392"/>
              </a:xfrm>
              <a:custGeom>
                <a:avLst/>
                <a:gdLst>
                  <a:gd name="connsiteX0" fmla="*/ 0 w 665018"/>
                  <a:gd name="connsiteY0" fmla="*/ 0 h 360218"/>
                  <a:gd name="connsiteX1" fmla="*/ 665018 w 665018"/>
                  <a:gd name="connsiteY1" fmla="*/ 360218 h 3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5018" h="360218">
                    <a:moveTo>
                      <a:pt x="0" y="0"/>
                    </a:moveTo>
                    <a:lnTo>
                      <a:pt x="665018" y="36021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Zylinder 21"/>
              <p:cNvSpPr/>
              <p:nvPr/>
            </p:nvSpPr>
            <p:spPr>
              <a:xfrm rot="11253314">
                <a:off x="7736725" y="6108823"/>
                <a:ext cx="99378" cy="159953"/>
              </a:xfrm>
              <a:prstGeom prst="can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Freihandform 22"/>
              <p:cNvSpPr/>
              <p:nvPr/>
            </p:nvSpPr>
            <p:spPr>
              <a:xfrm rot="10800000">
                <a:off x="7827426" y="6314396"/>
                <a:ext cx="150633" cy="58883"/>
              </a:xfrm>
              <a:custGeom>
                <a:avLst/>
                <a:gdLst>
                  <a:gd name="connsiteX0" fmla="*/ 0 w 69273"/>
                  <a:gd name="connsiteY0" fmla="*/ 69273 h 69273"/>
                  <a:gd name="connsiteX1" fmla="*/ 27709 w 69273"/>
                  <a:gd name="connsiteY1" fmla="*/ 27709 h 69273"/>
                  <a:gd name="connsiteX2" fmla="*/ 69273 w 69273"/>
                  <a:gd name="connsiteY2" fmla="*/ 13855 h 69273"/>
                  <a:gd name="connsiteX3" fmla="*/ 55418 w 69273"/>
                  <a:gd name="connsiteY3" fmla="*/ 0 h 6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273" h="69273">
                    <a:moveTo>
                      <a:pt x="0" y="69273"/>
                    </a:moveTo>
                    <a:cubicBezTo>
                      <a:pt x="9236" y="55418"/>
                      <a:pt x="14707" y="38111"/>
                      <a:pt x="27709" y="27709"/>
                    </a:cubicBezTo>
                    <a:cubicBezTo>
                      <a:pt x="39113" y="18586"/>
                      <a:pt x="69273" y="13855"/>
                      <a:pt x="69273" y="13855"/>
                    </a:cubicBezTo>
                    <a:lnTo>
                      <a:pt x="55418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7" name="Ellipse 36"/>
          <p:cNvSpPr/>
          <p:nvPr/>
        </p:nvSpPr>
        <p:spPr bwMode="auto">
          <a:xfrm>
            <a:off x="1000100" y="2428868"/>
            <a:ext cx="803817" cy="7482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Motor</a:t>
            </a:r>
            <a:endParaRPr kumimoji="0" lang="de-DE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2610469" y="2261429"/>
            <a:ext cx="1090644" cy="1036708"/>
            <a:chOff x="6325245" y="3385277"/>
            <a:chExt cx="1090644" cy="1036708"/>
          </a:xfrm>
        </p:grpSpPr>
        <p:sp>
          <p:nvSpPr>
            <p:cNvPr id="39" name="Gleich 38"/>
            <p:cNvSpPr/>
            <p:nvPr/>
          </p:nvSpPr>
          <p:spPr bwMode="auto">
            <a:xfrm rot="10800000">
              <a:off x="6325245" y="3786190"/>
              <a:ext cx="350043" cy="207167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Gleich 39"/>
            <p:cNvSpPr/>
            <p:nvPr/>
          </p:nvSpPr>
          <p:spPr bwMode="auto">
            <a:xfrm rot="16200000">
              <a:off x="6715140" y="4143380"/>
              <a:ext cx="350043" cy="207167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Gleich 40"/>
            <p:cNvSpPr/>
            <p:nvPr/>
          </p:nvSpPr>
          <p:spPr bwMode="auto">
            <a:xfrm>
              <a:off x="7065846" y="3807421"/>
              <a:ext cx="350043" cy="207167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2" name="Gleich 41"/>
            <p:cNvSpPr/>
            <p:nvPr/>
          </p:nvSpPr>
          <p:spPr bwMode="auto">
            <a:xfrm rot="16200000">
              <a:off x="6715140" y="3456715"/>
              <a:ext cx="350043" cy="207167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 bwMode="auto">
            <a:xfrm>
              <a:off x="6519913" y="3577212"/>
              <a:ext cx="761395" cy="666178"/>
            </a:xfrm>
            <a:prstGeom prst="rect">
              <a:avLst/>
            </a:prstGeom>
            <a:solidFill>
              <a:srgbClr val="009E4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Flight </a:t>
              </a:r>
              <a:r>
                <a:rPr kumimoji="0" lang="de-DE" sz="105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Control</a:t>
              </a:r>
              <a:endParaRPr kumimoji="0" lang="de-DE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44" name="Rechteck 43"/>
          <p:cNvSpPr/>
          <p:nvPr/>
        </p:nvSpPr>
        <p:spPr bwMode="auto">
          <a:xfrm rot="16200000">
            <a:off x="2726752" y="1672953"/>
            <a:ext cx="886963" cy="374969"/>
          </a:xfrm>
          <a:prstGeom prst="rect">
            <a:avLst/>
          </a:prstGeom>
          <a:solidFill>
            <a:srgbClr val="C0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Brushless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52967" y="2592695"/>
            <a:ext cx="820264" cy="405460"/>
          </a:xfrm>
          <a:prstGeom prst="rect">
            <a:avLst/>
          </a:prstGeom>
          <a:solidFill>
            <a:srgbClr val="C0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Brushless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6" name="Rechteck 45"/>
          <p:cNvSpPr/>
          <p:nvPr/>
        </p:nvSpPr>
        <p:spPr bwMode="auto">
          <a:xfrm rot="16200000">
            <a:off x="2736150" y="3507525"/>
            <a:ext cx="886963" cy="374969"/>
          </a:xfrm>
          <a:prstGeom prst="rect">
            <a:avLst/>
          </a:prstGeom>
          <a:solidFill>
            <a:srgbClr val="C0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Brushless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1834499" y="2592695"/>
            <a:ext cx="820264" cy="405460"/>
          </a:xfrm>
          <a:prstGeom prst="rect">
            <a:avLst/>
          </a:prstGeom>
          <a:solidFill>
            <a:srgbClr val="C0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Brushless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8" name="Ellipse 47"/>
          <p:cNvSpPr/>
          <p:nvPr/>
        </p:nvSpPr>
        <p:spPr bwMode="auto">
          <a:xfrm>
            <a:off x="2786050" y="4173557"/>
            <a:ext cx="803817" cy="7482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Motor</a:t>
            </a:r>
            <a:endParaRPr kumimoji="0" lang="de-DE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9" name="Ellipse 48"/>
          <p:cNvSpPr/>
          <p:nvPr/>
        </p:nvSpPr>
        <p:spPr bwMode="auto">
          <a:xfrm>
            <a:off x="2786050" y="662078"/>
            <a:ext cx="803817" cy="7482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Motor</a:t>
            </a:r>
            <a:endParaRPr kumimoji="0" lang="de-DE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50" name="Gruppieren 49"/>
          <p:cNvGrpSpPr/>
          <p:nvPr/>
        </p:nvGrpSpPr>
        <p:grpSpPr>
          <a:xfrm>
            <a:off x="1060521" y="234244"/>
            <a:ext cx="4252539" cy="2213784"/>
            <a:chOff x="4775297" y="1358092"/>
            <a:chExt cx="4252539" cy="2213784"/>
          </a:xfrm>
        </p:grpSpPr>
        <p:grpSp>
          <p:nvGrpSpPr>
            <p:cNvPr id="51" name="Gruppieren 32"/>
            <p:cNvGrpSpPr/>
            <p:nvPr/>
          </p:nvGrpSpPr>
          <p:grpSpPr>
            <a:xfrm>
              <a:off x="7527638" y="1714488"/>
              <a:ext cx="1500198" cy="857256"/>
              <a:chOff x="6603960" y="1285860"/>
              <a:chExt cx="2357481" cy="1324851"/>
            </a:xfrm>
          </p:grpSpPr>
          <p:sp>
            <p:nvSpPr>
              <p:cNvPr id="62" name="Rechteck 61"/>
              <p:cNvSpPr/>
              <p:nvPr/>
            </p:nvSpPr>
            <p:spPr bwMode="auto">
              <a:xfrm>
                <a:off x="7180755" y="1285860"/>
                <a:ext cx="1214445" cy="9286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3" name="Rechteck 62"/>
              <p:cNvSpPr/>
              <p:nvPr/>
            </p:nvSpPr>
            <p:spPr bwMode="auto">
              <a:xfrm>
                <a:off x="7323631" y="1428736"/>
                <a:ext cx="928693" cy="6429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4" name="Rechteck 63"/>
              <p:cNvSpPr/>
              <p:nvPr/>
            </p:nvSpPr>
            <p:spPr bwMode="auto">
              <a:xfrm>
                <a:off x="6603960" y="2214555"/>
                <a:ext cx="2357481" cy="396156"/>
              </a:xfrm>
              <a:prstGeom prst="rect">
                <a:avLst/>
              </a:prstGeom>
              <a:solidFill>
                <a:srgbClr val="FFE48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Basis Station</a:t>
                </a:r>
              </a:p>
            </p:txBody>
          </p:sp>
        </p:grpSp>
        <p:cxnSp>
          <p:nvCxnSpPr>
            <p:cNvPr id="52" name="Gerade Verbindung 51"/>
            <p:cNvCxnSpPr/>
            <p:nvPr/>
          </p:nvCxnSpPr>
          <p:spPr bwMode="auto">
            <a:xfrm rot="5400000" flipH="1" flipV="1">
              <a:off x="7215206" y="2643182"/>
              <a:ext cx="1000132" cy="8572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uppieren 46"/>
            <p:cNvGrpSpPr/>
            <p:nvPr/>
          </p:nvGrpSpPr>
          <p:grpSpPr>
            <a:xfrm>
              <a:off x="4775297" y="1358092"/>
              <a:ext cx="1489960" cy="1378553"/>
              <a:chOff x="4775297" y="1358092"/>
              <a:chExt cx="1489960" cy="1378553"/>
            </a:xfrm>
          </p:grpSpPr>
          <p:sp>
            <p:nvSpPr>
              <p:cNvPr id="55" name="Abgerundetes Rechteck 54"/>
              <p:cNvSpPr/>
              <p:nvPr/>
            </p:nvSpPr>
            <p:spPr bwMode="auto">
              <a:xfrm>
                <a:off x="5000628" y="1928802"/>
                <a:ext cx="1000132" cy="500066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 bwMode="auto">
              <a:xfrm>
                <a:off x="5561115" y="1989223"/>
                <a:ext cx="357190" cy="35719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 bwMode="auto">
              <a:xfrm>
                <a:off x="5132487" y="1989223"/>
                <a:ext cx="357190" cy="35719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76621" y="2104729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9" name="Ellipse 58"/>
              <p:cNvSpPr/>
              <p:nvPr/>
            </p:nvSpPr>
            <p:spPr bwMode="auto">
              <a:xfrm>
                <a:off x="5236976" y="209904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60" name="Gerade Verbindung 59"/>
              <p:cNvCxnSpPr/>
              <p:nvPr/>
            </p:nvCxnSpPr>
            <p:spPr bwMode="auto">
              <a:xfrm rot="5400000" flipH="1" flipV="1">
                <a:off x="5247993" y="1643050"/>
                <a:ext cx="57150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Textfeld 60"/>
              <p:cNvSpPr txBox="1"/>
              <p:nvPr/>
            </p:nvSpPr>
            <p:spPr>
              <a:xfrm>
                <a:off x="4775297" y="2428868"/>
                <a:ext cx="1489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Fernsteuerung</a:t>
                </a:r>
                <a:endParaRPr lang="de-DE" dirty="0"/>
              </a:p>
            </p:txBody>
          </p:sp>
        </p:grpSp>
        <p:cxnSp>
          <p:nvCxnSpPr>
            <p:cNvPr id="54" name="Gerade Verbindung 53"/>
            <p:cNvCxnSpPr>
              <a:stCxn id="55" idx="3"/>
            </p:cNvCxnSpPr>
            <p:nvPr/>
          </p:nvCxnSpPr>
          <p:spPr bwMode="auto">
            <a:xfrm>
              <a:off x="6000760" y="2178835"/>
              <a:ext cx="571504" cy="13930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5" name="Picture 3" descr="C:\Users\Anonymos\Desktop\Unbenannt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590136">
            <a:off x="6042620" y="952114"/>
            <a:ext cx="2488324" cy="2776579"/>
          </a:xfrm>
          <a:prstGeom prst="rect">
            <a:avLst/>
          </a:prstGeom>
          <a:noFill/>
        </p:spPr>
      </p:pic>
      <p:pic>
        <p:nvPicPr>
          <p:cNvPr id="66" name="Bild 11" descr="Bl-Ctrl_v1_1.jpg"/>
          <p:cNvPicPr>
            <a:picLocks noChangeAspect="1" noChangeArrowheads="1"/>
          </p:cNvPicPr>
          <p:nvPr/>
        </p:nvPicPr>
        <p:blipFill>
          <a:blip r:embed="rId3" cstate="print"/>
          <a:srcRect l="11765" t="10695" r="11764" b="19786"/>
          <a:stretch>
            <a:fillRect/>
          </a:stretch>
        </p:blipFill>
        <p:spPr bwMode="auto">
          <a:xfrm>
            <a:off x="8676456" y="4437112"/>
            <a:ext cx="1428760" cy="71438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7" name="Picture 5" descr="C:\Users\Anonymos\Desktop\Unbenannt-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79950">
            <a:off x="-821619" y="1937088"/>
            <a:ext cx="2571768" cy="20893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39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107</cp:revision>
  <dcterms:created xsi:type="dcterms:W3CDTF">2011-03-25T15:23:08Z</dcterms:created>
  <dcterms:modified xsi:type="dcterms:W3CDTF">2011-04-06T15:50:13Z</dcterms:modified>
</cp:coreProperties>
</file>