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3865D-E376-4124-B8D1-F6DA32D62F18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8E3B-6ABA-4458-9EDB-554DEA3567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78E3B-6ABA-4458-9EDB-554DEA3567F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BAA5-B1DB-49CF-BEEC-4E6805F1DB96}" type="datetimeFigureOut">
              <a:rPr lang="de-DE" smtClean="0"/>
              <a:pPr/>
              <a:t>08.06.2011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pieren 107"/>
          <p:cNvGrpSpPr/>
          <p:nvPr/>
        </p:nvGrpSpPr>
        <p:grpSpPr>
          <a:xfrm>
            <a:off x="683568" y="332656"/>
            <a:ext cx="7942372" cy="5142146"/>
            <a:chOff x="683568" y="332656"/>
            <a:chExt cx="7942372" cy="5142146"/>
          </a:xfrm>
        </p:grpSpPr>
        <p:cxnSp>
          <p:nvCxnSpPr>
            <p:cNvPr id="84" name="Gerade Verbindung mit Pfeil 83"/>
            <p:cNvCxnSpPr/>
            <p:nvPr/>
          </p:nvCxnSpPr>
          <p:spPr>
            <a:xfrm rot="10800000">
              <a:off x="5364088" y="3626440"/>
              <a:ext cx="108012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/>
            <p:cNvSpPr txBox="1"/>
            <p:nvPr/>
          </p:nvSpPr>
          <p:spPr>
            <a:xfrm>
              <a:off x="7489603" y="4520695"/>
              <a:ext cx="113633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Acceleration</a:t>
              </a:r>
              <a:r>
                <a:rPr lang="de-DE" sz="1400" dirty="0" smtClean="0"/>
                <a:t> </a:t>
              </a:r>
              <a:endParaRPr lang="de-DE" sz="1400" dirty="0" smtClean="0"/>
            </a:p>
            <a:p>
              <a:r>
                <a:rPr lang="de-DE" sz="1400" dirty="0" smtClean="0"/>
                <a:t>[</a:t>
              </a:r>
              <a:r>
                <a:rPr lang="de-DE" sz="1400" dirty="0" smtClean="0"/>
                <a:t>m/s²</a:t>
              </a:r>
              <a:r>
                <a:rPr lang="de-DE" sz="1400" dirty="0" smtClean="0"/>
                <a:t>] </a:t>
              </a:r>
              <a:endParaRPr lang="de-DE" sz="1400" dirty="0" smtClean="0"/>
            </a:p>
            <a:p>
              <a:r>
                <a:rPr lang="de-DE" sz="1400" dirty="0" smtClean="0"/>
                <a:t>[rad/s²</a:t>
              </a:r>
              <a:r>
                <a:rPr lang="de-DE" sz="1400" dirty="0" smtClean="0"/>
                <a:t>]</a:t>
              </a:r>
            </a:p>
            <a:p>
              <a:endParaRPr lang="de-DE" sz="1400" dirty="0"/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507740" y="3761440"/>
              <a:ext cx="8041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Velocity</a:t>
              </a:r>
              <a:r>
                <a:rPr lang="de-DE" sz="1400" dirty="0" smtClean="0"/>
                <a:t> </a:t>
              </a:r>
              <a:endParaRPr lang="de-DE" sz="1400" dirty="0" smtClean="0"/>
            </a:p>
            <a:p>
              <a:r>
                <a:rPr lang="de-DE" sz="1400" dirty="0" smtClean="0"/>
                <a:t>[</a:t>
              </a:r>
              <a:r>
                <a:rPr lang="de-DE" sz="1400" dirty="0" smtClean="0"/>
                <a:t>m/s</a:t>
              </a:r>
              <a:r>
                <a:rPr lang="de-DE" sz="1400" dirty="0" smtClean="0"/>
                <a:t>] </a:t>
              </a:r>
            </a:p>
            <a:p>
              <a:r>
                <a:rPr lang="de-DE" sz="1400" dirty="0" smtClean="0"/>
                <a:t>[rad/s</a:t>
              </a:r>
              <a:r>
                <a:rPr lang="de-DE" sz="1400" dirty="0" smtClean="0"/>
                <a:t>]</a:t>
              </a:r>
              <a:endParaRPr lang="de-DE" sz="1400" dirty="0"/>
            </a:p>
          </p:txBody>
        </p:sp>
        <p:cxnSp>
          <p:nvCxnSpPr>
            <p:cNvPr id="118" name="Gerade Verbindung mit Pfeil 117"/>
            <p:cNvCxnSpPr/>
            <p:nvPr/>
          </p:nvCxnSpPr>
          <p:spPr>
            <a:xfrm>
              <a:off x="4139952" y="1052736"/>
              <a:ext cx="1008112" cy="64807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/>
            <p:cNvCxnSpPr/>
            <p:nvPr/>
          </p:nvCxnSpPr>
          <p:spPr>
            <a:xfrm rot="10800000" flipV="1">
              <a:off x="3203848" y="1052736"/>
              <a:ext cx="944488" cy="64807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2771800" y="404664"/>
              <a:ext cx="358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Algorithms and Calculations Domain</a:t>
              </a:r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2627784" y="1772816"/>
              <a:ext cx="1238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COOF &amp; </a:t>
              </a:r>
              <a:r>
                <a:rPr lang="en-US" sz="1400" dirty="0" err="1" smtClean="0"/>
                <a:t>Tform</a:t>
              </a:r>
              <a:endParaRPr lang="en-US" sz="1400" dirty="0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4592087" y="1772816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BMOF &amp; FNC</a:t>
              </a:r>
              <a:endParaRPr lang="en-US" sz="1400" dirty="0"/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5059535" y="1340768"/>
              <a:ext cx="1456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Block Size [</a:t>
              </a:r>
              <a:r>
                <a:rPr lang="de-DE" sz="1400" dirty="0" err="1" smtClean="0"/>
                <a:t>pixels</a:t>
              </a:r>
              <a:r>
                <a:rPr lang="de-DE" sz="1400" dirty="0" smtClean="0"/>
                <a:t>]</a:t>
              </a:r>
              <a:endParaRPr lang="de-DE" sz="1400" dirty="0"/>
            </a:p>
          </p:txBody>
        </p:sp>
        <p:cxnSp>
          <p:nvCxnSpPr>
            <p:cNvPr id="137" name="Gerade Verbindung mit Pfeil 136"/>
            <p:cNvCxnSpPr/>
            <p:nvPr/>
          </p:nvCxnSpPr>
          <p:spPr>
            <a:xfrm>
              <a:off x="5148064" y="1700808"/>
              <a:ext cx="86409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hteck 141"/>
            <p:cNvSpPr/>
            <p:nvPr/>
          </p:nvSpPr>
          <p:spPr>
            <a:xfrm>
              <a:off x="2555776" y="332656"/>
              <a:ext cx="4032448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3" name="Gerade Verbindung mit Pfeil 62"/>
            <p:cNvCxnSpPr/>
            <p:nvPr/>
          </p:nvCxnSpPr>
          <p:spPr>
            <a:xfrm rot="5400000" flipH="1" flipV="1">
              <a:off x="1819242" y="3753635"/>
              <a:ext cx="752194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/>
            <p:nvPr/>
          </p:nvCxnSpPr>
          <p:spPr>
            <a:xfrm>
              <a:off x="2195736" y="4129335"/>
              <a:ext cx="864096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 rot="10800000" flipV="1">
              <a:off x="1403648" y="4129335"/>
              <a:ext cx="792088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2483768" y="4345359"/>
              <a:ext cx="1803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Frame Rate [</a:t>
              </a:r>
              <a:r>
                <a:rPr lang="de-DE" sz="1400" dirty="0" err="1" smtClean="0"/>
                <a:t>frames</a:t>
              </a:r>
              <a:r>
                <a:rPr lang="de-DE" sz="1400" dirty="0" smtClean="0"/>
                <a:t>/s]</a:t>
              </a:r>
              <a:endParaRPr lang="de-DE" sz="14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755576" y="4633391"/>
              <a:ext cx="1512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Image Size [</a:t>
              </a:r>
              <a:r>
                <a:rPr lang="de-DE" sz="1400" dirty="0" err="1" smtClean="0"/>
                <a:t>pixels</a:t>
              </a:r>
              <a:r>
                <a:rPr lang="de-DE" sz="1400" dirty="0" smtClean="0"/>
                <a:t>]</a:t>
              </a:r>
              <a:endParaRPr lang="de-DE" sz="14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475656" y="3017895"/>
              <a:ext cx="1402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Underground [1]</a:t>
              </a:r>
              <a:endParaRPr lang="de-DE" sz="1400" dirty="0"/>
            </a:p>
          </p:txBody>
        </p:sp>
        <p:cxnSp>
          <p:nvCxnSpPr>
            <p:cNvPr id="151" name="Gerade Verbindung 150"/>
            <p:cNvCxnSpPr/>
            <p:nvPr/>
          </p:nvCxnSpPr>
          <p:spPr>
            <a:xfrm>
              <a:off x="1835696" y="4345359"/>
              <a:ext cx="504056" cy="14401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155"/>
            <p:cNvCxnSpPr/>
            <p:nvPr/>
          </p:nvCxnSpPr>
          <p:spPr>
            <a:xfrm flipV="1">
              <a:off x="2351327" y="4250202"/>
              <a:ext cx="299607" cy="22759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mit Pfeil 207"/>
            <p:cNvCxnSpPr/>
            <p:nvPr/>
          </p:nvCxnSpPr>
          <p:spPr>
            <a:xfrm rot="10800000">
              <a:off x="5364088" y="4221088"/>
              <a:ext cx="2099677" cy="9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feld 209"/>
            <p:cNvSpPr txBox="1"/>
            <p:nvPr/>
          </p:nvSpPr>
          <p:spPr>
            <a:xfrm>
              <a:off x="4644008" y="3771037"/>
              <a:ext cx="76405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Velocity</a:t>
              </a:r>
              <a:endParaRPr lang="de-DE" sz="1400" dirty="0" smtClean="0"/>
            </a:p>
            <a:p>
              <a:r>
                <a:rPr lang="de-DE" sz="1400" dirty="0" smtClean="0"/>
                <a:t>[</a:t>
              </a:r>
              <a:r>
                <a:rPr lang="de-DE" sz="1400" dirty="0" smtClean="0"/>
                <a:t>m/s</a:t>
              </a:r>
              <a:r>
                <a:rPr lang="de-DE" sz="1400" dirty="0" smtClean="0"/>
                <a:t>] </a:t>
              </a:r>
            </a:p>
            <a:p>
              <a:r>
                <a:rPr lang="de-DE" sz="1400" dirty="0" smtClean="0"/>
                <a:t>[rad/s</a:t>
              </a:r>
              <a:r>
                <a:rPr lang="de-DE" sz="1400" dirty="0" smtClean="0"/>
                <a:t>]</a:t>
              </a:r>
            </a:p>
            <a:p>
              <a:endParaRPr lang="de-DE" sz="1400" dirty="0"/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6444208" y="3415532"/>
              <a:ext cx="648072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Symbol" pitchFamily="18" charset="2"/>
                </a:rPr>
                <a:t>s</a:t>
              </a:r>
              <a:r>
                <a:rPr lang="de-DE" dirty="0" smtClean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215" name="Freihandform 214"/>
            <p:cNvSpPr/>
            <p:nvPr/>
          </p:nvSpPr>
          <p:spPr>
            <a:xfrm>
              <a:off x="7105631" y="3554432"/>
              <a:ext cx="274681" cy="666656"/>
            </a:xfrm>
            <a:custGeom>
              <a:avLst/>
              <a:gdLst>
                <a:gd name="connsiteX0" fmla="*/ 138896 w 162045"/>
                <a:gd name="connsiteY0" fmla="*/ 358815 h 358815"/>
                <a:gd name="connsiteX1" fmla="*/ 138896 w 162045"/>
                <a:gd name="connsiteY1" fmla="*/ 57873 h 358815"/>
                <a:gd name="connsiteX2" fmla="*/ 0 w 162045"/>
                <a:gd name="connsiteY2" fmla="*/ 11574 h 35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045" h="358815">
                  <a:moveTo>
                    <a:pt x="138896" y="358815"/>
                  </a:moveTo>
                  <a:cubicBezTo>
                    <a:pt x="150470" y="237280"/>
                    <a:pt x="162045" y="115746"/>
                    <a:pt x="138896" y="57873"/>
                  </a:cubicBezTo>
                  <a:cubicBezTo>
                    <a:pt x="115747" y="0"/>
                    <a:pt x="57873" y="5787"/>
                    <a:pt x="0" y="11574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/>
            <p:cNvSpPr/>
            <p:nvPr/>
          </p:nvSpPr>
          <p:spPr>
            <a:xfrm>
              <a:off x="4427984" y="2420888"/>
              <a:ext cx="4176464" cy="2952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 smtClean="0">
                  <a:solidFill>
                    <a:sysClr val="windowText" lastClr="000000"/>
                  </a:solidFill>
                </a:rPr>
                <a:t>Stimuli Domain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1" name="Rechteck 220"/>
            <p:cNvSpPr/>
            <p:nvPr/>
          </p:nvSpPr>
          <p:spPr>
            <a:xfrm>
              <a:off x="683568" y="2420888"/>
              <a:ext cx="3528392" cy="2952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 smtClean="0">
                  <a:solidFill>
                    <a:sysClr val="windowText" lastClr="000000"/>
                  </a:solidFill>
                </a:rPr>
                <a:t>Video Domain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Gerade Verbindung mit Pfeil 36"/>
            <p:cNvCxnSpPr/>
            <p:nvPr/>
          </p:nvCxnSpPr>
          <p:spPr>
            <a:xfrm rot="5400000" flipH="1" flipV="1">
              <a:off x="2051720" y="4193173"/>
              <a:ext cx="576064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2195736" y="3821558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hteck 51"/>
            <p:cNvSpPr/>
            <p:nvPr/>
          </p:nvSpPr>
          <p:spPr>
            <a:xfrm>
              <a:off x="6444208" y="4581128"/>
              <a:ext cx="64807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 Verbindung mit Pfeil 57"/>
            <p:cNvCxnSpPr/>
            <p:nvPr/>
          </p:nvCxnSpPr>
          <p:spPr>
            <a:xfrm rot="10800000">
              <a:off x="7092280" y="4869160"/>
              <a:ext cx="43204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0" name="Objekt 59"/>
            <p:cNvGraphicFramePr>
              <a:graphicFrameLocks noChangeAspect="1"/>
            </p:cNvGraphicFramePr>
            <p:nvPr/>
          </p:nvGraphicFramePr>
          <p:xfrm>
            <a:off x="6493066" y="4687861"/>
            <a:ext cx="589156" cy="432048"/>
          </p:xfrm>
          <a:graphic>
            <a:graphicData uri="http://schemas.openxmlformats.org/presentationml/2006/ole">
              <p:oleObj spid="_x0000_s1026" name="Formel" r:id="rId4" imgW="380880" imgH="279360" progId="Equation.3">
                <p:embed/>
              </p:oleObj>
            </a:graphicData>
          </a:graphic>
        </p:graphicFrame>
        <p:cxnSp>
          <p:nvCxnSpPr>
            <p:cNvPr id="61" name="Gerade Verbindung mit Pfeil 60"/>
            <p:cNvCxnSpPr/>
            <p:nvPr/>
          </p:nvCxnSpPr>
          <p:spPr>
            <a:xfrm rot="10800000">
              <a:off x="5364088" y="4869160"/>
              <a:ext cx="108012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/>
            <p:cNvCxnSpPr/>
            <p:nvPr/>
          </p:nvCxnSpPr>
          <p:spPr>
            <a:xfrm flipV="1">
              <a:off x="2411760" y="3713627"/>
              <a:ext cx="951058" cy="182146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2558334" y="3405850"/>
              <a:ext cx="16089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Video Constellation</a:t>
              </a:r>
              <a:endParaRPr lang="en-US" sz="1400" dirty="0"/>
            </a:p>
          </p:txBody>
        </p:sp>
        <p:cxnSp>
          <p:nvCxnSpPr>
            <p:cNvPr id="77" name="Gerade Verbindung 76"/>
            <p:cNvCxnSpPr/>
            <p:nvPr/>
          </p:nvCxnSpPr>
          <p:spPr>
            <a:xfrm>
              <a:off x="3563888" y="836712"/>
              <a:ext cx="576064" cy="216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4128377" y="836712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OF</a:t>
              </a:r>
              <a:endParaRPr lang="en-US" sz="1400" dirty="0"/>
            </a:p>
          </p:txBody>
        </p:sp>
        <p:cxnSp>
          <p:nvCxnSpPr>
            <p:cNvPr id="82" name="Gerade Verbindung mit Pfeil 72"/>
            <p:cNvCxnSpPr/>
            <p:nvPr/>
          </p:nvCxnSpPr>
          <p:spPr>
            <a:xfrm flipV="1">
              <a:off x="4932040" y="3068960"/>
              <a:ext cx="432048" cy="360040"/>
            </a:xfrm>
            <a:prstGeom prst="bentConnector3">
              <a:avLst>
                <a:gd name="adj1" fmla="val -902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/>
          </p:nvSpPr>
          <p:spPr>
            <a:xfrm>
              <a:off x="5309542" y="2916774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Stimuli output</a:t>
              </a:r>
              <a:endParaRPr lang="en-US" sz="1400" dirty="0"/>
            </a:p>
          </p:txBody>
        </p:sp>
        <p:cxnSp>
          <p:nvCxnSpPr>
            <p:cNvPr id="89" name="Gerade Verbindung mit Pfeil 72"/>
            <p:cNvCxnSpPr/>
            <p:nvPr/>
          </p:nvCxnSpPr>
          <p:spPr>
            <a:xfrm rot="16200000" flipV="1">
              <a:off x="7564169" y="3187268"/>
              <a:ext cx="504056" cy="216024"/>
            </a:xfrm>
            <a:prstGeom prst="bentConnector3">
              <a:avLst>
                <a:gd name="adj1" fmla="val 100519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feld 95"/>
            <p:cNvSpPr txBox="1"/>
            <p:nvPr/>
          </p:nvSpPr>
          <p:spPr>
            <a:xfrm>
              <a:off x="6687332" y="2899236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Stimuli input</a:t>
              </a:r>
              <a:endParaRPr lang="en-US" sz="1400" dirty="0"/>
            </a:p>
          </p:txBody>
        </p:sp>
        <p:cxnSp>
          <p:nvCxnSpPr>
            <p:cNvPr id="98" name="Gerade Verbindung mit Pfeil 97"/>
            <p:cNvCxnSpPr/>
            <p:nvPr/>
          </p:nvCxnSpPr>
          <p:spPr>
            <a:xfrm>
              <a:off x="3742629" y="1329192"/>
              <a:ext cx="397323" cy="3716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feld 100"/>
            <p:cNvSpPr txBox="1"/>
            <p:nvPr/>
          </p:nvSpPr>
          <p:spPr>
            <a:xfrm>
              <a:off x="3203848" y="1052736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COOF</a:t>
              </a:r>
              <a:endParaRPr lang="en-US" sz="1400" dirty="0"/>
            </a:p>
          </p:txBody>
        </p:sp>
        <p:cxnSp>
          <p:nvCxnSpPr>
            <p:cNvPr id="102" name="Gerade Verbindung mit Pfeil 101"/>
            <p:cNvCxnSpPr/>
            <p:nvPr/>
          </p:nvCxnSpPr>
          <p:spPr>
            <a:xfrm rot="10800000" flipV="1">
              <a:off x="4211960" y="1340768"/>
              <a:ext cx="360042" cy="3600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104"/>
            <p:cNvSpPr txBox="1"/>
            <p:nvPr/>
          </p:nvSpPr>
          <p:spPr>
            <a:xfrm>
              <a:off x="4572000" y="112474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BMOF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86</cp:revision>
  <dcterms:created xsi:type="dcterms:W3CDTF">2010-10-22T09:32:45Z</dcterms:created>
  <dcterms:modified xsi:type="dcterms:W3CDTF">2011-06-08T10:49:06Z</dcterms:modified>
</cp:coreProperties>
</file>