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39" autoAdjust="0"/>
  </p:normalViewPr>
  <p:slideViewPr>
    <p:cSldViewPr>
      <p:cViewPr varScale="1">
        <p:scale>
          <a:sx n="80" d="100"/>
          <a:sy n="80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9D480-A601-4561-89A5-FA88C270BC85}" type="datetimeFigureOut">
              <a:rPr lang="de-DE" smtClean="0"/>
              <a:pPr/>
              <a:t>20.05.2011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43E5E-EEE9-49A6-94F3-C3057E200E9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43E5E-EEE9-49A6-94F3-C3057E200E91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20.05.2011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20.05.2011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20.05.2011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20.05.2011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20.05.2011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20.05.2011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20.05.2011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20.05.2011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20.05.2011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20.05.2011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20.05.2011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6DFA1-19FC-465A-B98E-F2D7EE1ABBC5}" type="datetimeFigureOut">
              <a:rPr lang="de-DE" smtClean="0"/>
              <a:pPr/>
              <a:t>20.05.2011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9" name="Gruppieren 2788"/>
          <p:cNvGrpSpPr/>
          <p:nvPr/>
        </p:nvGrpSpPr>
        <p:grpSpPr>
          <a:xfrm>
            <a:off x="1224007" y="1577398"/>
            <a:ext cx="7335964" cy="4339079"/>
            <a:chOff x="1224007" y="1577398"/>
            <a:chExt cx="7335964" cy="4339079"/>
          </a:xfrm>
        </p:grpSpPr>
        <p:pic>
          <p:nvPicPr>
            <p:cNvPr id="2790" name="Picture 17" descr="D:\_HSE\_ARBEIT\eclipse-cpp-galileo-SR1-win32\Workspace2\MASTER_THESIS_PRJ\doc\MasterThesis\MasterThesis\ScratchImages\MosaicPyrLK\ballon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2601" y="3744482"/>
              <a:ext cx="2525266" cy="2171995"/>
            </a:xfrm>
            <a:prstGeom prst="rect">
              <a:avLst/>
            </a:prstGeom>
            <a:noFill/>
            <a:scene3d>
              <a:camera prst="isometricOffAxis1Top"/>
              <a:lightRig rig="threePt" dir="t"/>
            </a:scene3d>
          </p:spPr>
        </p:pic>
        <p:cxnSp>
          <p:nvCxnSpPr>
            <p:cNvPr id="2791" name="Gerade Verbindung 2790"/>
            <p:cNvCxnSpPr/>
            <p:nvPr/>
          </p:nvCxnSpPr>
          <p:spPr>
            <a:xfrm rot="16200000" flipH="1">
              <a:off x="2279999" y="3200724"/>
              <a:ext cx="2016222" cy="36003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92" name="Picture 18" descr="D:\_HSE\_ARBEIT\eclipse-cpp-galileo-SR1-win32\Workspace2\MASTER_THESIS_PRJ\doc\MasterThesis\MasterThesis\ScratchImages\MosaicPyrLK\ballon2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11946" y="3269655"/>
              <a:ext cx="2063518" cy="1797479"/>
            </a:xfrm>
            <a:prstGeom prst="rect">
              <a:avLst/>
            </a:prstGeom>
            <a:noFill/>
            <a:scene3d>
              <a:camera prst="isometricOffAxis1Top"/>
              <a:lightRig rig="threePt" dir="t"/>
            </a:scene3d>
          </p:spPr>
        </p:pic>
        <p:pic>
          <p:nvPicPr>
            <p:cNvPr id="2793" name="Picture 19" descr="D:\_HSE\_ARBEIT\eclipse-cpp-galileo-SR1-win32\Workspace2\MASTER_THESIS_PRJ\doc\MasterThesis\MasterThesis\ScratchImages\MosaicPyrLK\ballon3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51720" y="2806479"/>
              <a:ext cx="1587500" cy="1450097"/>
            </a:xfrm>
            <a:prstGeom prst="rect">
              <a:avLst/>
            </a:prstGeom>
            <a:noFill/>
            <a:scene3d>
              <a:camera prst="isometricOffAxis1Top"/>
              <a:lightRig rig="threePt" dir="t"/>
            </a:scene3d>
          </p:spPr>
        </p:pic>
        <p:pic>
          <p:nvPicPr>
            <p:cNvPr id="2794" name="Picture 20" descr="D:\_HSE\_ARBEIT\eclipse-cpp-galileo-SR1-win32\Workspace2\MASTER_THESIS_PRJ\doc\MasterThesis\MasterThesis\ScratchImages\MosaicPyrLK\ballon4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195736" y="2459097"/>
              <a:ext cx="1299468" cy="1102715"/>
            </a:xfrm>
            <a:prstGeom prst="rect">
              <a:avLst/>
            </a:prstGeom>
            <a:noFill/>
            <a:scene3d>
              <a:camera prst="isometricOffAxis1Top"/>
              <a:lightRig rig="threePt" dir="t"/>
            </a:scene3d>
          </p:spPr>
        </p:pic>
        <p:pic>
          <p:nvPicPr>
            <p:cNvPr id="2795" name="Picture 21" descr="D:\_HSE\_ARBEIT\eclipse-cpp-galileo-SR1-win32\Workspace2\MASTER_THESIS_PRJ\doc\MasterThesis\MasterThesis\ScratchImages\MosaicPyrLK\ballon5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327395" y="2179548"/>
              <a:ext cx="1011436" cy="813230"/>
            </a:xfrm>
            <a:prstGeom prst="rect">
              <a:avLst/>
            </a:prstGeom>
            <a:noFill/>
            <a:scene3d>
              <a:camera prst="isometricOffAxis1Top"/>
              <a:lightRig rig="threePt" dir="t"/>
            </a:scene3d>
          </p:spPr>
        </p:pic>
        <p:cxnSp>
          <p:nvCxnSpPr>
            <p:cNvPr id="2796" name="Gerade Verbindung 2795"/>
            <p:cNvCxnSpPr/>
            <p:nvPr/>
          </p:nvCxnSpPr>
          <p:spPr>
            <a:xfrm rot="16200000" flipH="1">
              <a:off x="2735796" y="3248980"/>
              <a:ext cx="2376266" cy="100811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7" name="Gerade Verbindung 2796"/>
            <p:cNvCxnSpPr/>
            <p:nvPr/>
          </p:nvCxnSpPr>
          <p:spPr>
            <a:xfrm rot="5400000">
              <a:off x="1099443" y="3844876"/>
              <a:ext cx="2552628" cy="36004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8" name="Gerade Verbindung 2797"/>
            <p:cNvCxnSpPr/>
            <p:nvPr/>
          </p:nvCxnSpPr>
          <p:spPr>
            <a:xfrm rot="5400000">
              <a:off x="647943" y="3080835"/>
              <a:ext cx="2160240" cy="100811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9" name="Gerade Verbindung 2798"/>
            <p:cNvCxnSpPr/>
            <p:nvPr/>
          </p:nvCxnSpPr>
          <p:spPr>
            <a:xfrm>
              <a:off x="3491880" y="2526930"/>
              <a:ext cx="1800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0" name="Gerade Verbindung 2799"/>
            <p:cNvCxnSpPr/>
            <p:nvPr/>
          </p:nvCxnSpPr>
          <p:spPr>
            <a:xfrm>
              <a:off x="4139952" y="4669118"/>
              <a:ext cx="115212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1" name="Rectangle 1078"/>
            <p:cNvSpPr>
              <a:spLocks noChangeArrowheads="1"/>
            </p:cNvSpPr>
            <p:nvPr/>
          </p:nvSpPr>
          <p:spPr bwMode="auto">
            <a:xfrm>
              <a:off x="5677719" y="3961331"/>
              <a:ext cx="2720975" cy="15929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02" name="Rectangle 1079"/>
            <p:cNvSpPr>
              <a:spLocks noChangeArrowheads="1"/>
            </p:cNvSpPr>
            <p:nvPr/>
          </p:nvSpPr>
          <p:spPr bwMode="auto">
            <a:xfrm>
              <a:off x="5677719" y="3961331"/>
              <a:ext cx="2720975" cy="1592955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03" name="Line 1080"/>
            <p:cNvSpPr>
              <a:spLocks noChangeShapeType="1"/>
            </p:cNvSpPr>
            <p:nvPr/>
          </p:nvSpPr>
          <p:spPr bwMode="auto">
            <a:xfrm>
              <a:off x="5677719" y="3961331"/>
              <a:ext cx="2720975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04" name="Line 1081"/>
            <p:cNvSpPr>
              <a:spLocks noChangeShapeType="1"/>
            </p:cNvSpPr>
            <p:nvPr/>
          </p:nvSpPr>
          <p:spPr bwMode="auto">
            <a:xfrm>
              <a:off x="5677719" y="5554286"/>
              <a:ext cx="2720975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05" name="Line 1082"/>
            <p:cNvSpPr>
              <a:spLocks noChangeShapeType="1"/>
            </p:cNvSpPr>
            <p:nvPr/>
          </p:nvSpPr>
          <p:spPr bwMode="auto">
            <a:xfrm flipV="1">
              <a:off x="8398694" y="3961331"/>
              <a:ext cx="1587" cy="15929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06" name="Line 1083"/>
            <p:cNvSpPr>
              <a:spLocks noChangeShapeType="1"/>
            </p:cNvSpPr>
            <p:nvPr/>
          </p:nvSpPr>
          <p:spPr bwMode="auto">
            <a:xfrm flipV="1">
              <a:off x="5677719" y="3961331"/>
              <a:ext cx="1587" cy="15929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07" name="Line 1084"/>
            <p:cNvSpPr>
              <a:spLocks noChangeShapeType="1"/>
            </p:cNvSpPr>
            <p:nvPr/>
          </p:nvSpPr>
          <p:spPr bwMode="auto">
            <a:xfrm>
              <a:off x="5677719" y="5554286"/>
              <a:ext cx="2720975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08" name="Line 1085"/>
            <p:cNvSpPr>
              <a:spLocks noChangeShapeType="1"/>
            </p:cNvSpPr>
            <p:nvPr/>
          </p:nvSpPr>
          <p:spPr bwMode="auto">
            <a:xfrm flipV="1">
              <a:off x="5677719" y="3961331"/>
              <a:ext cx="1587" cy="15929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09" name="Line 1086"/>
            <p:cNvSpPr>
              <a:spLocks noChangeShapeType="1"/>
            </p:cNvSpPr>
            <p:nvPr/>
          </p:nvSpPr>
          <p:spPr bwMode="auto">
            <a:xfrm flipV="1">
              <a:off x="5677719" y="5528758"/>
              <a:ext cx="1587" cy="255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10" name="Line 1087"/>
            <p:cNvSpPr>
              <a:spLocks noChangeShapeType="1"/>
            </p:cNvSpPr>
            <p:nvPr/>
          </p:nvSpPr>
          <p:spPr bwMode="auto">
            <a:xfrm>
              <a:off x="5677719" y="3961331"/>
              <a:ext cx="1587" cy="204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11" name="Line 1088"/>
            <p:cNvSpPr>
              <a:spLocks noChangeShapeType="1"/>
            </p:cNvSpPr>
            <p:nvPr/>
          </p:nvSpPr>
          <p:spPr bwMode="auto">
            <a:xfrm flipV="1">
              <a:off x="6211119" y="5528758"/>
              <a:ext cx="1587" cy="255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12" name="Line 1089"/>
            <p:cNvSpPr>
              <a:spLocks noChangeShapeType="1"/>
            </p:cNvSpPr>
            <p:nvPr/>
          </p:nvSpPr>
          <p:spPr bwMode="auto">
            <a:xfrm>
              <a:off x="6211119" y="3961331"/>
              <a:ext cx="1587" cy="204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13" name="Line 1090"/>
            <p:cNvSpPr>
              <a:spLocks noChangeShapeType="1"/>
            </p:cNvSpPr>
            <p:nvPr/>
          </p:nvSpPr>
          <p:spPr bwMode="auto">
            <a:xfrm flipV="1">
              <a:off x="6742931" y="5528758"/>
              <a:ext cx="1587" cy="255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14" name="Line 1091"/>
            <p:cNvSpPr>
              <a:spLocks noChangeShapeType="1"/>
            </p:cNvSpPr>
            <p:nvPr/>
          </p:nvSpPr>
          <p:spPr bwMode="auto">
            <a:xfrm>
              <a:off x="6742931" y="3961331"/>
              <a:ext cx="1587" cy="204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15" name="Line 1092"/>
            <p:cNvSpPr>
              <a:spLocks noChangeShapeType="1"/>
            </p:cNvSpPr>
            <p:nvPr/>
          </p:nvSpPr>
          <p:spPr bwMode="auto">
            <a:xfrm flipV="1">
              <a:off x="7276331" y="5528758"/>
              <a:ext cx="1587" cy="255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16" name="Line 1093"/>
            <p:cNvSpPr>
              <a:spLocks noChangeShapeType="1"/>
            </p:cNvSpPr>
            <p:nvPr/>
          </p:nvSpPr>
          <p:spPr bwMode="auto">
            <a:xfrm>
              <a:off x="7276331" y="3961331"/>
              <a:ext cx="1587" cy="204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17" name="Line 1094"/>
            <p:cNvSpPr>
              <a:spLocks noChangeShapeType="1"/>
            </p:cNvSpPr>
            <p:nvPr/>
          </p:nvSpPr>
          <p:spPr bwMode="auto">
            <a:xfrm flipV="1">
              <a:off x="7809731" y="5528758"/>
              <a:ext cx="1587" cy="255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18" name="Line 1095"/>
            <p:cNvSpPr>
              <a:spLocks noChangeShapeType="1"/>
            </p:cNvSpPr>
            <p:nvPr/>
          </p:nvSpPr>
          <p:spPr bwMode="auto">
            <a:xfrm>
              <a:off x="7809731" y="3961331"/>
              <a:ext cx="1587" cy="204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19" name="Line 1096"/>
            <p:cNvSpPr>
              <a:spLocks noChangeShapeType="1"/>
            </p:cNvSpPr>
            <p:nvPr/>
          </p:nvSpPr>
          <p:spPr bwMode="auto">
            <a:xfrm flipV="1">
              <a:off x="8341544" y="5528758"/>
              <a:ext cx="1587" cy="255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20" name="Line 1097"/>
            <p:cNvSpPr>
              <a:spLocks noChangeShapeType="1"/>
            </p:cNvSpPr>
            <p:nvPr/>
          </p:nvSpPr>
          <p:spPr bwMode="auto">
            <a:xfrm>
              <a:off x="8341544" y="3961331"/>
              <a:ext cx="1587" cy="204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21" name="Line 1098"/>
            <p:cNvSpPr>
              <a:spLocks noChangeShapeType="1"/>
            </p:cNvSpPr>
            <p:nvPr/>
          </p:nvSpPr>
          <p:spPr bwMode="auto">
            <a:xfrm>
              <a:off x="5677719" y="5554286"/>
              <a:ext cx="25400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22" name="Line 1099"/>
            <p:cNvSpPr>
              <a:spLocks noChangeShapeType="1"/>
            </p:cNvSpPr>
            <p:nvPr/>
          </p:nvSpPr>
          <p:spPr bwMode="auto">
            <a:xfrm flipH="1">
              <a:off x="8366944" y="5554286"/>
              <a:ext cx="31750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23" name="Rectangle 1100"/>
            <p:cNvSpPr>
              <a:spLocks noChangeArrowheads="1"/>
            </p:cNvSpPr>
            <p:nvPr/>
          </p:nvSpPr>
          <p:spPr bwMode="auto">
            <a:xfrm>
              <a:off x="5503790" y="5513441"/>
              <a:ext cx="78548" cy="136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de-DE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24" name="Line 1101"/>
            <p:cNvSpPr>
              <a:spLocks noChangeShapeType="1"/>
            </p:cNvSpPr>
            <p:nvPr/>
          </p:nvSpPr>
          <p:spPr bwMode="auto">
            <a:xfrm>
              <a:off x="5677719" y="5306664"/>
              <a:ext cx="25400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25" name="Line 1102"/>
            <p:cNvSpPr>
              <a:spLocks noChangeShapeType="1"/>
            </p:cNvSpPr>
            <p:nvPr/>
          </p:nvSpPr>
          <p:spPr bwMode="auto">
            <a:xfrm flipH="1">
              <a:off x="8366944" y="5306664"/>
              <a:ext cx="31750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26" name="Rectangle 1103"/>
            <p:cNvSpPr>
              <a:spLocks noChangeArrowheads="1"/>
            </p:cNvSpPr>
            <p:nvPr/>
          </p:nvSpPr>
          <p:spPr bwMode="auto">
            <a:xfrm>
              <a:off x="5416478" y="5267095"/>
              <a:ext cx="235642" cy="136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100</a:t>
              </a:r>
              <a:endParaRPr kumimoji="0" lang="de-DE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27" name="Line 1104"/>
            <p:cNvSpPr>
              <a:spLocks noChangeShapeType="1"/>
            </p:cNvSpPr>
            <p:nvPr/>
          </p:nvSpPr>
          <p:spPr bwMode="auto">
            <a:xfrm>
              <a:off x="5677719" y="5065423"/>
              <a:ext cx="25400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28" name="Line 1105"/>
            <p:cNvSpPr>
              <a:spLocks noChangeShapeType="1"/>
            </p:cNvSpPr>
            <p:nvPr/>
          </p:nvSpPr>
          <p:spPr bwMode="auto">
            <a:xfrm flipH="1">
              <a:off x="8366944" y="5065423"/>
              <a:ext cx="31750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29" name="Rectangle 1106"/>
            <p:cNvSpPr>
              <a:spLocks noChangeArrowheads="1"/>
            </p:cNvSpPr>
            <p:nvPr/>
          </p:nvSpPr>
          <p:spPr bwMode="auto">
            <a:xfrm>
              <a:off x="5416478" y="5024578"/>
              <a:ext cx="235642" cy="136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200</a:t>
              </a:r>
              <a:endParaRPr kumimoji="0" lang="de-DE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30" name="Line 1107"/>
            <p:cNvSpPr>
              <a:spLocks noChangeShapeType="1"/>
            </p:cNvSpPr>
            <p:nvPr/>
          </p:nvSpPr>
          <p:spPr bwMode="auto">
            <a:xfrm>
              <a:off x="5677719" y="4822906"/>
              <a:ext cx="25400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31" name="Line 1108"/>
            <p:cNvSpPr>
              <a:spLocks noChangeShapeType="1"/>
            </p:cNvSpPr>
            <p:nvPr/>
          </p:nvSpPr>
          <p:spPr bwMode="auto">
            <a:xfrm flipH="1">
              <a:off x="8366944" y="4822906"/>
              <a:ext cx="31750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32" name="Rectangle 1109"/>
            <p:cNvSpPr>
              <a:spLocks noChangeArrowheads="1"/>
            </p:cNvSpPr>
            <p:nvPr/>
          </p:nvSpPr>
          <p:spPr bwMode="auto">
            <a:xfrm>
              <a:off x="5416478" y="4783337"/>
              <a:ext cx="235642" cy="136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300</a:t>
              </a:r>
              <a:endParaRPr kumimoji="0" lang="de-DE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33" name="Line 1110"/>
            <p:cNvSpPr>
              <a:spLocks noChangeShapeType="1"/>
            </p:cNvSpPr>
            <p:nvPr/>
          </p:nvSpPr>
          <p:spPr bwMode="auto">
            <a:xfrm>
              <a:off x="5677719" y="4581665"/>
              <a:ext cx="25400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34" name="Line 1111"/>
            <p:cNvSpPr>
              <a:spLocks noChangeShapeType="1"/>
            </p:cNvSpPr>
            <p:nvPr/>
          </p:nvSpPr>
          <p:spPr bwMode="auto">
            <a:xfrm flipH="1">
              <a:off x="8366944" y="4581665"/>
              <a:ext cx="31750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35" name="Rectangle 1112"/>
            <p:cNvSpPr>
              <a:spLocks noChangeArrowheads="1"/>
            </p:cNvSpPr>
            <p:nvPr/>
          </p:nvSpPr>
          <p:spPr bwMode="auto">
            <a:xfrm>
              <a:off x="5416478" y="4540820"/>
              <a:ext cx="235642" cy="136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400</a:t>
              </a:r>
              <a:endParaRPr kumimoji="0" lang="de-DE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36" name="Line 1113"/>
            <p:cNvSpPr>
              <a:spLocks noChangeShapeType="1"/>
            </p:cNvSpPr>
            <p:nvPr/>
          </p:nvSpPr>
          <p:spPr bwMode="auto">
            <a:xfrm>
              <a:off x="5677719" y="4339148"/>
              <a:ext cx="25400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37" name="Line 1114"/>
            <p:cNvSpPr>
              <a:spLocks noChangeShapeType="1"/>
            </p:cNvSpPr>
            <p:nvPr/>
          </p:nvSpPr>
          <p:spPr bwMode="auto">
            <a:xfrm flipH="1">
              <a:off x="8366944" y="4339148"/>
              <a:ext cx="31750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38" name="Rectangle 1115"/>
            <p:cNvSpPr>
              <a:spLocks noChangeArrowheads="1"/>
            </p:cNvSpPr>
            <p:nvPr/>
          </p:nvSpPr>
          <p:spPr bwMode="auto">
            <a:xfrm>
              <a:off x="5416478" y="4299579"/>
              <a:ext cx="235642" cy="136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500</a:t>
              </a:r>
              <a:endParaRPr kumimoji="0" lang="de-DE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39" name="Line 1116"/>
            <p:cNvSpPr>
              <a:spLocks noChangeShapeType="1"/>
            </p:cNvSpPr>
            <p:nvPr/>
          </p:nvSpPr>
          <p:spPr bwMode="auto">
            <a:xfrm>
              <a:off x="5677719" y="4097907"/>
              <a:ext cx="25400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40" name="Line 1117"/>
            <p:cNvSpPr>
              <a:spLocks noChangeShapeType="1"/>
            </p:cNvSpPr>
            <p:nvPr/>
          </p:nvSpPr>
          <p:spPr bwMode="auto">
            <a:xfrm flipH="1">
              <a:off x="8366944" y="4097907"/>
              <a:ext cx="31750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41" name="Rectangle 1118"/>
            <p:cNvSpPr>
              <a:spLocks noChangeArrowheads="1"/>
            </p:cNvSpPr>
            <p:nvPr/>
          </p:nvSpPr>
          <p:spPr bwMode="auto">
            <a:xfrm>
              <a:off x="5416478" y="4057062"/>
              <a:ext cx="235642" cy="136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600</a:t>
              </a:r>
              <a:endParaRPr kumimoji="0" lang="de-DE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42" name="Line 1119"/>
            <p:cNvSpPr>
              <a:spLocks noChangeShapeType="1"/>
            </p:cNvSpPr>
            <p:nvPr/>
          </p:nvSpPr>
          <p:spPr bwMode="auto">
            <a:xfrm>
              <a:off x="5677719" y="3961331"/>
              <a:ext cx="2720975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43" name="Line 1120"/>
            <p:cNvSpPr>
              <a:spLocks noChangeShapeType="1"/>
            </p:cNvSpPr>
            <p:nvPr/>
          </p:nvSpPr>
          <p:spPr bwMode="auto">
            <a:xfrm>
              <a:off x="5677719" y="5554286"/>
              <a:ext cx="2720975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44" name="Line 1121"/>
            <p:cNvSpPr>
              <a:spLocks noChangeShapeType="1"/>
            </p:cNvSpPr>
            <p:nvPr/>
          </p:nvSpPr>
          <p:spPr bwMode="auto">
            <a:xfrm flipV="1">
              <a:off x="8398694" y="3961331"/>
              <a:ext cx="1587" cy="15929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45" name="Line 1122"/>
            <p:cNvSpPr>
              <a:spLocks noChangeShapeType="1"/>
            </p:cNvSpPr>
            <p:nvPr/>
          </p:nvSpPr>
          <p:spPr bwMode="auto">
            <a:xfrm flipV="1">
              <a:off x="5677719" y="3961331"/>
              <a:ext cx="1587" cy="15929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46" name="Oval 1123"/>
            <p:cNvSpPr>
              <a:spLocks noChangeArrowheads="1"/>
            </p:cNvSpPr>
            <p:nvPr/>
          </p:nvSpPr>
          <p:spPr bwMode="auto">
            <a:xfrm>
              <a:off x="5671369" y="5549181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47" name="Line 1124"/>
            <p:cNvSpPr>
              <a:spLocks noChangeShapeType="1"/>
            </p:cNvSpPr>
            <p:nvPr/>
          </p:nvSpPr>
          <p:spPr bwMode="auto">
            <a:xfrm flipV="1">
              <a:off x="5684069" y="5493019"/>
              <a:ext cx="1587" cy="6126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48" name="Line 1125"/>
            <p:cNvSpPr>
              <a:spLocks noChangeShapeType="1"/>
            </p:cNvSpPr>
            <p:nvPr/>
          </p:nvSpPr>
          <p:spPr bwMode="auto">
            <a:xfrm flipV="1">
              <a:off x="5696769" y="5463662"/>
              <a:ext cx="1587" cy="9062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49" name="Line 1126"/>
            <p:cNvSpPr>
              <a:spLocks noChangeShapeType="1"/>
            </p:cNvSpPr>
            <p:nvPr/>
          </p:nvSpPr>
          <p:spPr bwMode="auto">
            <a:xfrm flipV="1">
              <a:off x="5709469" y="5438134"/>
              <a:ext cx="1587" cy="11615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50" name="Line 1127"/>
            <p:cNvSpPr>
              <a:spLocks noChangeShapeType="1"/>
            </p:cNvSpPr>
            <p:nvPr/>
          </p:nvSpPr>
          <p:spPr bwMode="auto">
            <a:xfrm flipV="1">
              <a:off x="5715819" y="5453451"/>
              <a:ext cx="1587" cy="10083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51" name="Line 1128"/>
            <p:cNvSpPr>
              <a:spLocks noChangeShapeType="1"/>
            </p:cNvSpPr>
            <p:nvPr/>
          </p:nvSpPr>
          <p:spPr bwMode="auto">
            <a:xfrm flipV="1">
              <a:off x="5728519" y="5473873"/>
              <a:ext cx="1587" cy="8041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52" name="Line 1129"/>
            <p:cNvSpPr>
              <a:spLocks noChangeShapeType="1"/>
            </p:cNvSpPr>
            <p:nvPr/>
          </p:nvSpPr>
          <p:spPr bwMode="auto">
            <a:xfrm flipV="1">
              <a:off x="5741219" y="5453451"/>
              <a:ext cx="1587" cy="10083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53" name="Line 1130"/>
            <p:cNvSpPr>
              <a:spLocks noChangeShapeType="1"/>
            </p:cNvSpPr>
            <p:nvPr/>
          </p:nvSpPr>
          <p:spPr bwMode="auto">
            <a:xfrm flipV="1">
              <a:off x="5747569" y="5427923"/>
              <a:ext cx="1587" cy="12636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54" name="Line 1131"/>
            <p:cNvSpPr>
              <a:spLocks noChangeShapeType="1"/>
            </p:cNvSpPr>
            <p:nvPr/>
          </p:nvSpPr>
          <p:spPr bwMode="auto">
            <a:xfrm flipV="1">
              <a:off x="5760269" y="5407500"/>
              <a:ext cx="1587" cy="14678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55" name="Line 1132"/>
            <p:cNvSpPr>
              <a:spLocks noChangeShapeType="1"/>
            </p:cNvSpPr>
            <p:nvPr/>
          </p:nvSpPr>
          <p:spPr bwMode="auto">
            <a:xfrm flipV="1">
              <a:off x="5771381" y="5402394"/>
              <a:ext cx="1587" cy="15189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56" name="Line 1133"/>
            <p:cNvSpPr>
              <a:spLocks noChangeShapeType="1"/>
            </p:cNvSpPr>
            <p:nvPr/>
          </p:nvSpPr>
          <p:spPr bwMode="auto">
            <a:xfrm flipV="1">
              <a:off x="5784081" y="5407500"/>
              <a:ext cx="1587" cy="14678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57" name="Line 1134"/>
            <p:cNvSpPr>
              <a:spLocks noChangeShapeType="1"/>
            </p:cNvSpPr>
            <p:nvPr/>
          </p:nvSpPr>
          <p:spPr bwMode="auto">
            <a:xfrm flipV="1">
              <a:off x="5790431" y="5378142"/>
              <a:ext cx="1587" cy="17614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58" name="Line 1135"/>
            <p:cNvSpPr>
              <a:spLocks noChangeShapeType="1"/>
            </p:cNvSpPr>
            <p:nvPr/>
          </p:nvSpPr>
          <p:spPr bwMode="auto">
            <a:xfrm flipV="1">
              <a:off x="5803131" y="5407500"/>
              <a:ext cx="1587" cy="14678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59" name="Line 1136"/>
            <p:cNvSpPr>
              <a:spLocks noChangeShapeType="1"/>
            </p:cNvSpPr>
            <p:nvPr/>
          </p:nvSpPr>
          <p:spPr bwMode="auto">
            <a:xfrm flipV="1">
              <a:off x="5815831" y="5402394"/>
              <a:ext cx="1587" cy="15189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60" name="Line 1137"/>
            <p:cNvSpPr>
              <a:spLocks noChangeShapeType="1"/>
            </p:cNvSpPr>
            <p:nvPr/>
          </p:nvSpPr>
          <p:spPr bwMode="auto">
            <a:xfrm flipV="1">
              <a:off x="5822181" y="5392183"/>
              <a:ext cx="1587" cy="16210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61" name="Line 1138"/>
            <p:cNvSpPr>
              <a:spLocks noChangeShapeType="1"/>
            </p:cNvSpPr>
            <p:nvPr/>
          </p:nvSpPr>
          <p:spPr bwMode="auto">
            <a:xfrm flipV="1">
              <a:off x="5834881" y="5388354"/>
              <a:ext cx="1587" cy="16593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62" name="Line 1139"/>
            <p:cNvSpPr>
              <a:spLocks noChangeShapeType="1"/>
            </p:cNvSpPr>
            <p:nvPr/>
          </p:nvSpPr>
          <p:spPr bwMode="auto">
            <a:xfrm flipV="1">
              <a:off x="5847581" y="5311769"/>
              <a:ext cx="1587" cy="24251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63" name="Line 1140"/>
            <p:cNvSpPr>
              <a:spLocks noChangeShapeType="1"/>
            </p:cNvSpPr>
            <p:nvPr/>
          </p:nvSpPr>
          <p:spPr bwMode="auto">
            <a:xfrm flipV="1">
              <a:off x="5853931" y="5261990"/>
              <a:ext cx="1587" cy="29229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64" name="Line 1141"/>
            <p:cNvSpPr>
              <a:spLocks noChangeShapeType="1"/>
            </p:cNvSpPr>
            <p:nvPr/>
          </p:nvSpPr>
          <p:spPr bwMode="auto">
            <a:xfrm flipV="1">
              <a:off x="5866631" y="5272201"/>
              <a:ext cx="1587" cy="28208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65" name="Line 1142"/>
            <p:cNvSpPr>
              <a:spLocks noChangeShapeType="1"/>
            </p:cNvSpPr>
            <p:nvPr/>
          </p:nvSpPr>
          <p:spPr bwMode="auto">
            <a:xfrm flipV="1">
              <a:off x="5879331" y="5251778"/>
              <a:ext cx="1587" cy="30250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66" name="Line 1143"/>
            <p:cNvSpPr>
              <a:spLocks noChangeShapeType="1"/>
            </p:cNvSpPr>
            <p:nvPr/>
          </p:nvSpPr>
          <p:spPr bwMode="auto">
            <a:xfrm flipV="1">
              <a:off x="5890444" y="5332192"/>
              <a:ext cx="1587" cy="22209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67" name="Line 1144"/>
            <p:cNvSpPr>
              <a:spLocks noChangeShapeType="1"/>
            </p:cNvSpPr>
            <p:nvPr/>
          </p:nvSpPr>
          <p:spPr bwMode="auto">
            <a:xfrm flipV="1">
              <a:off x="5896794" y="5316875"/>
              <a:ext cx="1587" cy="23741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68" name="Line 1145"/>
            <p:cNvSpPr>
              <a:spLocks noChangeShapeType="1"/>
            </p:cNvSpPr>
            <p:nvPr/>
          </p:nvSpPr>
          <p:spPr bwMode="auto">
            <a:xfrm flipV="1">
              <a:off x="5909494" y="5301558"/>
              <a:ext cx="1587" cy="25272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69" name="Line 1146"/>
            <p:cNvSpPr>
              <a:spLocks noChangeShapeType="1"/>
            </p:cNvSpPr>
            <p:nvPr/>
          </p:nvSpPr>
          <p:spPr bwMode="auto">
            <a:xfrm flipV="1">
              <a:off x="5922194" y="5327086"/>
              <a:ext cx="1587" cy="22720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70" name="Line 1147"/>
            <p:cNvSpPr>
              <a:spLocks noChangeShapeType="1"/>
            </p:cNvSpPr>
            <p:nvPr/>
          </p:nvSpPr>
          <p:spPr bwMode="auto">
            <a:xfrm flipV="1">
              <a:off x="5928544" y="5296452"/>
              <a:ext cx="1587" cy="25783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71" name="Line 1148"/>
            <p:cNvSpPr>
              <a:spLocks noChangeShapeType="1"/>
            </p:cNvSpPr>
            <p:nvPr/>
          </p:nvSpPr>
          <p:spPr bwMode="auto">
            <a:xfrm flipV="1">
              <a:off x="5941244" y="5311769"/>
              <a:ext cx="1587" cy="24251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72" name="Line 1149"/>
            <p:cNvSpPr>
              <a:spLocks noChangeShapeType="1"/>
            </p:cNvSpPr>
            <p:nvPr/>
          </p:nvSpPr>
          <p:spPr bwMode="auto">
            <a:xfrm flipV="1">
              <a:off x="5953944" y="5261990"/>
              <a:ext cx="1587" cy="29229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73" name="Line 1150"/>
            <p:cNvSpPr>
              <a:spLocks noChangeShapeType="1"/>
            </p:cNvSpPr>
            <p:nvPr/>
          </p:nvSpPr>
          <p:spPr bwMode="auto">
            <a:xfrm flipV="1">
              <a:off x="5960294" y="5256884"/>
              <a:ext cx="1587" cy="29740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74" name="Line 1151"/>
            <p:cNvSpPr>
              <a:spLocks noChangeShapeType="1"/>
            </p:cNvSpPr>
            <p:nvPr/>
          </p:nvSpPr>
          <p:spPr bwMode="auto">
            <a:xfrm flipV="1">
              <a:off x="5972994" y="5321980"/>
              <a:ext cx="1587" cy="23230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75" name="Line 1152"/>
            <p:cNvSpPr>
              <a:spLocks noChangeShapeType="1"/>
            </p:cNvSpPr>
            <p:nvPr/>
          </p:nvSpPr>
          <p:spPr bwMode="auto">
            <a:xfrm flipV="1">
              <a:off x="5985694" y="5277307"/>
              <a:ext cx="1587" cy="27698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76" name="Line 1153"/>
            <p:cNvSpPr>
              <a:spLocks noChangeShapeType="1"/>
            </p:cNvSpPr>
            <p:nvPr/>
          </p:nvSpPr>
          <p:spPr bwMode="auto">
            <a:xfrm flipV="1">
              <a:off x="5998394" y="5246673"/>
              <a:ext cx="1587" cy="30761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77" name="Line 1154"/>
            <p:cNvSpPr>
              <a:spLocks noChangeShapeType="1"/>
            </p:cNvSpPr>
            <p:nvPr/>
          </p:nvSpPr>
          <p:spPr bwMode="auto">
            <a:xfrm flipV="1">
              <a:off x="6004744" y="5267095"/>
              <a:ext cx="1587" cy="28719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78" name="Line 1155"/>
            <p:cNvSpPr>
              <a:spLocks noChangeShapeType="1"/>
            </p:cNvSpPr>
            <p:nvPr/>
          </p:nvSpPr>
          <p:spPr bwMode="auto">
            <a:xfrm flipV="1">
              <a:off x="6015856" y="5231356"/>
              <a:ext cx="1587" cy="32293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79" name="Line 1156"/>
            <p:cNvSpPr>
              <a:spLocks noChangeShapeType="1"/>
            </p:cNvSpPr>
            <p:nvPr/>
          </p:nvSpPr>
          <p:spPr bwMode="auto">
            <a:xfrm flipV="1">
              <a:off x="6028556" y="5256884"/>
              <a:ext cx="1587" cy="29740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80" name="Line 1157"/>
            <p:cNvSpPr>
              <a:spLocks noChangeShapeType="1"/>
            </p:cNvSpPr>
            <p:nvPr/>
          </p:nvSpPr>
          <p:spPr bwMode="auto">
            <a:xfrm flipV="1">
              <a:off x="6034906" y="5176470"/>
              <a:ext cx="1587" cy="37781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81" name="Line 1158"/>
            <p:cNvSpPr>
              <a:spLocks noChangeShapeType="1"/>
            </p:cNvSpPr>
            <p:nvPr/>
          </p:nvSpPr>
          <p:spPr bwMode="auto">
            <a:xfrm flipV="1">
              <a:off x="6047606" y="5210933"/>
              <a:ext cx="1587" cy="34335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82" name="Line 1159"/>
            <p:cNvSpPr>
              <a:spLocks noChangeShapeType="1"/>
            </p:cNvSpPr>
            <p:nvPr/>
          </p:nvSpPr>
          <p:spPr bwMode="auto">
            <a:xfrm flipV="1">
              <a:off x="6060306" y="5176470"/>
              <a:ext cx="1587" cy="37781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83" name="Line 1160"/>
            <p:cNvSpPr>
              <a:spLocks noChangeShapeType="1"/>
            </p:cNvSpPr>
            <p:nvPr/>
          </p:nvSpPr>
          <p:spPr bwMode="auto">
            <a:xfrm flipV="1">
              <a:off x="6066656" y="5161153"/>
              <a:ext cx="1587" cy="39313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84" name="Line 1161"/>
            <p:cNvSpPr>
              <a:spLocks noChangeShapeType="1"/>
            </p:cNvSpPr>
            <p:nvPr/>
          </p:nvSpPr>
          <p:spPr bwMode="auto">
            <a:xfrm flipV="1">
              <a:off x="6079356" y="5150942"/>
              <a:ext cx="1587" cy="40334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85" name="Line 1162"/>
            <p:cNvSpPr>
              <a:spLocks noChangeShapeType="1"/>
            </p:cNvSpPr>
            <p:nvPr/>
          </p:nvSpPr>
          <p:spPr bwMode="auto">
            <a:xfrm flipV="1">
              <a:off x="6092056" y="5080740"/>
              <a:ext cx="1587" cy="47354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86" name="Line 1163"/>
            <p:cNvSpPr>
              <a:spLocks noChangeShapeType="1"/>
            </p:cNvSpPr>
            <p:nvPr/>
          </p:nvSpPr>
          <p:spPr bwMode="auto">
            <a:xfrm flipV="1">
              <a:off x="6104756" y="5080740"/>
              <a:ext cx="1587" cy="47354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87" name="Line 1164"/>
            <p:cNvSpPr>
              <a:spLocks noChangeShapeType="1"/>
            </p:cNvSpPr>
            <p:nvPr/>
          </p:nvSpPr>
          <p:spPr bwMode="auto">
            <a:xfrm flipV="1">
              <a:off x="6111106" y="5099886"/>
              <a:ext cx="1587" cy="45440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88" name="Line 1165"/>
            <p:cNvSpPr>
              <a:spLocks noChangeShapeType="1"/>
            </p:cNvSpPr>
            <p:nvPr/>
          </p:nvSpPr>
          <p:spPr bwMode="auto">
            <a:xfrm flipV="1">
              <a:off x="6123806" y="5099886"/>
              <a:ext cx="1587" cy="45440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89" name="Line 1166"/>
            <p:cNvSpPr>
              <a:spLocks noChangeShapeType="1"/>
            </p:cNvSpPr>
            <p:nvPr/>
          </p:nvSpPr>
          <p:spPr bwMode="auto">
            <a:xfrm flipV="1">
              <a:off x="6134919" y="5110097"/>
              <a:ext cx="1587" cy="44418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90" name="Line 1167"/>
            <p:cNvSpPr>
              <a:spLocks noChangeShapeType="1"/>
            </p:cNvSpPr>
            <p:nvPr/>
          </p:nvSpPr>
          <p:spPr bwMode="auto">
            <a:xfrm flipV="1">
              <a:off x="6141269" y="5161153"/>
              <a:ext cx="1587" cy="39313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91" name="Line 1168"/>
            <p:cNvSpPr>
              <a:spLocks noChangeShapeType="1"/>
            </p:cNvSpPr>
            <p:nvPr/>
          </p:nvSpPr>
          <p:spPr bwMode="auto">
            <a:xfrm flipV="1">
              <a:off x="6153969" y="5070529"/>
              <a:ext cx="1587" cy="48375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92" name="Line 1169"/>
            <p:cNvSpPr>
              <a:spLocks noChangeShapeType="1"/>
            </p:cNvSpPr>
            <p:nvPr/>
          </p:nvSpPr>
          <p:spPr bwMode="auto">
            <a:xfrm flipV="1">
              <a:off x="6166669" y="5009261"/>
              <a:ext cx="1587" cy="54502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93" name="Line 1170"/>
            <p:cNvSpPr>
              <a:spLocks noChangeShapeType="1"/>
            </p:cNvSpPr>
            <p:nvPr/>
          </p:nvSpPr>
          <p:spPr bwMode="auto">
            <a:xfrm flipV="1">
              <a:off x="6173019" y="5004156"/>
              <a:ext cx="1587" cy="55013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94" name="Line 1171"/>
            <p:cNvSpPr>
              <a:spLocks noChangeShapeType="1"/>
            </p:cNvSpPr>
            <p:nvPr/>
          </p:nvSpPr>
          <p:spPr bwMode="auto">
            <a:xfrm flipV="1">
              <a:off x="6185719" y="5085846"/>
              <a:ext cx="1587" cy="46844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95" name="Line 1172"/>
            <p:cNvSpPr>
              <a:spLocks noChangeShapeType="1"/>
            </p:cNvSpPr>
            <p:nvPr/>
          </p:nvSpPr>
          <p:spPr bwMode="auto">
            <a:xfrm flipV="1">
              <a:off x="6198419" y="5060318"/>
              <a:ext cx="1587" cy="49397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96" name="Line 1173"/>
            <p:cNvSpPr>
              <a:spLocks noChangeShapeType="1"/>
            </p:cNvSpPr>
            <p:nvPr/>
          </p:nvSpPr>
          <p:spPr bwMode="auto">
            <a:xfrm flipV="1">
              <a:off x="6211119" y="5096057"/>
              <a:ext cx="1587" cy="45823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97" name="Line 1174"/>
            <p:cNvSpPr>
              <a:spLocks noChangeShapeType="1"/>
            </p:cNvSpPr>
            <p:nvPr/>
          </p:nvSpPr>
          <p:spPr bwMode="auto">
            <a:xfrm flipV="1">
              <a:off x="6217469" y="5115203"/>
              <a:ext cx="1587" cy="43908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98" name="Line 1175"/>
            <p:cNvSpPr>
              <a:spLocks noChangeShapeType="1"/>
            </p:cNvSpPr>
            <p:nvPr/>
          </p:nvSpPr>
          <p:spPr bwMode="auto">
            <a:xfrm flipV="1">
              <a:off x="6230169" y="5070529"/>
              <a:ext cx="1587" cy="48375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99" name="Line 1176"/>
            <p:cNvSpPr>
              <a:spLocks noChangeShapeType="1"/>
            </p:cNvSpPr>
            <p:nvPr/>
          </p:nvSpPr>
          <p:spPr bwMode="auto">
            <a:xfrm flipV="1">
              <a:off x="6242869" y="5009261"/>
              <a:ext cx="1587" cy="54502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0" name="Line 1177"/>
            <p:cNvSpPr>
              <a:spLocks noChangeShapeType="1"/>
            </p:cNvSpPr>
            <p:nvPr/>
          </p:nvSpPr>
          <p:spPr bwMode="auto">
            <a:xfrm flipV="1">
              <a:off x="6247631" y="5000326"/>
              <a:ext cx="1587" cy="55396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1" name="Line 1178"/>
            <p:cNvSpPr>
              <a:spLocks noChangeShapeType="1"/>
            </p:cNvSpPr>
            <p:nvPr/>
          </p:nvSpPr>
          <p:spPr bwMode="auto">
            <a:xfrm flipV="1">
              <a:off x="6260331" y="4918636"/>
              <a:ext cx="1587" cy="6356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2" name="Line 1179"/>
            <p:cNvSpPr>
              <a:spLocks noChangeShapeType="1"/>
            </p:cNvSpPr>
            <p:nvPr/>
          </p:nvSpPr>
          <p:spPr bwMode="auto">
            <a:xfrm flipV="1">
              <a:off x="6273031" y="4995220"/>
              <a:ext cx="1587" cy="55906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3" name="Line 1180"/>
            <p:cNvSpPr>
              <a:spLocks noChangeShapeType="1"/>
            </p:cNvSpPr>
            <p:nvPr/>
          </p:nvSpPr>
          <p:spPr bwMode="auto">
            <a:xfrm flipV="1">
              <a:off x="6285731" y="5034789"/>
              <a:ext cx="1587" cy="51949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4" name="Line 1181"/>
            <p:cNvSpPr>
              <a:spLocks noChangeShapeType="1"/>
            </p:cNvSpPr>
            <p:nvPr/>
          </p:nvSpPr>
          <p:spPr bwMode="auto">
            <a:xfrm flipV="1">
              <a:off x="6292081" y="5065423"/>
              <a:ext cx="1587" cy="48886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5" name="Line 1182"/>
            <p:cNvSpPr>
              <a:spLocks noChangeShapeType="1"/>
            </p:cNvSpPr>
            <p:nvPr/>
          </p:nvSpPr>
          <p:spPr bwMode="auto">
            <a:xfrm flipV="1">
              <a:off x="6304781" y="4964587"/>
              <a:ext cx="1587" cy="58970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6" name="Line 1183"/>
            <p:cNvSpPr>
              <a:spLocks noChangeShapeType="1"/>
            </p:cNvSpPr>
            <p:nvPr/>
          </p:nvSpPr>
          <p:spPr bwMode="auto">
            <a:xfrm flipV="1">
              <a:off x="6317481" y="5009261"/>
              <a:ext cx="1587" cy="54502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7" name="Line 1184"/>
            <p:cNvSpPr>
              <a:spLocks noChangeShapeType="1"/>
            </p:cNvSpPr>
            <p:nvPr/>
          </p:nvSpPr>
          <p:spPr bwMode="auto">
            <a:xfrm flipV="1">
              <a:off x="6323831" y="4990115"/>
              <a:ext cx="1587" cy="56417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8" name="Line 1185"/>
            <p:cNvSpPr>
              <a:spLocks noChangeShapeType="1"/>
            </p:cNvSpPr>
            <p:nvPr/>
          </p:nvSpPr>
          <p:spPr bwMode="auto">
            <a:xfrm flipV="1">
              <a:off x="6336531" y="5024578"/>
              <a:ext cx="1587" cy="52970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09" name="Line 1186"/>
            <p:cNvSpPr>
              <a:spLocks noChangeShapeType="1"/>
            </p:cNvSpPr>
            <p:nvPr/>
          </p:nvSpPr>
          <p:spPr bwMode="auto">
            <a:xfrm flipV="1">
              <a:off x="6349231" y="5050106"/>
              <a:ext cx="1587" cy="50418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10" name="Line 1187"/>
            <p:cNvSpPr>
              <a:spLocks noChangeShapeType="1"/>
            </p:cNvSpPr>
            <p:nvPr/>
          </p:nvSpPr>
          <p:spPr bwMode="auto">
            <a:xfrm flipV="1">
              <a:off x="6355581" y="5075634"/>
              <a:ext cx="1587" cy="47865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11" name="Line 1188"/>
            <p:cNvSpPr>
              <a:spLocks noChangeShapeType="1"/>
            </p:cNvSpPr>
            <p:nvPr/>
          </p:nvSpPr>
          <p:spPr bwMode="auto">
            <a:xfrm flipV="1">
              <a:off x="6368281" y="5075634"/>
              <a:ext cx="1587" cy="47865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12" name="Line 1189"/>
            <p:cNvSpPr>
              <a:spLocks noChangeShapeType="1"/>
            </p:cNvSpPr>
            <p:nvPr/>
          </p:nvSpPr>
          <p:spPr bwMode="auto">
            <a:xfrm flipV="1">
              <a:off x="6379394" y="5145836"/>
              <a:ext cx="1587" cy="4084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13" name="Line 1190"/>
            <p:cNvSpPr>
              <a:spLocks noChangeShapeType="1"/>
            </p:cNvSpPr>
            <p:nvPr/>
          </p:nvSpPr>
          <p:spPr bwMode="auto">
            <a:xfrm flipV="1">
              <a:off x="6392094" y="5090951"/>
              <a:ext cx="1587" cy="46333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14" name="Line 1191"/>
            <p:cNvSpPr>
              <a:spLocks noChangeShapeType="1"/>
            </p:cNvSpPr>
            <p:nvPr/>
          </p:nvSpPr>
          <p:spPr bwMode="auto">
            <a:xfrm flipV="1">
              <a:off x="6398444" y="5090951"/>
              <a:ext cx="1587" cy="46333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15" name="Line 1192"/>
            <p:cNvSpPr>
              <a:spLocks noChangeShapeType="1"/>
            </p:cNvSpPr>
            <p:nvPr/>
          </p:nvSpPr>
          <p:spPr bwMode="auto">
            <a:xfrm flipV="1">
              <a:off x="6411144" y="5120308"/>
              <a:ext cx="1587" cy="43397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16" name="Line 1193"/>
            <p:cNvSpPr>
              <a:spLocks noChangeShapeType="1"/>
            </p:cNvSpPr>
            <p:nvPr/>
          </p:nvSpPr>
          <p:spPr bwMode="auto">
            <a:xfrm flipV="1">
              <a:off x="6423844" y="5181576"/>
              <a:ext cx="1587" cy="37271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17" name="Line 1194"/>
            <p:cNvSpPr>
              <a:spLocks noChangeShapeType="1"/>
            </p:cNvSpPr>
            <p:nvPr/>
          </p:nvSpPr>
          <p:spPr bwMode="auto">
            <a:xfrm flipV="1">
              <a:off x="6430194" y="5231356"/>
              <a:ext cx="1587" cy="32293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18" name="Line 1195"/>
            <p:cNvSpPr>
              <a:spLocks noChangeShapeType="1"/>
            </p:cNvSpPr>
            <p:nvPr/>
          </p:nvSpPr>
          <p:spPr bwMode="auto">
            <a:xfrm flipV="1">
              <a:off x="6442894" y="5195617"/>
              <a:ext cx="1587" cy="35867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19" name="Line 1196"/>
            <p:cNvSpPr>
              <a:spLocks noChangeShapeType="1"/>
            </p:cNvSpPr>
            <p:nvPr/>
          </p:nvSpPr>
          <p:spPr bwMode="auto">
            <a:xfrm flipV="1">
              <a:off x="6455594" y="5226250"/>
              <a:ext cx="1587" cy="32803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20" name="Line 1197"/>
            <p:cNvSpPr>
              <a:spLocks noChangeShapeType="1"/>
            </p:cNvSpPr>
            <p:nvPr/>
          </p:nvSpPr>
          <p:spPr bwMode="auto">
            <a:xfrm flipV="1">
              <a:off x="6461944" y="5140731"/>
              <a:ext cx="1587" cy="41355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21" name="Line 1198"/>
            <p:cNvSpPr>
              <a:spLocks noChangeShapeType="1"/>
            </p:cNvSpPr>
            <p:nvPr/>
          </p:nvSpPr>
          <p:spPr bwMode="auto">
            <a:xfrm flipV="1">
              <a:off x="6474644" y="5205828"/>
              <a:ext cx="1587" cy="34845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22" name="Line 1199"/>
            <p:cNvSpPr>
              <a:spLocks noChangeShapeType="1"/>
            </p:cNvSpPr>
            <p:nvPr/>
          </p:nvSpPr>
          <p:spPr bwMode="auto">
            <a:xfrm flipV="1">
              <a:off x="6487344" y="5176470"/>
              <a:ext cx="1587" cy="37781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23" name="Line 1200"/>
            <p:cNvSpPr>
              <a:spLocks noChangeShapeType="1"/>
            </p:cNvSpPr>
            <p:nvPr/>
          </p:nvSpPr>
          <p:spPr bwMode="auto">
            <a:xfrm flipV="1">
              <a:off x="6498456" y="5195617"/>
              <a:ext cx="1587" cy="35867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24" name="Line 1201"/>
            <p:cNvSpPr>
              <a:spLocks noChangeShapeType="1"/>
            </p:cNvSpPr>
            <p:nvPr/>
          </p:nvSpPr>
          <p:spPr bwMode="auto">
            <a:xfrm flipV="1">
              <a:off x="6504806" y="5241567"/>
              <a:ext cx="1587" cy="31272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25" name="Line 1202"/>
            <p:cNvSpPr>
              <a:spLocks noChangeShapeType="1"/>
            </p:cNvSpPr>
            <p:nvPr/>
          </p:nvSpPr>
          <p:spPr bwMode="auto">
            <a:xfrm flipV="1">
              <a:off x="6517506" y="5282412"/>
              <a:ext cx="1587" cy="27187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26" name="Line 1203"/>
            <p:cNvSpPr>
              <a:spLocks noChangeShapeType="1"/>
            </p:cNvSpPr>
            <p:nvPr/>
          </p:nvSpPr>
          <p:spPr bwMode="auto">
            <a:xfrm flipV="1">
              <a:off x="6530206" y="5176470"/>
              <a:ext cx="1587" cy="37781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27" name="Line 1204"/>
            <p:cNvSpPr>
              <a:spLocks noChangeShapeType="1"/>
            </p:cNvSpPr>
            <p:nvPr/>
          </p:nvSpPr>
          <p:spPr bwMode="auto">
            <a:xfrm flipV="1">
              <a:off x="6536556" y="5186681"/>
              <a:ext cx="1587" cy="36760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28" name="Line 1205"/>
            <p:cNvSpPr>
              <a:spLocks noChangeShapeType="1"/>
            </p:cNvSpPr>
            <p:nvPr/>
          </p:nvSpPr>
          <p:spPr bwMode="auto">
            <a:xfrm flipV="1">
              <a:off x="6549256" y="5221145"/>
              <a:ext cx="1587" cy="33314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29" name="Line 1206"/>
            <p:cNvSpPr>
              <a:spLocks noChangeShapeType="1"/>
            </p:cNvSpPr>
            <p:nvPr/>
          </p:nvSpPr>
          <p:spPr bwMode="auto">
            <a:xfrm flipV="1">
              <a:off x="6561956" y="5205828"/>
              <a:ext cx="1587" cy="34845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30" name="Line 1207"/>
            <p:cNvSpPr>
              <a:spLocks noChangeShapeType="1"/>
            </p:cNvSpPr>
            <p:nvPr/>
          </p:nvSpPr>
          <p:spPr bwMode="auto">
            <a:xfrm flipV="1">
              <a:off x="6568306" y="5150942"/>
              <a:ext cx="1587" cy="40334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31" name="Line 1208"/>
            <p:cNvSpPr>
              <a:spLocks noChangeShapeType="1"/>
            </p:cNvSpPr>
            <p:nvPr/>
          </p:nvSpPr>
          <p:spPr bwMode="auto">
            <a:xfrm flipV="1">
              <a:off x="6581006" y="5236462"/>
              <a:ext cx="1587" cy="31782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32" name="Line 1209"/>
            <p:cNvSpPr>
              <a:spLocks noChangeShapeType="1"/>
            </p:cNvSpPr>
            <p:nvPr/>
          </p:nvSpPr>
          <p:spPr bwMode="auto">
            <a:xfrm flipV="1">
              <a:off x="6593706" y="5161153"/>
              <a:ext cx="1587" cy="39313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33" name="Line 1210"/>
            <p:cNvSpPr>
              <a:spLocks noChangeShapeType="1"/>
            </p:cNvSpPr>
            <p:nvPr/>
          </p:nvSpPr>
          <p:spPr bwMode="auto">
            <a:xfrm flipV="1">
              <a:off x="6606406" y="5231356"/>
              <a:ext cx="1587" cy="32293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34" name="Line 1211"/>
            <p:cNvSpPr>
              <a:spLocks noChangeShapeType="1"/>
            </p:cNvSpPr>
            <p:nvPr/>
          </p:nvSpPr>
          <p:spPr bwMode="auto">
            <a:xfrm flipV="1">
              <a:off x="6611169" y="5221145"/>
              <a:ext cx="1587" cy="33314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35" name="Line 1212"/>
            <p:cNvSpPr>
              <a:spLocks noChangeShapeType="1"/>
            </p:cNvSpPr>
            <p:nvPr/>
          </p:nvSpPr>
          <p:spPr bwMode="auto">
            <a:xfrm flipV="1">
              <a:off x="6623869" y="5272201"/>
              <a:ext cx="1587" cy="28208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36" name="Line 1213"/>
            <p:cNvSpPr>
              <a:spLocks noChangeShapeType="1"/>
            </p:cNvSpPr>
            <p:nvPr/>
          </p:nvSpPr>
          <p:spPr bwMode="auto">
            <a:xfrm flipV="1">
              <a:off x="6636569" y="5176470"/>
              <a:ext cx="1587" cy="37781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37" name="Line 1214"/>
            <p:cNvSpPr>
              <a:spLocks noChangeShapeType="1"/>
            </p:cNvSpPr>
            <p:nvPr/>
          </p:nvSpPr>
          <p:spPr bwMode="auto">
            <a:xfrm flipV="1">
              <a:off x="6642919" y="5150942"/>
              <a:ext cx="1587" cy="40334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38" name="Line 1215"/>
            <p:cNvSpPr>
              <a:spLocks noChangeShapeType="1"/>
            </p:cNvSpPr>
            <p:nvPr/>
          </p:nvSpPr>
          <p:spPr bwMode="auto">
            <a:xfrm flipV="1">
              <a:off x="6655619" y="5050106"/>
              <a:ext cx="1587" cy="50418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39" name="Line 1216"/>
            <p:cNvSpPr>
              <a:spLocks noChangeShapeType="1"/>
            </p:cNvSpPr>
            <p:nvPr/>
          </p:nvSpPr>
          <p:spPr bwMode="auto">
            <a:xfrm flipV="1">
              <a:off x="6668319" y="4979904"/>
              <a:ext cx="1587" cy="57438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40" name="Line 1217"/>
            <p:cNvSpPr>
              <a:spLocks noChangeShapeType="1"/>
            </p:cNvSpPr>
            <p:nvPr/>
          </p:nvSpPr>
          <p:spPr bwMode="auto">
            <a:xfrm flipV="1">
              <a:off x="6674669" y="4928847"/>
              <a:ext cx="1587" cy="62543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41" name="Line 1218"/>
            <p:cNvSpPr>
              <a:spLocks noChangeShapeType="1"/>
            </p:cNvSpPr>
            <p:nvPr/>
          </p:nvSpPr>
          <p:spPr bwMode="auto">
            <a:xfrm flipV="1">
              <a:off x="6687369" y="5000326"/>
              <a:ext cx="1587" cy="55396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42" name="Line 1219"/>
            <p:cNvSpPr>
              <a:spLocks noChangeShapeType="1"/>
            </p:cNvSpPr>
            <p:nvPr/>
          </p:nvSpPr>
          <p:spPr bwMode="auto">
            <a:xfrm flipV="1">
              <a:off x="6700069" y="4974798"/>
              <a:ext cx="1587" cy="5794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43" name="Line 1220"/>
            <p:cNvSpPr>
              <a:spLocks noChangeShapeType="1"/>
            </p:cNvSpPr>
            <p:nvPr/>
          </p:nvSpPr>
          <p:spPr bwMode="auto">
            <a:xfrm flipV="1">
              <a:off x="6712769" y="4884173"/>
              <a:ext cx="1587" cy="67011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44" name="Line 1221"/>
            <p:cNvSpPr>
              <a:spLocks noChangeShapeType="1"/>
            </p:cNvSpPr>
            <p:nvPr/>
          </p:nvSpPr>
          <p:spPr bwMode="auto">
            <a:xfrm flipV="1">
              <a:off x="6719119" y="4843328"/>
              <a:ext cx="1587" cy="71095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45" name="Line 1222"/>
            <p:cNvSpPr>
              <a:spLocks noChangeShapeType="1"/>
            </p:cNvSpPr>
            <p:nvPr/>
          </p:nvSpPr>
          <p:spPr bwMode="auto">
            <a:xfrm flipV="1">
              <a:off x="6730231" y="4863751"/>
              <a:ext cx="1587" cy="69053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46" name="Line 1223"/>
            <p:cNvSpPr>
              <a:spLocks noChangeShapeType="1"/>
            </p:cNvSpPr>
            <p:nvPr/>
          </p:nvSpPr>
          <p:spPr bwMode="auto">
            <a:xfrm flipV="1">
              <a:off x="6742931" y="4995220"/>
              <a:ext cx="1587" cy="55906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47" name="Line 1224"/>
            <p:cNvSpPr>
              <a:spLocks noChangeShapeType="1"/>
            </p:cNvSpPr>
            <p:nvPr/>
          </p:nvSpPr>
          <p:spPr bwMode="auto">
            <a:xfrm flipV="1">
              <a:off x="6749281" y="4879068"/>
              <a:ext cx="1587" cy="67521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48" name="Line 1225"/>
            <p:cNvSpPr>
              <a:spLocks noChangeShapeType="1"/>
            </p:cNvSpPr>
            <p:nvPr/>
          </p:nvSpPr>
          <p:spPr bwMode="auto">
            <a:xfrm flipV="1">
              <a:off x="6761981" y="4904596"/>
              <a:ext cx="1587" cy="64969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49" name="Line 1226"/>
            <p:cNvSpPr>
              <a:spLocks noChangeShapeType="1"/>
            </p:cNvSpPr>
            <p:nvPr/>
          </p:nvSpPr>
          <p:spPr bwMode="auto">
            <a:xfrm flipV="1">
              <a:off x="6774681" y="4808865"/>
              <a:ext cx="1587" cy="74542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50" name="Line 1227"/>
            <p:cNvSpPr>
              <a:spLocks noChangeShapeType="1"/>
            </p:cNvSpPr>
            <p:nvPr/>
          </p:nvSpPr>
          <p:spPr bwMode="auto">
            <a:xfrm flipV="1">
              <a:off x="6787381" y="4828012"/>
              <a:ext cx="1587" cy="72627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51" name="Line 1228"/>
            <p:cNvSpPr>
              <a:spLocks noChangeShapeType="1"/>
            </p:cNvSpPr>
            <p:nvPr/>
          </p:nvSpPr>
          <p:spPr bwMode="auto">
            <a:xfrm flipV="1">
              <a:off x="6793731" y="4964587"/>
              <a:ext cx="1587" cy="58970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52" name="Line 1229"/>
            <p:cNvSpPr>
              <a:spLocks noChangeShapeType="1"/>
            </p:cNvSpPr>
            <p:nvPr/>
          </p:nvSpPr>
          <p:spPr bwMode="auto">
            <a:xfrm flipV="1">
              <a:off x="6806431" y="4923742"/>
              <a:ext cx="1587" cy="63054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53" name="Line 1230"/>
            <p:cNvSpPr>
              <a:spLocks noChangeShapeType="1"/>
            </p:cNvSpPr>
            <p:nvPr/>
          </p:nvSpPr>
          <p:spPr bwMode="auto">
            <a:xfrm flipV="1">
              <a:off x="6819131" y="4949270"/>
              <a:ext cx="1587" cy="60501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54" name="Line 1231"/>
            <p:cNvSpPr>
              <a:spLocks noChangeShapeType="1"/>
            </p:cNvSpPr>
            <p:nvPr/>
          </p:nvSpPr>
          <p:spPr bwMode="auto">
            <a:xfrm flipV="1">
              <a:off x="6825481" y="4944164"/>
              <a:ext cx="1587" cy="61012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55" name="Line 1232"/>
            <p:cNvSpPr>
              <a:spLocks noChangeShapeType="1"/>
            </p:cNvSpPr>
            <p:nvPr/>
          </p:nvSpPr>
          <p:spPr bwMode="auto">
            <a:xfrm flipV="1">
              <a:off x="6838181" y="4808865"/>
              <a:ext cx="1587" cy="74542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56" name="Line 1233"/>
            <p:cNvSpPr>
              <a:spLocks noChangeShapeType="1"/>
            </p:cNvSpPr>
            <p:nvPr/>
          </p:nvSpPr>
          <p:spPr bwMode="auto">
            <a:xfrm flipV="1">
              <a:off x="6850881" y="4899490"/>
              <a:ext cx="1587" cy="65479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57" name="Line 1234"/>
            <p:cNvSpPr>
              <a:spLocks noChangeShapeType="1"/>
            </p:cNvSpPr>
            <p:nvPr/>
          </p:nvSpPr>
          <p:spPr bwMode="auto">
            <a:xfrm flipV="1">
              <a:off x="6855644" y="4928847"/>
              <a:ext cx="1587" cy="62543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58" name="Line 1235"/>
            <p:cNvSpPr>
              <a:spLocks noChangeShapeType="1"/>
            </p:cNvSpPr>
            <p:nvPr/>
          </p:nvSpPr>
          <p:spPr bwMode="auto">
            <a:xfrm flipV="1">
              <a:off x="6868344" y="5029684"/>
              <a:ext cx="1587" cy="52460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59" name="Line 1236"/>
            <p:cNvSpPr>
              <a:spLocks noChangeShapeType="1"/>
            </p:cNvSpPr>
            <p:nvPr/>
          </p:nvSpPr>
          <p:spPr bwMode="auto">
            <a:xfrm flipV="1">
              <a:off x="6881044" y="4959481"/>
              <a:ext cx="1587" cy="59480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60" name="Line 1237"/>
            <p:cNvSpPr>
              <a:spLocks noChangeShapeType="1"/>
            </p:cNvSpPr>
            <p:nvPr/>
          </p:nvSpPr>
          <p:spPr bwMode="auto">
            <a:xfrm flipV="1">
              <a:off x="6893744" y="4817800"/>
              <a:ext cx="1587" cy="73648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61" name="Line 1238"/>
            <p:cNvSpPr>
              <a:spLocks noChangeShapeType="1"/>
            </p:cNvSpPr>
            <p:nvPr/>
          </p:nvSpPr>
          <p:spPr bwMode="auto">
            <a:xfrm flipV="1">
              <a:off x="6900094" y="4928847"/>
              <a:ext cx="1587" cy="62543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62" name="Line 1239"/>
            <p:cNvSpPr>
              <a:spLocks noChangeShapeType="1"/>
            </p:cNvSpPr>
            <p:nvPr/>
          </p:nvSpPr>
          <p:spPr bwMode="auto">
            <a:xfrm flipV="1">
              <a:off x="6912794" y="4833117"/>
              <a:ext cx="1587" cy="72117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63" name="Line 1240"/>
            <p:cNvSpPr>
              <a:spLocks noChangeShapeType="1"/>
            </p:cNvSpPr>
            <p:nvPr/>
          </p:nvSpPr>
          <p:spPr bwMode="auto">
            <a:xfrm flipV="1">
              <a:off x="6925494" y="4868857"/>
              <a:ext cx="1587" cy="68543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64" name="Line 1241"/>
            <p:cNvSpPr>
              <a:spLocks noChangeShapeType="1"/>
            </p:cNvSpPr>
            <p:nvPr/>
          </p:nvSpPr>
          <p:spPr bwMode="auto">
            <a:xfrm flipV="1">
              <a:off x="6931844" y="4833117"/>
              <a:ext cx="1587" cy="72117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65" name="Line 1242"/>
            <p:cNvSpPr>
              <a:spLocks noChangeShapeType="1"/>
            </p:cNvSpPr>
            <p:nvPr/>
          </p:nvSpPr>
          <p:spPr bwMode="auto">
            <a:xfrm flipV="1">
              <a:off x="6944544" y="4793548"/>
              <a:ext cx="1587" cy="76073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66" name="Line 1243"/>
            <p:cNvSpPr>
              <a:spLocks noChangeShapeType="1"/>
            </p:cNvSpPr>
            <p:nvPr/>
          </p:nvSpPr>
          <p:spPr bwMode="auto">
            <a:xfrm flipV="1">
              <a:off x="6957244" y="4879068"/>
              <a:ext cx="1587" cy="67521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67" name="Line 1244"/>
            <p:cNvSpPr>
              <a:spLocks noChangeShapeType="1"/>
            </p:cNvSpPr>
            <p:nvPr/>
          </p:nvSpPr>
          <p:spPr bwMode="auto">
            <a:xfrm flipV="1">
              <a:off x="6963594" y="4783337"/>
              <a:ext cx="1587" cy="77094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68" name="Line 1245"/>
            <p:cNvSpPr>
              <a:spLocks noChangeShapeType="1"/>
            </p:cNvSpPr>
            <p:nvPr/>
          </p:nvSpPr>
          <p:spPr bwMode="auto">
            <a:xfrm flipV="1">
              <a:off x="6974706" y="4803759"/>
              <a:ext cx="1587" cy="75052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69" name="Line 1246"/>
            <p:cNvSpPr>
              <a:spLocks noChangeShapeType="1"/>
            </p:cNvSpPr>
            <p:nvPr/>
          </p:nvSpPr>
          <p:spPr bwMode="auto">
            <a:xfrm flipV="1">
              <a:off x="6987406" y="4848434"/>
              <a:ext cx="1587" cy="70585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70" name="Line 1247"/>
            <p:cNvSpPr>
              <a:spLocks noChangeShapeType="1"/>
            </p:cNvSpPr>
            <p:nvPr/>
          </p:nvSpPr>
          <p:spPr bwMode="auto">
            <a:xfrm flipV="1">
              <a:off x="7000106" y="4803759"/>
              <a:ext cx="1587" cy="75052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71" name="Line 1248"/>
            <p:cNvSpPr>
              <a:spLocks noChangeShapeType="1"/>
            </p:cNvSpPr>
            <p:nvPr/>
          </p:nvSpPr>
          <p:spPr bwMode="auto">
            <a:xfrm flipV="1">
              <a:off x="7006456" y="4612299"/>
              <a:ext cx="1587" cy="9419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72" name="Line 1249"/>
            <p:cNvSpPr>
              <a:spLocks noChangeShapeType="1"/>
            </p:cNvSpPr>
            <p:nvPr/>
          </p:nvSpPr>
          <p:spPr bwMode="auto">
            <a:xfrm flipV="1">
              <a:off x="7019156" y="4722069"/>
              <a:ext cx="1587" cy="83221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73" name="Line 1250"/>
            <p:cNvSpPr>
              <a:spLocks noChangeShapeType="1"/>
            </p:cNvSpPr>
            <p:nvPr/>
          </p:nvSpPr>
          <p:spPr bwMode="auto">
            <a:xfrm flipV="1">
              <a:off x="7031856" y="4566348"/>
              <a:ext cx="1587" cy="98793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74" name="Line 1251"/>
            <p:cNvSpPr>
              <a:spLocks noChangeShapeType="1"/>
            </p:cNvSpPr>
            <p:nvPr/>
          </p:nvSpPr>
          <p:spPr bwMode="auto">
            <a:xfrm flipV="1">
              <a:off x="7038206" y="4566348"/>
              <a:ext cx="1587" cy="98793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75" name="Line 1252"/>
            <p:cNvSpPr>
              <a:spLocks noChangeShapeType="1"/>
            </p:cNvSpPr>
            <p:nvPr/>
          </p:nvSpPr>
          <p:spPr bwMode="auto">
            <a:xfrm flipV="1">
              <a:off x="7050906" y="4621234"/>
              <a:ext cx="1587" cy="93305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76" name="Line 1253"/>
            <p:cNvSpPr>
              <a:spLocks noChangeShapeType="1"/>
            </p:cNvSpPr>
            <p:nvPr/>
          </p:nvSpPr>
          <p:spPr bwMode="auto">
            <a:xfrm flipV="1">
              <a:off x="7063606" y="4485935"/>
              <a:ext cx="1587" cy="106835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77" name="Line 1254"/>
            <p:cNvSpPr>
              <a:spLocks noChangeShapeType="1"/>
            </p:cNvSpPr>
            <p:nvPr/>
          </p:nvSpPr>
          <p:spPr bwMode="auto">
            <a:xfrm flipV="1">
              <a:off x="7069956" y="4602087"/>
              <a:ext cx="1587" cy="95219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78" name="Line 1255"/>
            <p:cNvSpPr>
              <a:spLocks noChangeShapeType="1"/>
            </p:cNvSpPr>
            <p:nvPr/>
          </p:nvSpPr>
          <p:spPr bwMode="auto">
            <a:xfrm flipV="1">
              <a:off x="7082656" y="4415732"/>
              <a:ext cx="1587" cy="113855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79" name="Line 1256"/>
            <p:cNvSpPr>
              <a:spLocks noChangeShapeType="1"/>
            </p:cNvSpPr>
            <p:nvPr/>
          </p:nvSpPr>
          <p:spPr bwMode="auto">
            <a:xfrm flipV="1">
              <a:off x="7093769" y="4511463"/>
              <a:ext cx="1587" cy="104282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80" name="Line 1257"/>
            <p:cNvSpPr>
              <a:spLocks noChangeShapeType="1"/>
            </p:cNvSpPr>
            <p:nvPr/>
          </p:nvSpPr>
          <p:spPr bwMode="auto">
            <a:xfrm flipV="1">
              <a:off x="7106469" y="4415732"/>
              <a:ext cx="1587" cy="113855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81" name="Line 1258"/>
            <p:cNvSpPr>
              <a:spLocks noChangeShapeType="1"/>
            </p:cNvSpPr>
            <p:nvPr/>
          </p:nvSpPr>
          <p:spPr bwMode="auto">
            <a:xfrm flipV="1">
              <a:off x="7112819" y="4445090"/>
              <a:ext cx="1587" cy="110919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82" name="Line 1259"/>
            <p:cNvSpPr>
              <a:spLocks noChangeShapeType="1"/>
            </p:cNvSpPr>
            <p:nvPr/>
          </p:nvSpPr>
          <p:spPr bwMode="auto">
            <a:xfrm flipV="1">
              <a:off x="7125519" y="4480829"/>
              <a:ext cx="1587" cy="107345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83" name="Line 1260"/>
            <p:cNvSpPr>
              <a:spLocks noChangeShapeType="1"/>
            </p:cNvSpPr>
            <p:nvPr/>
          </p:nvSpPr>
          <p:spPr bwMode="auto">
            <a:xfrm flipV="1">
              <a:off x="7138219" y="4314896"/>
              <a:ext cx="1587" cy="123939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84" name="Line 1261"/>
            <p:cNvSpPr>
              <a:spLocks noChangeShapeType="1"/>
            </p:cNvSpPr>
            <p:nvPr/>
          </p:nvSpPr>
          <p:spPr bwMode="auto">
            <a:xfrm flipV="1">
              <a:off x="7144569" y="4429773"/>
              <a:ext cx="1587" cy="112451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85" name="Line 1262"/>
            <p:cNvSpPr>
              <a:spLocks noChangeShapeType="1"/>
            </p:cNvSpPr>
            <p:nvPr/>
          </p:nvSpPr>
          <p:spPr bwMode="auto">
            <a:xfrm flipV="1">
              <a:off x="7157269" y="4496146"/>
              <a:ext cx="1587" cy="105814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86" name="Line 1263"/>
            <p:cNvSpPr>
              <a:spLocks noChangeShapeType="1"/>
            </p:cNvSpPr>
            <p:nvPr/>
          </p:nvSpPr>
          <p:spPr bwMode="auto">
            <a:xfrm flipV="1">
              <a:off x="7169969" y="4491040"/>
              <a:ext cx="1587" cy="106324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87" name="Line 1264"/>
            <p:cNvSpPr>
              <a:spLocks noChangeShapeType="1"/>
            </p:cNvSpPr>
            <p:nvPr/>
          </p:nvSpPr>
          <p:spPr bwMode="auto">
            <a:xfrm flipV="1">
              <a:off x="7176319" y="4708029"/>
              <a:ext cx="1587" cy="84625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88" name="Line 1265"/>
            <p:cNvSpPr>
              <a:spLocks noChangeShapeType="1"/>
            </p:cNvSpPr>
            <p:nvPr/>
          </p:nvSpPr>
          <p:spPr bwMode="auto">
            <a:xfrm flipV="1">
              <a:off x="7189019" y="4576559"/>
              <a:ext cx="1587" cy="97772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89" name="Line 1266"/>
            <p:cNvSpPr>
              <a:spLocks noChangeShapeType="1"/>
            </p:cNvSpPr>
            <p:nvPr/>
          </p:nvSpPr>
          <p:spPr bwMode="auto">
            <a:xfrm flipV="1">
              <a:off x="7201719" y="4571454"/>
              <a:ext cx="1587" cy="98283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90" name="Line 1267"/>
            <p:cNvSpPr>
              <a:spLocks noChangeShapeType="1"/>
            </p:cNvSpPr>
            <p:nvPr/>
          </p:nvSpPr>
          <p:spPr bwMode="auto">
            <a:xfrm flipV="1">
              <a:off x="7214419" y="4511463"/>
              <a:ext cx="1587" cy="104282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91" name="Line 1268"/>
            <p:cNvSpPr>
              <a:spLocks noChangeShapeType="1"/>
            </p:cNvSpPr>
            <p:nvPr/>
          </p:nvSpPr>
          <p:spPr bwMode="auto">
            <a:xfrm flipV="1">
              <a:off x="7219181" y="4516568"/>
              <a:ext cx="1587" cy="103771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92" name="Line 1269"/>
            <p:cNvSpPr>
              <a:spLocks noChangeShapeType="1"/>
            </p:cNvSpPr>
            <p:nvPr/>
          </p:nvSpPr>
          <p:spPr bwMode="auto">
            <a:xfrm flipV="1">
              <a:off x="7231881" y="4651868"/>
              <a:ext cx="1587" cy="90242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93" name="Line 1270"/>
            <p:cNvSpPr>
              <a:spLocks noChangeShapeType="1"/>
            </p:cNvSpPr>
            <p:nvPr/>
          </p:nvSpPr>
          <p:spPr bwMode="auto">
            <a:xfrm flipV="1">
              <a:off x="7244581" y="4752703"/>
              <a:ext cx="1587" cy="80158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94" name="Line 1271"/>
            <p:cNvSpPr>
              <a:spLocks noChangeShapeType="1"/>
            </p:cNvSpPr>
            <p:nvPr/>
          </p:nvSpPr>
          <p:spPr bwMode="auto">
            <a:xfrm flipV="1">
              <a:off x="7250931" y="4742492"/>
              <a:ext cx="1587" cy="81179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95" name="Line 1272"/>
            <p:cNvSpPr>
              <a:spLocks noChangeShapeType="1"/>
            </p:cNvSpPr>
            <p:nvPr/>
          </p:nvSpPr>
          <p:spPr bwMode="auto">
            <a:xfrm flipV="1">
              <a:off x="7263631" y="4651868"/>
              <a:ext cx="1587" cy="90242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96" name="Line 1273"/>
            <p:cNvSpPr>
              <a:spLocks noChangeShapeType="1"/>
            </p:cNvSpPr>
            <p:nvPr/>
          </p:nvSpPr>
          <p:spPr bwMode="auto">
            <a:xfrm flipV="1">
              <a:off x="7276331" y="4697818"/>
              <a:ext cx="1587" cy="85646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97" name="Line 1274"/>
            <p:cNvSpPr>
              <a:spLocks noChangeShapeType="1"/>
            </p:cNvSpPr>
            <p:nvPr/>
          </p:nvSpPr>
          <p:spPr bwMode="auto">
            <a:xfrm flipV="1">
              <a:off x="7282681" y="4697818"/>
              <a:ext cx="1587" cy="85646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98" name="Line 1275"/>
            <p:cNvSpPr>
              <a:spLocks noChangeShapeType="1"/>
            </p:cNvSpPr>
            <p:nvPr/>
          </p:nvSpPr>
          <p:spPr bwMode="auto">
            <a:xfrm flipV="1">
              <a:off x="7295381" y="4727175"/>
              <a:ext cx="1587" cy="82711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99" name="Line 1276"/>
            <p:cNvSpPr>
              <a:spLocks noChangeShapeType="1"/>
            </p:cNvSpPr>
            <p:nvPr/>
          </p:nvSpPr>
          <p:spPr bwMode="auto">
            <a:xfrm flipV="1">
              <a:off x="7308081" y="4607193"/>
              <a:ext cx="1587" cy="94709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00" name="Line 1277"/>
            <p:cNvSpPr>
              <a:spLocks noChangeShapeType="1"/>
            </p:cNvSpPr>
            <p:nvPr/>
          </p:nvSpPr>
          <p:spPr bwMode="auto">
            <a:xfrm flipV="1">
              <a:off x="7320781" y="4682501"/>
              <a:ext cx="1587" cy="87178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01" name="Line 1279"/>
            <p:cNvSpPr>
              <a:spLocks noChangeShapeType="1"/>
            </p:cNvSpPr>
            <p:nvPr/>
          </p:nvSpPr>
          <p:spPr bwMode="auto">
            <a:xfrm flipV="1">
              <a:off x="7327131" y="4768020"/>
              <a:ext cx="1587" cy="78626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02" name="Line 1280"/>
            <p:cNvSpPr>
              <a:spLocks noChangeShapeType="1"/>
            </p:cNvSpPr>
            <p:nvPr/>
          </p:nvSpPr>
          <p:spPr bwMode="auto">
            <a:xfrm flipV="1">
              <a:off x="7338244" y="4783337"/>
              <a:ext cx="1587" cy="77094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03" name="Line 1281"/>
            <p:cNvSpPr>
              <a:spLocks noChangeShapeType="1"/>
            </p:cNvSpPr>
            <p:nvPr/>
          </p:nvSpPr>
          <p:spPr bwMode="auto">
            <a:xfrm flipV="1">
              <a:off x="7350944" y="4793548"/>
              <a:ext cx="1587" cy="76073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04" name="Line 1282"/>
            <p:cNvSpPr>
              <a:spLocks noChangeShapeType="1"/>
            </p:cNvSpPr>
            <p:nvPr/>
          </p:nvSpPr>
          <p:spPr bwMode="auto">
            <a:xfrm flipV="1">
              <a:off x="7357294" y="4889279"/>
              <a:ext cx="1587" cy="66500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05" name="Line 1283"/>
            <p:cNvSpPr>
              <a:spLocks noChangeShapeType="1"/>
            </p:cNvSpPr>
            <p:nvPr/>
          </p:nvSpPr>
          <p:spPr bwMode="auto">
            <a:xfrm flipV="1">
              <a:off x="7369994" y="4918636"/>
              <a:ext cx="1587" cy="6356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06" name="Line 1284"/>
            <p:cNvSpPr>
              <a:spLocks noChangeShapeType="1"/>
            </p:cNvSpPr>
            <p:nvPr/>
          </p:nvSpPr>
          <p:spPr bwMode="auto">
            <a:xfrm flipV="1">
              <a:off x="7382694" y="4939059"/>
              <a:ext cx="1587" cy="61522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07" name="Line 1285"/>
            <p:cNvSpPr>
              <a:spLocks noChangeShapeType="1"/>
            </p:cNvSpPr>
            <p:nvPr/>
          </p:nvSpPr>
          <p:spPr bwMode="auto">
            <a:xfrm flipV="1">
              <a:off x="7395394" y="4863751"/>
              <a:ext cx="1587" cy="69053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08" name="Line 1286"/>
            <p:cNvSpPr>
              <a:spLocks noChangeShapeType="1"/>
            </p:cNvSpPr>
            <p:nvPr/>
          </p:nvSpPr>
          <p:spPr bwMode="auto">
            <a:xfrm flipV="1">
              <a:off x="7401744" y="4783337"/>
              <a:ext cx="1587" cy="77094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09" name="Line 1287"/>
            <p:cNvSpPr>
              <a:spLocks noChangeShapeType="1"/>
            </p:cNvSpPr>
            <p:nvPr/>
          </p:nvSpPr>
          <p:spPr bwMode="auto">
            <a:xfrm flipV="1">
              <a:off x="7414444" y="4803759"/>
              <a:ext cx="1587" cy="75052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10" name="Line 1288"/>
            <p:cNvSpPr>
              <a:spLocks noChangeShapeType="1"/>
            </p:cNvSpPr>
            <p:nvPr/>
          </p:nvSpPr>
          <p:spPr bwMode="auto">
            <a:xfrm flipV="1">
              <a:off x="7427144" y="4858645"/>
              <a:ext cx="1587" cy="69564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11" name="Line 1289"/>
            <p:cNvSpPr>
              <a:spLocks noChangeShapeType="1"/>
            </p:cNvSpPr>
            <p:nvPr/>
          </p:nvSpPr>
          <p:spPr bwMode="auto">
            <a:xfrm flipV="1">
              <a:off x="7433494" y="4843328"/>
              <a:ext cx="1587" cy="71095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12" name="Line 1290"/>
            <p:cNvSpPr>
              <a:spLocks noChangeShapeType="1"/>
            </p:cNvSpPr>
            <p:nvPr/>
          </p:nvSpPr>
          <p:spPr bwMode="auto">
            <a:xfrm flipV="1">
              <a:off x="7446194" y="4853540"/>
              <a:ext cx="1587" cy="70074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13" name="Line 1291"/>
            <p:cNvSpPr>
              <a:spLocks noChangeShapeType="1"/>
            </p:cNvSpPr>
            <p:nvPr/>
          </p:nvSpPr>
          <p:spPr bwMode="auto">
            <a:xfrm flipV="1">
              <a:off x="7457306" y="4863751"/>
              <a:ext cx="1587" cy="69053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14" name="Line 1292"/>
            <p:cNvSpPr>
              <a:spLocks noChangeShapeType="1"/>
            </p:cNvSpPr>
            <p:nvPr/>
          </p:nvSpPr>
          <p:spPr bwMode="auto">
            <a:xfrm flipV="1">
              <a:off x="7463656" y="4803759"/>
              <a:ext cx="1587" cy="75052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15" name="Line 1293"/>
            <p:cNvSpPr>
              <a:spLocks noChangeShapeType="1"/>
            </p:cNvSpPr>
            <p:nvPr/>
          </p:nvSpPr>
          <p:spPr bwMode="auto">
            <a:xfrm flipV="1">
              <a:off x="7476356" y="4762914"/>
              <a:ext cx="1587" cy="79137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16" name="Line 1294"/>
            <p:cNvSpPr>
              <a:spLocks noChangeShapeType="1"/>
            </p:cNvSpPr>
            <p:nvPr/>
          </p:nvSpPr>
          <p:spPr bwMode="auto">
            <a:xfrm flipV="1">
              <a:off x="7489056" y="4879068"/>
              <a:ext cx="1587" cy="67521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17" name="Line 1295"/>
            <p:cNvSpPr>
              <a:spLocks noChangeShapeType="1"/>
            </p:cNvSpPr>
            <p:nvPr/>
          </p:nvSpPr>
          <p:spPr bwMode="auto">
            <a:xfrm flipV="1">
              <a:off x="7501756" y="4918636"/>
              <a:ext cx="1587" cy="6356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18" name="Line 1296"/>
            <p:cNvSpPr>
              <a:spLocks noChangeShapeType="1"/>
            </p:cNvSpPr>
            <p:nvPr/>
          </p:nvSpPr>
          <p:spPr bwMode="auto">
            <a:xfrm flipV="1">
              <a:off x="7508106" y="4828012"/>
              <a:ext cx="1587" cy="72627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19" name="Line 1297"/>
            <p:cNvSpPr>
              <a:spLocks noChangeShapeType="1"/>
            </p:cNvSpPr>
            <p:nvPr/>
          </p:nvSpPr>
          <p:spPr bwMode="auto">
            <a:xfrm flipV="1">
              <a:off x="7520806" y="4944164"/>
              <a:ext cx="1587" cy="61012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20" name="Line 1298"/>
            <p:cNvSpPr>
              <a:spLocks noChangeShapeType="1"/>
            </p:cNvSpPr>
            <p:nvPr/>
          </p:nvSpPr>
          <p:spPr bwMode="auto">
            <a:xfrm flipV="1">
              <a:off x="7533506" y="4848434"/>
              <a:ext cx="1587" cy="70585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21" name="Line 1299"/>
            <p:cNvSpPr>
              <a:spLocks noChangeShapeType="1"/>
            </p:cNvSpPr>
            <p:nvPr/>
          </p:nvSpPr>
          <p:spPr bwMode="auto">
            <a:xfrm flipV="1">
              <a:off x="7539856" y="4848434"/>
              <a:ext cx="1587" cy="70585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22" name="Line 1300"/>
            <p:cNvSpPr>
              <a:spLocks noChangeShapeType="1"/>
            </p:cNvSpPr>
            <p:nvPr/>
          </p:nvSpPr>
          <p:spPr bwMode="auto">
            <a:xfrm flipV="1">
              <a:off x="7552556" y="4783337"/>
              <a:ext cx="1587" cy="77094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23" name="Line 1301"/>
            <p:cNvSpPr>
              <a:spLocks noChangeShapeType="1"/>
            </p:cNvSpPr>
            <p:nvPr/>
          </p:nvSpPr>
          <p:spPr bwMode="auto">
            <a:xfrm flipV="1">
              <a:off x="7565256" y="4737386"/>
              <a:ext cx="1587" cy="81690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24" name="Line 1302"/>
            <p:cNvSpPr>
              <a:spLocks noChangeShapeType="1"/>
            </p:cNvSpPr>
            <p:nvPr/>
          </p:nvSpPr>
          <p:spPr bwMode="auto">
            <a:xfrm flipV="1">
              <a:off x="7571606" y="4607193"/>
              <a:ext cx="1587" cy="94709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25" name="Line 1303"/>
            <p:cNvSpPr>
              <a:spLocks noChangeShapeType="1"/>
            </p:cNvSpPr>
            <p:nvPr/>
          </p:nvSpPr>
          <p:spPr bwMode="auto">
            <a:xfrm flipV="1">
              <a:off x="7582719" y="4596982"/>
              <a:ext cx="1587" cy="95730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26" name="Line 1304"/>
            <p:cNvSpPr>
              <a:spLocks noChangeShapeType="1"/>
            </p:cNvSpPr>
            <p:nvPr/>
          </p:nvSpPr>
          <p:spPr bwMode="auto">
            <a:xfrm flipV="1">
              <a:off x="7595419" y="4702924"/>
              <a:ext cx="1587" cy="85136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27" name="Line 1305"/>
            <p:cNvSpPr>
              <a:spLocks noChangeShapeType="1"/>
            </p:cNvSpPr>
            <p:nvPr/>
          </p:nvSpPr>
          <p:spPr bwMode="auto">
            <a:xfrm flipV="1">
              <a:off x="7608119" y="4828012"/>
              <a:ext cx="1587" cy="72627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28" name="Line 1306"/>
            <p:cNvSpPr>
              <a:spLocks noChangeShapeType="1"/>
            </p:cNvSpPr>
            <p:nvPr/>
          </p:nvSpPr>
          <p:spPr bwMode="auto">
            <a:xfrm flipV="1">
              <a:off x="7614469" y="5024578"/>
              <a:ext cx="1587" cy="52970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29" name="Line 1307"/>
            <p:cNvSpPr>
              <a:spLocks noChangeShapeType="1"/>
            </p:cNvSpPr>
            <p:nvPr/>
          </p:nvSpPr>
          <p:spPr bwMode="auto">
            <a:xfrm flipV="1">
              <a:off x="7627169" y="4974798"/>
              <a:ext cx="1587" cy="5794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30" name="Line 1308"/>
            <p:cNvSpPr>
              <a:spLocks noChangeShapeType="1"/>
            </p:cNvSpPr>
            <p:nvPr/>
          </p:nvSpPr>
          <p:spPr bwMode="auto">
            <a:xfrm flipV="1">
              <a:off x="7639869" y="4933953"/>
              <a:ext cx="1587" cy="62033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31" name="Line 1309"/>
            <p:cNvSpPr>
              <a:spLocks noChangeShapeType="1"/>
            </p:cNvSpPr>
            <p:nvPr/>
          </p:nvSpPr>
          <p:spPr bwMode="auto">
            <a:xfrm flipV="1">
              <a:off x="7646219" y="4817800"/>
              <a:ext cx="1587" cy="73648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32" name="Line 1310"/>
            <p:cNvSpPr>
              <a:spLocks noChangeShapeType="1"/>
            </p:cNvSpPr>
            <p:nvPr/>
          </p:nvSpPr>
          <p:spPr bwMode="auto">
            <a:xfrm flipV="1">
              <a:off x="7658919" y="4742492"/>
              <a:ext cx="1587" cy="81179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33" name="Line 1311"/>
            <p:cNvSpPr>
              <a:spLocks noChangeShapeType="1"/>
            </p:cNvSpPr>
            <p:nvPr/>
          </p:nvSpPr>
          <p:spPr bwMode="auto">
            <a:xfrm flipV="1">
              <a:off x="7671619" y="4773126"/>
              <a:ext cx="1587" cy="78116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34" name="Line 1312"/>
            <p:cNvSpPr>
              <a:spLocks noChangeShapeType="1"/>
            </p:cNvSpPr>
            <p:nvPr/>
          </p:nvSpPr>
          <p:spPr bwMode="auto">
            <a:xfrm flipV="1">
              <a:off x="7677969" y="4727175"/>
              <a:ext cx="1587" cy="82711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35" name="Line 1313"/>
            <p:cNvSpPr>
              <a:spLocks noChangeShapeType="1"/>
            </p:cNvSpPr>
            <p:nvPr/>
          </p:nvSpPr>
          <p:spPr bwMode="auto">
            <a:xfrm flipV="1">
              <a:off x="7690669" y="4803759"/>
              <a:ext cx="1587" cy="75052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36" name="Line 1314"/>
            <p:cNvSpPr>
              <a:spLocks noChangeShapeType="1"/>
            </p:cNvSpPr>
            <p:nvPr/>
          </p:nvSpPr>
          <p:spPr bwMode="auto">
            <a:xfrm flipV="1">
              <a:off x="7701781" y="4990115"/>
              <a:ext cx="1587" cy="56417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37" name="Line 1315"/>
            <p:cNvSpPr>
              <a:spLocks noChangeShapeType="1"/>
            </p:cNvSpPr>
            <p:nvPr/>
          </p:nvSpPr>
          <p:spPr bwMode="auto">
            <a:xfrm flipV="1">
              <a:off x="7714481" y="4923742"/>
              <a:ext cx="1587" cy="63054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38" name="Line 1316"/>
            <p:cNvSpPr>
              <a:spLocks noChangeShapeType="1"/>
            </p:cNvSpPr>
            <p:nvPr/>
          </p:nvSpPr>
          <p:spPr bwMode="auto">
            <a:xfrm flipV="1">
              <a:off x="7720831" y="4959481"/>
              <a:ext cx="1587" cy="59480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39" name="Line 1317"/>
            <p:cNvSpPr>
              <a:spLocks noChangeShapeType="1"/>
            </p:cNvSpPr>
            <p:nvPr/>
          </p:nvSpPr>
          <p:spPr bwMode="auto">
            <a:xfrm flipV="1">
              <a:off x="7733531" y="4949270"/>
              <a:ext cx="1587" cy="60501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40" name="Line 1318"/>
            <p:cNvSpPr>
              <a:spLocks noChangeShapeType="1"/>
            </p:cNvSpPr>
            <p:nvPr/>
          </p:nvSpPr>
          <p:spPr bwMode="auto">
            <a:xfrm flipV="1">
              <a:off x="7746231" y="4928847"/>
              <a:ext cx="1587" cy="62543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41" name="Line 1319"/>
            <p:cNvSpPr>
              <a:spLocks noChangeShapeType="1"/>
            </p:cNvSpPr>
            <p:nvPr/>
          </p:nvSpPr>
          <p:spPr bwMode="auto">
            <a:xfrm flipV="1">
              <a:off x="7752581" y="4879068"/>
              <a:ext cx="1587" cy="67521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42" name="Line 1320"/>
            <p:cNvSpPr>
              <a:spLocks noChangeShapeType="1"/>
            </p:cNvSpPr>
            <p:nvPr/>
          </p:nvSpPr>
          <p:spPr bwMode="auto">
            <a:xfrm flipV="1">
              <a:off x="7765281" y="4803759"/>
              <a:ext cx="1587" cy="75052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43" name="Line 1321"/>
            <p:cNvSpPr>
              <a:spLocks noChangeShapeType="1"/>
            </p:cNvSpPr>
            <p:nvPr/>
          </p:nvSpPr>
          <p:spPr bwMode="auto">
            <a:xfrm flipV="1">
              <a:off x="7777981" y="4853540"/>
              <a:ext cx="1587" cy="70074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44" name="Line 1322"/>
            <p:cNvSpPr>
              <a:spLocks noChangeShapeType="1"/>
            </p:cNvSpPr>
            <p:nvPr/>
          </p:nvSpPr>
          <p:spPr bwMode="auto">
            <a:xfrm flipV="1">
              <a:off x="7784331" y="4803759"/>
              <a:ext cx="1587" cy="75052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45" name="Line 1323"/>
            <p:cNvSpPr>
              <a:spLocks noChangeShapeType="1"/>
            </p:cNvSpPr>
            <p:nvPr/>
          </p:nvSpPr>
          <p:spPr bwMode="auto">
            <a:xfrm flipV="1">
              <a:off x="7797031" y="4773126"/>
              <a:ext cx="1587" cy="78116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46" name="Line 1324"/>
            <p:cNvSpPr>
              <a:spLocks noChangeShapeType="1"/>
            </p:cNvSpPr>
            <p:nvPr/>
          </p:nvSpPr>
          <p:spPr bwMode="auto">
            <a:xfrm flipV="1">
              <a:off x="7809731" y="4908425"/>
              <a:ext cx="1587" cy="64586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47" name="Line 1325"/>
            <p:cNvSpPr>
              <a:spLocks noChangeShapeType="1"/>
            </p:cNvSpPr>
            <p:nvPr/>
          </p:nvSpPr>
          <p:spPr bwMode="auto">
            <a:xfrm flipV="1">
              <a:off x="7820844" y="5004156"/>
              <a:ext cx="1587" cy="55013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48" name="Line 1326"/>
            <p:cNvSpPr>
              <a:spLocks noChangeShapeType="1"/>
            </p:cNvSpPr>
            <p:nvPr/>
          </p:nvSpPr>
          <p:spPr bwMode="auto">
            <a:xfrm flipV="1">
              <a:off x="7827194" y="4933953"/>
              <a:ext cx="1587" cy="62033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49" name="Line 1327"/>
            <p:cNvSpPr>
              <a:spLocks noChangeShapeType="1"/>
            </p:cNvSpPr>
            <p:nvPr/>
          </p:nvSpPr>
          <p:spPr bwMode="auto">
            <a:xfrm flipV="1">
              <a:off x="7839894" y="5009261"/>
              <a:ext cx="1587" cy="54502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50" name="Line 1328"/>
            <p:cNvSpPr>
              <a:spLocks noChangeShapeType="1"/>
            </p:cNvSpPr>
            <p:nvPr/>
          </p:nvSpPr>
          <p:spPr bwMode="auto">
            <a:xfrm flipV="1">
              <a:off x="7852594" y="4899490"/>
              <a:ext cx="1587" cy="65479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51" name="Line 1329"/>
            <p:cNvSpPr>
              <a:spLocks noChangeShapeType="1"/>
            </p:cNvSpPr>
            <p:nvPr/>
          </p:nvSpPr>
          <p:spPr bwMode="auto">
            <a:xfrm flipV="1">
              <a:off x="7858944" y="4928847"/>
              <a:ext cx="1587" cy="62543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52" name="Line 1330"/>
            <p:cNvSpPr>
              <a:spLocks noChangeShapeType="1"/>
            </p:cNvSpPr>
            <p:nvPr/>
          </p:nvSpPr>
          <p:spPr bwMode="auto">
            <a:xfrm flipV="1">
              <a:off x="7871644" y="4863751"/>
              <a:ext cx="1587" cy="69053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53" name="Line 1331"/>
            <p:cNvSpPr>
              <a:spLocks noChangeShapeType="1"/>
            </p:cNvSpPr>
            <p:nvPr/>
          </p:nvSpPr>
          <p:spPr bwMode="auto">
            <a:xfrm flipV="1">
              <a:off x="7884344" y="4884173"/>
              <a:ext cx="1587" cy="67011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54" name="Line 1332"/>
            <p:cNvSpPr>
              <a:spLocks noChangeShapeType="1"/>
            </p:cNvSpPr>
            <p:nvPr/>
          </p:nvSpPr>
          <p:spPr bwMode="auto">
            <a:xfrm flipV="1">
              <a:off x="7897044" y="4858645"/>
              <a:ext cx="1587" cy="69564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55" name="Line 1333"/>
            <p:cNvSpPr>
              <a:spLocks noChangeShapeType="1"/>
            </p:cNvSpPr>
            <p:nvPr/>
          </p:nvSpPr>
          <p:spPr bwMode="auto">
            <a:xfrm flipV="1">
              <a:off x="7903394" y="4879068"/>
              <a:ext cx="1587" cy="67521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56" name="Line 1334"/>
            <p:cNvSpPr>
              <a:spLocks noChangeShapeType="1"/>
            </p:cNvSpPr>
            <p:nvPr/>
          </p:nvSpPr>
          <p:spPr bwMode="auto">
            <a:xfrm flipV="1">
              <a:off x="7916094" y="4752703"/>
              <a:ext cx="1587" cy="80158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57" name="Line 1335"/>
            <p:cNvSpPr>
              <a:spLocks noChangeShapeType="1"/>
            </p:cNvSpPr>
            <p:nvPr/>
          </p:nvSpPr>
          <p:spPr bwMode="auto">
            <a:xfrm flipV="1">
              <a:off x="7928794" y="4768020"/>
              <a:ext cx="1587" cy="78626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58" name="Line 1336"/>
            <p:cNvSpPr>
              <a:spLocks noChangeShapeType="1"/>
            </p:cNvSpPr>
            <p:nvPr/>
          </p:nvSpPr>
          <p:spPr bwMode="auto">
            <a:xfrm flipV="1">
              <a:off x="7935144" y="4853540"/>
              <a:ext cx="1587" cy="70074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59" name="Line 1337"/>
            <p:cNvSpPr>
              <a:spLocks noChangeShapeType="1"/>
            </p:cNvSpPr>
            <p:nvPr/>
          </p:nvSpPr>
          <p:spPr bwMode="auto">
            <a:xfrm flipV="1">
              <a:off x="7946256" y="4873962"/>
              <a:ext cx="1587" cy="68032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60" name="Line 1338"/>
            <p:cNvSpPr>
              <a:spLocks noChangeShapeType="1"/>
            </p:cNvSpPr>
            <p:nvPr/>
          </p:nvSpPr>
          <p:spPr bwMode="auto">
            <a:xfrm flipV="1">
              <a:off x="7958956" y="4803759"/>
              <a:ext cx="1587" cy="75052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61" name="Line 1339"/>
            <p:cNvSpPr>
              <a:spLocks noChangeShapeType="1"/>
            </p:cNvSpPr>
            <p:nvPr/>
          </p:nvSpPr>
          <p:spPr bwMode="auto">
            <a:xfrm flipV="1">
              <a:off x="7965306" y="4848434"/>
              <a:ext cx="1587" cy="70585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62" name="Line 1340"/>
            <p:cNvSpPr>
              <a:spLocks noChangeShapeType="1"/>
            </p:cNvSpPr>
            <p:nvPr/>
          </p:nvSpPr>
          <p:spPr bwMode="auto">
            <a:xfrm flipV="1">
              <a:off x="7978006" y="4783337"/>
              <a:ext cx="1587" cy="77094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63" name="Line 1341"/>
            <p:cNvSpPr>
              <a:spLocks noChangeShapeType="1"/>
            </p:cNvSpPr>
            <p:nvPr/>
          </p:nvSpPr>
          <p:spPr bwMode="auto">
            <a:xfrm flipV="1">
              <a:off x="7990706" y="4793548"/>
              <a:ext cx="1587" cy="76073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64" name="Line 1342"/>
            <p:cNvSpPr>
              <a:spLocks noChangeShapeType="1"/>
            </p:cNvSpPr>
            <p:nvPr/>
          </p:nvSpPr>
          <p:spPr bwMode="auto">
            <a:xfrm flipV="1">
              <a:off x="8003406" y="4742492"/>
              <a:ext cx="1587" cy="81179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65" name="Line 1343"/>
            <p:cNvSpPr>
              <a:spLocks noChangeShapeType="1"/>
            </p:cNvSpPr>
            <p:nvPr/>
          </p:nvSpPr>
          <p:spPr bwMode="auto">
            <a:xfrm flipV="1">
              <a:off x="8009756" y="4757809"/>
              <a:ext cx="1587" cy="79647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66" name="Line 1344"/>
            <p:cNvSpPr>
              <a:spLocks noChangeShapeType="1"/>
            </p:cNvSpPr>
            <p:nvPr/>
          </p:nvSpPr>
          <p:spPr bwMode="auto">
            <a:xfrm flipV="1">
              <a:off x="8022456" y="4838223"/>
              <a:ext cx="1587" cy="71606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67" name="Line 1345"/>
            <p:cNvSpPr>
              <a:spLocks noChangeShapeType="1"/>
            </p:cNvSpPr>
            <p:nvPr/>
          </p:nvSpPr>
          <p:spPr bwMode="auto">
            <a:xfrm flipV="1">
              <a:off x="8035156" y="4868857"/>
              <a:ext cx="1587" cy="68543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68" name="Line 1346"/>
            <p:cNvSpPr>
              <a:spLocks noChangeShapeType="1"/>
            </p:cNvSpPr>
            <p:nvPr/>
          </p:nvSpPr>
          <p:spPr bwMode="auto">
            <a:xfrm flipV="1">
              <a:off x="8041506" y="4913530"/>
              <a:ext cx="1587" cy="64075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69" name="Line 1347"/>
            <p:cNvSpPr>
              <a:spLocks noChangeShapeType="1"/>
            </p:cNvSpPr>
            <p:nvPr/>
          </p:nvSpPr>
          <p:spPr bwMode="auto">
            <a:xfrm flipV="1">
              <a:off x="8054206" y="4923742"/>
              <a:ext cx="1587" cy="63054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0" name="Line 1348"/>
            <p:cNvSpPr>
              <a:spLocks noChangeShapeType="1"/>
            </p:cNvSpPr>
            <p:nvPr/>
          </p:nvSpPr>
          <p:spPr bwMode="auto">
            <a:xfrm flipV="1">
              <a:off x="8065319" y="4848434"/>
              <a:ext cx="1587" cy="70585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1" name="Line 1349"/>
            <p:cNvSpPr>
              <a:spLocks noChangeShapeType="1"/>
            </p:cNvSpPr>
            <p:nvPr/>
          </p:nvSpPr>
          <p:spPr bwMode="auto">
            <a:xfrm flipV="1">
              <a:off x="8071669" y="4793548"/>
              <a:ext cx="1587" cy="76073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2" name="Line 1350"/>
            <p:cNvSpPr>
              <a:spLocks noChangeShapeType="1"/>
            </p:cNvSpPr>
            <p:nvPr/>
          </p:nvSpPr>
          <p:spPr bwMode="auto">
            <a:xfrm flipV="1">
              <a:off x="8084369" y="4672290"/>
              <a:ext cx="1587" cy="88199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3" name="Line 1351"/>
            <p:cNvSpPr>
              <a:spLocks noChangeShapeType="1"/>
            </p:cNvSpPr>
            <p:nvPr/>
          </p:nvSpPr>
          <p:spPr bwMode="auto">
            <a:xfrm flipV="1">
              <a:off x="8097069" y="4682501"/>
              <a:ext cx="1587" cy="87178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4" name="Line 1352"/>
            <p:cNvSpPr>
              <a:spLocks noChangeShapeType="1"/>
            </p:cNvSpPr>
            <p:nvPr/>
          </p:nvSpPr>
          <p:spPr bwMode="auto">
            <a:xfrm flipV="1">
              <a:off x="8109769" y="4808865"/>
              <a:ext cx="1587" cy="74542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5" name="Line 1353"/>
            <p:cNvSpPr>
              <a:spLocks noChangeShapeType="1"/>
            </p:cNvSpPr>
            <p:nvPr/>
          </p:nvSpPr>
          <p:spPr bwMode="auto">
            <a:xfrm flipV="1">
              <a:off x="8116119" y="4913530"/>
              <a:ext cx="1587" cy="64075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6" name="Line 1354"/>
            <p:cNvSpPr>
              <a:spLocks noChangeShapeType="1"/>
            </p:cNvSpPr>
            <p:nvPr/>
          </p:nvSpPr>
          <p:spPr bwMode="auto">
            <a:xfrm flipV="1">
              <a:off x="8128819" y="4889279"/>
              <a:ext cx="1587" cy="66500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7" name="Line 1355"/>
            <p:cNvSpPr>
              <a:spLocks noChangeShapeType="1"/>
            </p:cNvSpPr>
            <p:nvPr/>
          </p:nvSpPr>
          <p:spPr bwMode="auto">
            <a:xfrm flipV="1">
              <a:off x="8141519" y="4803759"/>
              <a:ext cx="1587" cy="75052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8" name="Line 1356"/>
            <p:cNvSpPr>
              <a:spLocks noChangeShapeType="1"/>
            </p:cNvSpPr>
            <p:nvPr/>
          </p:nvSpPr>
          <p:spPr bwMode="auto">
            <a:xfrm flipV="1">
              <a:off x="8147869" y="4884173"/>
              <a:ext cx="1587" cy="67011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9" name="Line 1357"/>
            <p:cNvSpPr>
              <a:spLocks noChangeShapeType="1"/>
            </p:cNvSpPr>
            <p:nvPr/>
          </p:nvSpPr>
          <p:spPr bwMode="auto">
            <a:xfrm flipV="1">
              <a:off x="8160569" y="4990115"/>
              <a:ext cx="1587" cy="56417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0" name="Line 1358"/>
            <p:cNvSpPr>
              <a:spLocks noChangeShapeType="1"/>
            </p:cNvSpPr>
            <p:nvPr/>
          </p:nvSpPr>
          <p:spPr bwMode="auto">
            <a:xfrm flipV="1">
              <a:off x="8173269" y="4974798"/>
              <a:ext cx="1587" cy="5794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1" name="Line 1359"/>
            <p:cNvSpPr>
              <a:spLocks noChangeShapeType="1"/>
            </p:cNvSpPr>
            <p:nvPr/>
          </p:nvSpPr>
          <p:spPr bwMode="auto">
            <a:xfrm flipV="1">
              <a:off x="8179619" y="4889279"/>
              <a:ext cx="1587" cy="66500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2" name="Line 1360"/>
            <p:cNvSpPr>
              <a:spLocks noChangeShapeType="1"/>
            </p:cNvSpPr>
            <p:nvPr/>
          </p:nvSpPr>
          <p:spPr bwMode="auto">
            <a:xfrm flipV="1">
              <a:off x="8190731" y="4868857"/>
              <a:ext cx="1587" cy="68543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3" name="Line 1361"/>
            <p:cNvSpPr>
              <a:spLocks noChangeShapeType="1"/>
            </p:cNvSpPr>
            <p:nvPr/>
          </p:nvSpPr>
          <p:spPr bwMode="auto">
            <a:xfrm flipV="1">
              <a:off x="8203431" y="4858645"/>
              <a:ext cx="1587" cy="69564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4" name="Line 1362"/>
            <p:cNvSpPr>
              <a:spLocks noChangeShapeType="1"/>
            </p:cNvSpPr>
            <p:nvPr/>
          </p:nvSpPr>
          <p:spPr bwMode="auto">
            <a:xfrm flipV="1">
              <a:off x="8216131" y="4944164"/>
              <a:ext cx="1587" cy="61012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5" name="Line 1363"/>
            <p:cNvSpPr>
              <a:spLocks noChangeShapeType="1"/>
            </p:cNvSpPr>
            <p:nvPr/>
          </p:nvSpPr>
          <p:spPr bwMode="auto">
            <a:xfrm flipV="1">
              <a:off x="8222481" y="4974798"/>
              <a:ext cx="1587" cy="5794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6" name="Line 1364"/>
            <p:cNvSpPr>
              <a:spLocks noChangeShapeType="1"/>
            </p:cNvSpPr>
            <p:nvPr/>
          </p:nvSpPr>
          <p:spPr bwMode="auto">
            <a:xfrm flipV="1">
              <a:off x="8235181" y="4985009"/>
              <a:ext cx="1587" cy="56927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7" name="Line 1365"/>
            <p:cNvSpPr>
              <a:spLocks noChangeShapeType="1"/>
            </p:cNvSpPr>
            <p:nvPr/>
          </p:nvSpPr>
          <p:spPr bwMode="auto">
            <a:xfrm flipV="1">
              <a:off x="8247881" y="4904596"/>
              <a:ext cx="1587" cy="64969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8" name="Line 1366"/>
            <p:cNvSpPr>
              <a:spLocks noChangeShapeType="1"/>
            </p:cNvSpPr>
            <p:nvPr/>
          </p:nvSpPr>
          <p:spPr bwMode="auto">
            <a:xfrm flipV="1">
              <a:off x="8254231" y="4894385"/>
              <a:ext cx="1587" cy="65990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9" name="Line 1367"/>
            <p:cNvSpPr>
              <a:spLocks noChangeShapeType="1"/>
            </p:cNvSpPr>
            <p:nvPr/>
          </p:nvSpPr>
          <p:spPr bwMode="auto">
            <a:xfrm flipV="1">
              <a:off x="8266931" y="4923742"/>
              <a:ext cx="1587" cy="63054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0" name="Line 1368"/>
            <p:cNvSpPr>
              <a:spLocks noChangeShapeType="1"/>
            </p:cNvSpPr>
            <p:nvPr/>
          </p:nvSpPr>
          <p:spPr bwMode="auto">
            <a:xfrm flipV="1">
              <a:off x="8279631" y="4928847"/>
              <a:ext cx="1587" cy="62543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1" name="Line 1369"/>
            <p:cNvSpPr>
              <a:spLocks noChangeShapeType="1"/>
            </p:cNvSpPr>
            <p:nvPr/>
          </p:nvSpPr>
          <p:spPr bwMode="auto">
            <a:xfrm flipV="1">
              <a:off x="8285981" y="4913530"/>
              <a:ext cx="1587" cy="64075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2" name="Line 1370"/>
            <p:cNvSpPr>
              <a:spLocks noChangeShapeType="1"/>
            </p:cNvSpPr>
            <p:nvPr/>
          </p:nvSpPr>
          <p:spPr bwMode="auto">
            <a:xfrm flipV="1">
              <a:off x="8298681" y="4990115"/>
              <a:ext cx="1587" cy="56417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3" name="Line 1371"/>
            <p:cNvSpPr>
              <a:spLocks noChangeShapeType="1"/>
            </p:cNvSpPr>
            <p:nvPr/>
          </p:nvSpPr>
          <p:spPr bwMode="auto">
            <a:xfrm flipV="1">
              <a:off x="8309794" y="5070529"/>
              <a:ext cx="1587" cy="48375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4" name="Line 1372"/>
            <p:cNvSpPr>
              <a:spLocks noChangeShapeType="1"/>
            </p:cNvSpPr>
            <p:nvPr/>
          </p:nvSpPr>
          <p:spPr bwMode="auto">
            <a:xfrm flipV="1">
              <a:off x="8322494" y="4974798"/>
              <a:ext cx="1587" cy="5794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5" name="Line 1373"/>
            <p:cNvSpPr>
              <a:spLocks noChangeShapeType="1"/>
            </p:cNvSpPr>
            <p:nvPr/>
          </p:nvSpPr>
          <p:spPr bwMode="auto">
            <a:xfrm flipV="1">
              <a:off x="8328844" y="4954375"/>
              <a:ext cx="1587" cy="59991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6" name="Line 1374"/>
            <p:cNvSpPr>
              <a:spLocks noChangeShapeType="1"/>
            </p:cNvSpPr>
            <p:nvPr/>
          </p:nvSpPr>
          <p:spPr bwMode="auto">
            <a:xfrm flipV="1">
              <a:off x="8341544" y="4995220"/>
              <a:ext cx="1587" cy="55906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7" name="Line 1375"/>
            <p:cNvSpPr>
              <a:spLocks noChangeShapeType="1"/>
            </p:cNvSpPr>
            <p:nvPr/>
          </p:nvSpPr>
          <p:spPr bwMode="auto">
            <a:xfrm flipV="1">
              <a:off x="8354244" y="4969692"/>
              <a:ext cx="1587" cy="58459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8" name="Line 1376"/>
            <p:cNvSpPr>
              <a:spLocks noChangeShapeType="1"/>
            </p:cNvSpPr>
            <p:nvPr/>
          </p:nvSpPr>
          <p:spPr bwMode="auto">
            <a:xfrm flipV="1">
              <a:off x="8360594" y="4853540"/>
              <a:ext cx="1587" cy="70074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9" name="Line 1377"/>
            <p:cNvSpPr>
              <a:spLocks noChangeShapeType="1"/>
            </p:cNvSpPr>
            <p:nvPr/>
          </p:nvSpPr>
          <p:spPr bwMode="auto">
            <a:xfrm flipV="1">
              <a:off x="8373294" y="5090951"/>
              <a:ext cx="1587" cy="46333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0" name="Line 1378"/>
            <p:cNvSpPr>
              <a:spLocks noChangeShapeType="1"/>
            </p:cNvSpPr>
            <p:nvPr/>
          </p:nvSpPr>
          <p:spPr bwMode="auto">
            <a:xfrm flipV="1">
              <a:off x="8385994" y="4964587"/>
              <a:ext cx="1587" cy="58970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1" name="Line 1379"/>
            <p:cNvSpPr>
              <a:spLocks noChangeShapeType="1"/>
            </p:cNvSpPr>
            <p:nvPr/>
          </p:nvSpPr>
          <p:spPr bwMode="auto">
            <a:xfrm flipV="1">
              <a:off x="8398694" y="5186681"/>
              <a:ext cx="1587" cy="36760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2" name="Line 1380"/>
            <p:cNvSpPr>
              <a:spLocks noChangeShapeType="1"/>
            </p:cNvSpPr>
            <p:nvPr/>
          </p:nvSpPr>
          <p:spPr bwMode="auto">
            <a:xfrm>
              <a:off x="5677719" y="5554286"/>
              <a:ext cx="2720975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3" name="Rectangle 1381"/>
            <p:cNvSpPr>
              <a:spLocks noChangeArrowheads="1"/>
            </p:cNvSpPr>
            <p:nvPr/>
          </p:nvSpPr>
          <p:spPr bwMode="auto">
            <a:xfrm>
              <a:off x="6493342" y="3800663"/>
              <a:ext cx="1175002" cy="136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 smtClean="0">
                  <a:solidFill>
                    <a:srgbClr val="000000"/>
                  </a:solidFill>
                  <a:latin typeface="Helvetica" charset="0"/>
                  <a:cs typeface="Arial" pitchFamily="34" charset="0"/>
                </a:rPr>
                <a:t>Histogram</a:t>
              </a:r>
              <a:r>
                <a:rPr lang="de-DE" sz="1100" dirty="0" smtClean="0">
                  <a:solidFill>
                    <a:srgbClr val="000000"/>
                  </a:solidFill>
                  <a:latin typeface="Helvetica" charset="0"/>
                  <a:cs typeface="Arial" pitchFamily="34" charset="0"/>
                </a:rPr>
                <a:t> </a:t>
              </a:r>
              <a:r>
                <a:rPr kumimoji="0" lang="de-DE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Level 1</a:t>
              </a:r>
              <a:endParaRPr kumimoji="0" lang="de-DE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4" name="Rectangle 1382"/>
            <p:cNvSpPr>
              <a:spLocks noChangeArrowheads="1"/>
            </p:cNvSpPr>
            <p:nvPr/>
          </p:nvSpPr>
          <p:spPr bwMode="auto">
            <a:xfrm>
              <a:off x="5677719" y="5554286"/>
              <a:ext cx="2720975" cy="130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5" name="Rectangle 1383"/>
            <p:cNvSpPr>
              <a:spLocks noChangeArrowheads="1"/>
            </p:cNvSpPr>
            <p:nvPr/>
          </p:nvSpPr>
          <p:spPr bwMode="auto">
            <a:xfrm>
              <a:off x="5677719" y="5554286"/>
              <a:ext cx="2720975" cy="13019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pic>
          <p:nvPicPr>
            <p:cNvPr id="3106" name="Picture 138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677719" y="5554286"/>
              <a:ext cx="2720975" cy="135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7" name="Rectangle 1385"/>
            <p:cNvSpPr>
              <a:spLocks noChangeArrowheads="1"/>
            </p:cNvSpPr>
            <p:nvPr/>
          </p:nvSpPr>
          <p:spPr bwMode="auto">
            <a:xfrm>
              <a:off x="5677719" y="5554286"/>
              <a:ext cx="2720975" cy="1301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8" name="Line 1386"/>
            <p:cNvSpPr>
              <a:spLocks noChangeShapeType="1"/>
            </p:cNvSpPr>
            <p:nvPr/>
          </p:nvSpPr>
          <p:spPr bwMode="auto">
            <a:xfrm>
              <a:off x="5677719" y="5684480"/>
              <a:ext cx="2720975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9" name="Line 1387"/>
            <p:cNvSpPr>
              <a:spLocks noChangeShapeType="1"/>
            </p:cNvSpPr>
            <p:nvPr/>
          </p:nvSpPr>
          <p:spPr bwMode="auto">
            <a:xfrm>
              <a:off x="5677719" y="5554286"/>
              <a:ext cx="2720975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10" name="Line 1388"/>
            <p:cNvSpPr>
              <a:spLocks noChangeShapeType="1"/>
            </p:cNvSpPr>
            <p:nvPr/>
          </p:nvSpPr>
          <p:spPr bwMode="auto">
            <a:xfrm>
              <a:off x="8398694" y="5554286"/>
              <a:ext cx="1587" cy="1301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11" name="Line 1389"/>
            <p:cNvSpPr>
              <a:spLocks noChangeShapeType="1"/>
            </p:cNvSpPr>
            <p:nvPr/>
          </p:nvSpPr>
          <p:spPr bwMode="auto">
            <a:xfrm>
              <a:off x="5677719" y="5554286"/>
              <a:ext cx="1587" cy="1301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12" name="Line 1390"/>
            <p:cNvSpPr>
              <a:spLocks noChangeShapeType="1"/>
            </p:cNvSpPr>
            <p:nvPr/>
          </p:nvSpPr>
          <p:spPr bwMode="auto">
            <a:xfrm>
              <a:off x="5677719" y="5684480"/>
              <a:ext cx="2720975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13" name="Line 1391"/>
            <p:cNvSpPr>
              <a:spLocks noChangeShapeType="1"/>
            </p:cNvSpPr>
            <p:nvPr/>
          </p:nvSpPr>
          <p:spPr bwMode="auto">
            <a:xfrm>
              <a:off x="5677719" y="5554286"/>
              <a:ext cx="1587" cy="1301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14" name="Line 1392"/>
            <p:cNvSpPr>
              <a:spLocks noChangeShapeType="1"/>
            </p:cNvSpPr>
            <p:nvPr/>
          </p:nvSpPr>
          <p:spPr bwMode="auto">
            <a:xfrm flipV="1">
              <a:off x="5677719" y="5660228"/>
              <a:ext cx="1587" cy="2425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15" name="Line 1393"/>
            <p:cNvSpPr>
              <a:spLocks noChangeShapeType="1"/>
            </p:cNvSpPr>
            <p:nvPr/>
          </p:nvSpPr>
          <p:spPr bwMode="auto">
            <a:xfrm>
              <a:off x="5677719" y="5554286"/>
              <a:ext cx="1587" cy="204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16" name="Rectangle 1394"/>
            <p:cNvSpPr>
              <a:spLocks noChangeArrowheads="1"/>
            </p:cNvSpPr>
            <p:nvPr/>
          </p:nvSpPr>
          <p:spPr bwMode="auto">
            <a:xfrm>
              <a:off x="5658669" y="5699797"/>
              <a:ext cx="78548" cy="136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de-DE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7" name="Line 1395"/>
            <p:cNvSpPr>
              <a:spLocks noChangeShapeType="1"/>
            </p:cNvSpPr>
            <p:nvPr/>
          </p:nvSpPr>
          <p:spPr bwMode="auto">
            <a:xfrm flipV="1">
              <a:off x="6211119" y="5660228"/>
              <a:ext cx="1587" cy="2425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18" name="Line 1396"/>
            <p:cNvSpPr>
              <a:spLocks noChangeShapeType="1"/>
            </p:cNvSpPr>
            <p:nvPr/>
          </p:nvSpPr>
          <p:spPr bwMode="auto">
            <a:xfrm>
              <a:off x="6211119" y="5554286"/>
              <a:ext cx="1587" cy="204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19" name="Rectangle 1397"/>
            <p:cNvSpPr>
              <a:spLocks noChangeArrowheads="1"/>
            </p:cNvSpPr>
            <p:nvPr/>
          </p:nvSpPr>
          <p:spPr bwMode="auto">
            <a:xfrm>
              <a:off x="6166669" y="5699797"/>
              <a:ext cx="157094" cy="136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50</a:t>
              </a:r>
              <a:endParaRPr kumimoji="0" lang="de-DE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20" name="Line 1398"/>
            <p:cNvSpPr>
              <a:spLocks noChangeShapeType="1"/>
            </p:cNvSpPr>
            <p:nvPr/>
          </p:nvSpPr>
          <p:spPr bwMode="auto">
            <a:xfrm flipV="1">
              <a:off x="6742931" y="5660228"/>
              <a:ext cx="1587" cy="2425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21" name="Line 1399"/>
            <p:cNvSpPr>
              <a:spLocks noChangeShapeType="1"/>
            </p:cNvSpPr>
            <p:nvPr/>
          </p:nvSpPr>
          <p:spPr bwMode="auto">
            <a:xfrm>
              <a:off x="6742931" y="5554286"/>
              <a:ext cx="1587" cy="204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22" name="Rectangle 1400"/>
            <p:cNvSpPr>
              <a:spLocks noChangeArrowheads="1"/>
            </p:cNvSpPr>
            <p:nvPr/>
          </p:nvSpPr>
          <p:spPr bwMode="auto">
            <a:xfrm>
              <a:off x="6681019" y="5699797"/>
              <a:ext cx="235642" cy="136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100</a:t>
              </a:r>
              <a:endParaRPr kumimoji="0" lang="de-DE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23" name="Line 1401"/>
            <p:cNvSpPr>
              <a:spLocks noChangeShapeType="1"/>
            </p:cNvSpPr>
            <p:nvPr/>
          </p:nvSpPr>
          <p:spPr bwMode="auto">
            <a:xfrm flipV="1">
              <a:off x="7276331" y="5660228"/>
              <a:ext cx="1587" cy="2425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24" name="Line 1402"/>
            <p:cNvSpPr>
              <a:spLocks noChangeShapeType="1"/>
            </p:cNvSpPr>
            <p:nvPr/>
          </p:nvSpPr>
          <p:spPr bwMode="auto">
            <a:xfrm>
              <a:off x="7276331" y="5554286"/>
              <a:ext cx="1587" cy="204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25" name="Rectangle 1403"/>
            <p:cNvSpPr>
              <a:spLocks noChangeArrowheads="1"/>
            </p:cNvSpPr>
            <p:nvPr/>
          </p:nvSpPr>
          <p:spPr bwMode="auto">
            <a:xfrm>
              <a:off x="7214419" y="5699797"/>
              <a:ext cx="235642" cy="136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150</a:t>
              </a:r>
              <a:endParaRPr kumimoji="0" lang="de-DE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26" name="Line 1404"/>
            <p:cNvSpPr>
              <a:spLocks noChangeShapeType="1"/>
            </p:cNvSpPr>
            <p:nvPr/>
          </p:nvSpPr>
          <p:spPr bwMode="auto">
            <a:xfrm flipV="1">
              <a:off x="7809731" y="5660228"/>
              <a:ext cx="1587" cy="2425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27" name="Line 1405"/>
            <p:cNvSpPr>
              <a:spLocks noChangeShapeType="1"/>
            </p:cNvSpPr>
            <p:nvPr/>
          </p:nvSpPr>
          <p:spPr bwMode="auto">
            <a:xfrm>
              <a:off x="7809731" y="5554286"/>
              <a:ext cx="1587" cy="204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28" name="Rectangle 1406"/>
            <p:cNvSpPr>
              <a:spLocks noChangeArrowheads="1"/>
            </p:cNvSpPr>
            <p:nvPr/>
          </p:nvSpPr>
          <p:spPr bwMode="auto">
            <a:xfrm>
              <a:off x="7746231" y="5699797"/>
              <a:ext cx="235642" cy="136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200</a:t>
              </a:r>
              <a:endParaRPr kumimoji="0" lang="de-DE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29" name="Line 1407"/>
            <p:cNvSpPr>
              <a:spLocks noChangeShapeType="1"/>
            </p:cNvSpPr>
            <p:nvPr/>
          </p:nvSpPr>
          <p:spPr bwMode="auto">
            <a:xfrm flipV="1">
              <a:off x="8341544" y="5660228"/>
              <a:ext cx="1587" cy="2425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30" name="Line 1408"/>
            <p:cNvSpPr>
              <a:spLocks noChangeShapeType="1"/>
            </p:cNvSpPr>
            <p:nvPr/>
          </p:nvSpPr>
          <p:spPr bwMode="auto">
            <a:xfrm>
              <a:off x="8341544" y="5554286"/>
              <a:ext cx="1587" cy="204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31" name="Rectangle 1409"/>
            <p:cNvSpPr>
              <a:spLocks noChangeArrowheads="1"/>
            </p:cNvSpPr>
            <p:nvPr/>
          </p:nvSpPr>
          <p:spPr bwMode="auto">
            <a:xfrm>
              <a:off x="8279631" y="5699797"/>
              <a:ext cx="235642" cy="136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250</a:t>
              </a:r>
              <a:endParaRPr kumimoji="0" lang="de-DE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32" name="Line 1410"/>
            <p:cNvSpPr>
              <a:spLocks noChangeShapeType="1"/>
            </p:cNvSpPr>
            <p:nvPr/>
          </p:nvSpPr>
          <p:spPr bwMode="auto">
            <a:xfrm>
              <a:off x="5677719" y="5554286"/>
              <a:ext cx="25400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33" name="Line 1411"/>
            <p:cNvSpPr>
              <a:spLocks noChangeShapeType="1"/>
            </p:cNvSpPr>
            <p:nvPr/>
          </p:nvSpPr>
          <p:spPr bwMode="auto">
            <a:xfrm flipH="1">
              <a:off x="8366944" y="5554286"/>
              <a:ext cx="31750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34" name="Line 1412"/>
            <p:cNvSpPr>
              <a:spLocks noChangeShapeType="1"/>
            </p:cNvSpPr>
            <p:nvPr/>
          </p:nvSpPr>
          <p:spPr bwMode="auto">
            <a:xfrm>
              <a:off x="5677719" y="5619383"/>
              <a:ext cx="25400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35" name="Line 1413"/>
            <p:cNvSpPr>
              <a:spLocks noChangeShapeType="1"/>
            </p:cNvSpPr>
            <p:nvPr/>
          </p:nvSpPr>
          <p:spPr bwMode="auto">
            <a:xfrm flipH="1">
              <a:off x="8366944" y="5619383"/>
              <a:ext cx="31750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36" name="Line 1414"/>
            <p:cNvSpPr>
              <a:spLocks noChangeShapeType="1"/>
            </p:cNvSpPr>
            <p:nvPr/>
          </p:nvSpPr>
          <p:spPr bwMode="auto">
            <a:xfrm>
              <a:off x="5677719" y="5684480"/>
              <a:ext cx="25400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37" name="Line 1415"/>
            <p:cNvSpPr>
              <a:spLocks noChangeShapeType="1"/>
            </p:cNvSpPr>
            <p:nvPr/>
          </p:nvSpPr>
          <p:spPr bwMode="auto">
            <a:xfrm flipH="1">
              <a:off x="8366944" y="5684480"/>
              <a:ext cx="31750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38" name="Line 1416"/>
            <p:cNvSpPr>
              <a:spLocks noChangeShapeType="1"/>
            </p:cNvSpPr>
            <p:nvPr/>
          </p:nvSpPr>
          <p:spPr bwMode="auto">
            <a:xfrm>
              <a:off x="5677719" y="5684480"/>
              <a:ext cx="2720975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39" name="Line 1417"/>
            <p:cNvSpPr>
              <a:spLocks noChangeShapeType="1"/>
            </p:cNvSpPr>
            <p:nvPr/>
          </p:nvSpPr>
          <p:spPr bwMode="auto">
            <a:xfrm>
              <a:off x="5677719" y="5554286"/>
              <a:ext cx="2720975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40" name="Line 1418"/>
            <p:cNvSpPr>
              <a:spLocks noChangeShapeType="1"/>
            </p:cNvSpPr>
            <p:nvPr/>
          </p:nvSpPr>
          <p:spPr bwMode="auto">
            <a:xfrm>
              <a:off x="8398694" y="5554286"/>
              <a:ext cx="1587" cy="1301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41" name="Rectangle 1424"/>
            <p:cNvSpPr>
              <a:spLocks noChangeArrowheads="1"/>
            </p:cNvSpPr>
            <p:nvPr/>
          </p:nvSpPr>
          <p:spPr bwMode="auto">
            <a:xfrm>
              <a:off x="5752332" y="1761520"/>
              <a:ext cx="2735263" cy="16006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42" name="Rectangle 1425"/>
            <p:cNvSpPr>
              <a:spLocks noChangeArrowheads="1"/>
            </p:cNvSpPr>
            <p:nvPr/>
          </p:nvSpPr>
          <p:spPr bwMode="auto">
            <a:xfrm>
              <a:off x="5752332" y="1761520"/>
              <a:ext cx="2735263" cy="160061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43" name="Line 1426"/>
            <p:cNvSpPr>
              <a:spLocks noChangeShapeType="1"/>
            </p:cNvSpPr>
            <p:nvPr/>
          </p:nvSpPr>
          <p:spPr bwMode="auto">
            <a:xfrm>
              <a:off x="5752332" y="1761520"/>
              <a:ext cx="2735263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44" name="Line 1427"/>
            <p:cNvSpPr>
              <a:spLocks noChangeShapeType="1"/>
            </p:cNvSpPr>
            <p:nvPr/>
          </p:nvSpPr>
          <p:spPr bwMode="auto">
            <a:xfrm>
              <a:off x="5752332" y="3362133"/>
              <a:ext cx="2735263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45" name="Line 1428"/>
            <p:cNvSpPr>
              <a:spLocks noChangeShapeType="1"/>
            </p:cNvSpPr>
            <p:nvPr/>
          </p:nvSpPr>
          <p:spPr bwMode="auto">
            <a:xfrm flipV="1">
              <a:off x="8487594" y="1761520"/>
              <a:ext cx="1588" cy="1600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46" name="Line 1429"/>
            <p:cNvSpPr>
              <a:spLocks noChangeShapeType="1"/>
            </p:cNvSpPr>
            <p:nvPr/>
          </p:nvSpPr>
          <p:spPr bwMode="auto">
            <a:xfrm flipV="1">
              <a:off x="5752332" y="1761520"/>
              <a:ext cx="1588" cy="1600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47" name="Line 1430"/>
            <p:cNvSpPr>
              <a:spLocks noChangeShapeType="1"/>
            </p:cNvSpPr>
            <p:nvPr/>
          </p:nvSpPr>
          <p:spPr bwMode="auto">
            <a:xfrm>
              <a:off x="5752332" y="3362133"/>
              <a:ext cx="2735263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48" name="Line 1431"/>
            <p:cNvSpPr>
              <a:spLocks noChangeShapeType="1"/>
            </p:cNvSpPr>
            <p:nvPr/>
          </p:nvSpPr>
          <p:spPr bwMode="auto">
            <a:xfrm flipV="1">
              <a:off x="5752332" y="1761520"/>
              <a:ext cx="1588" cy="1600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49" name="Line 1432"/>
            <p:cNvSpPr>
              <a:spLocks noChangeShapeType="1"/>
            </p:cNvSpPr>
            <p:nvPr/>
          </p:nvSpPr>
          <p:spPr bwMode="auto">
            <a:xfrm flipV="1">
              <a:off x="5752332" y="3336605"/>
              <a:ext cx="1588" cy="255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50" name="Line 1433"/>
            <p:cNvSpPr>
              <a:spLocks noChangeShapeType="1"/>
            </p:cNvSpPr>
            <p:nvPr/>
          </p:nvSpPr>
          <p:spPr bwMode="auto">
            <a:xfrm>
              <a:off x="5752332" y="1761520"/>
              <a:ext cx="1588" cy="204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51" name="Line 1434"/>
            <p:cNvSpPr>
              <a:spLocks noChangeShapeType="1"/>
            </p:cNvSpPr>
            <p:nvPr/>
          </p:nvSpPr>
          <p:spPr bwMode="auto">
            <a:xfrm flipV="1">
              <a:off x="6287319" y="3336605"/>
              <a:ext cx="1588" cy="255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52" name="Line 1435"/>
            <p:cNvSpPr>
              <a:spLocks noChangeShapeType="1"/>
            </p:cNvSpPr>
            <p:nvPr/>
          </p:nvSpPr>
          <p:spPr bwMode="auto">
            <a:xfrm>
              <a:off x="6287319" y="1761520"/>
              <a:ext cx="1588" cy="204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53" name="Line 1436"/>
            <p:cNvSpPr>
              <a:spLocks noChangeShapeType="1"/>
            </p:cNvSpPr>
            <p:nvPr/>
          </p:nvSpPr>
          <p:spPr bwMode="auto">
            <a:xfrm flipV="1">
              <a:off x="6823894" y="3336605"/>
              <a:ext cx="1588" cy="255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54" name="Line 1437"/>
            <p:cNvSpPr>
              <a:spLocks noChangeShapeType="1"/>
            </p:cNvSpPr>
            <p:nvPr/>
          </p:nvSpPr>
          <p:spPr bwMode="auto">
            <a:xfrm>
              <a:off x="6823894" y="1761520"/>
              <a:ext cx="1588" cy="204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55" name="Line 1438"/>
            <p:cNvSpPr>
              <a:spLocks noChangeShapeType="1"/>
            </p:cNvSpPr>
            <p:nvPr/>
          </p:nvSpPr>
          <p:spPr bwMode="auto">
            <a:xfrm flipV="1">
              <a:off x="7358882" y="3336605"/>
              <a:ext cx="1588" cy="255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56" name="Line 1439"/>
            <p:cNvSpPr>
              <a:spLocks noChangeShapeType="1"/>
            </p:cNvSpPr>
            <p:nvPr/>
          </p:nvSpPr>
          <p:spPr bwMode="auto">
            <a:xfrm>
              <a:off x="7358882" y="1761520"/>
              <a:ext cx="1588" cy="204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57" name="Line 1440"/>
            <p:cNvSpPr>
              <a:spLocks noChangeShapeType="1"/>
            </p:cNvSpPr>
            <p:nvPr/>
          </p:nvSpPr>
          <p:spPr bwMode="auto">
            <a:xfrm flipV="1">
              <a:off x="7893869" y="3336605"/>
              <a:ext cx="1588" cy="255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58" name="Line 1441"/>
            <p:cNvSpPr>
              <a:spLocks noChangeShapeType="1"/>
            </p:cNvSpPr>
            <p:nvPr/>
          </p:nvSpPr>
          <p:spPr bwMode="auto">
            <a:xfrm>
              <a:off x="7893869" y="1761520"/>
              <a:ext cx="1588" cy="204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59" name="Line 1442"/>
            <p:cNvSpPr>
              <a:spLocks noChangeShapeType="1"/>
            </p:cNvSpPr>
            <p:nvPr/>
          </p:nvSpPr>
          <p:spPr bwMode="auto">
            <a:xfrm flipV="1">
              <a:off x="8430444" y="3336605"/>
              <a:ext cx="1588" cy="255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60" name="Line 1443"/>
            <p:cNvSpPr>
              <a:spLocks noChangeShapeType="1"/>
            </p:cNvSpPr>
            <p:nvPr/>
          </p:nvSpPr>
          <p:spPr bwMode="auto">
            <a:xfrm>
              <a:off x="8430444" y="1761520"/>
              <a:ext cx="1588" cy="204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61" name="Line 1444"/>
            <p:cNvSpPr>
              <a:spLocks noChangeShapeType="1"/>
            </p:cNvSpPr>
            <p:nvPr/>
          </p:nvSpPr>
          <p:spPr bwMode="auto">
            <a:xfrm>
              <a:off x="5752332" y="3362133"/>
              <a:ext cx="25400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62" name="Line 1445"/>
            <p:cNvSpPr>
              <a:spLocks noChangeShapeType="1"/>
            </p:cNvSpPr>
            <p:nvPr/>
          </p:nvSpPr>
          <p:spPr bwMode="auto">
            <a:xfrm flipH="1">
              <a:off x="8455844" y="3362133"/>
              <a:ext cx="31750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63" name="Rectangle 1446"/>
            <p:cNvSpPr>
              <a:spLocks noChangeArrowheads="1"/>
            </p:cNvSpPr>
            <p:nvPr/>
          </p:nvSpPr>
          <p:spPr bwMode="auto">
            <a:xfrm>
              <a:off x="5567859" y="3301417"/>
              <a:ext cx="78548" cy="136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de-DE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64" name="Line 1447"/>
            <p:cNvSpPr>
              <a:spLocks noChangeShapeType="1"/>
            </p:cNvSpPr>
            <p:nvPr/>
          </p:nvSpPr>
          <p:spPr bwMode="auto">
            <a:xfrm>
              <a:off x="5752332" y="3053243"/>
              <a:ext cx="25400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65" name="Line 1448"/>
            <p:cNvSpPr>
              <a:spLocks noChangeShapeType="1"/>
            </p:cNvSpPr>
            <p:nvPr/>
          </p:nvSpPr>
          <p:spPr bwMode="auto">
            <a:xfrm flipH="1">
              <a:off x="8455844" y="3053243"/>
              <a:ext cx="31750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66" name="Rectangle 1449"/>
            <p:cNvSpPr>
              <a:spLocks noChangeArrowheads="1"/>
            </p:cNvSpPr>
            <p:nvPr/>
          </p:nvSpPr>
          <p:spPr bwMode="auto">
            <a:xfrm>
              <a:off x="5480546" y="2992527"/>
              <a:ext cx="226024" cy="129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5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500</a:t>
              </a:r>
              <a:endParaRPr kumimoji="0" lang="de-DE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67" name="Line 1450"/>
            <p:cNvSpPr>
              <a:spLocks noChangeShapeType="1"/>
            </p:cNvSpPr>
            <p:nvPr/>
          </p:nvSpPr>
          <p:spPr bwMode="auto">
            <a:xfrm>
              <a:off x="5752332" y="2749458"/>
              <a:ext cx="25400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68" name="Line 1451"/>
            <p:cNvSpPr>
              <a:spLocks noChangeShapeType="1"/>
            </p:cNvSpPr>
            <p:nvPr/>
          </p:nvSpPr>
          <p:spPr bwMode="auto">
            <a:xfrm flipH="1">
              <a:off x="8455844" y="2749458"/>
              <a:ext cx="31750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69" name="Rectangle 1452"/>
            <p:cNvSpPr>
              <a:spLocks noChangeArrowheads="1"/>
            </p:cNvSpPr>
            <p:nvPr/>
          </p:nvSpPr>
          <p:spPr bwMode="auto">
            <a:xfrm>
              <a:off x="5436096" y="2688742"/>
              <a:ext cx="301365" cy="129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5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1000</a:t>
              </a:r>
              <a:endParaRPr kumimoji="0" lang="de-DE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0" name="Line 1453"/>
            <p:cNvSpPr>
              <a:spLocks noChangeShapeType="1"/>
            </p:cNvSpPr>
            <p:nvPr/>
          </p:nvSpPr>
          <p:spPr bwMode="auto">
            <a:xfrm>
              <a:off x="5752332" y="2440568"/>
              <a:ext cx="25400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71" name="Line 1454"/>
            <p:cNvSpPr>
              <a:spLocks noChangeShapeType="1"/>
            </p:cNvSpPr>
            <p:nvPr/>
          </p:nvSpPr>
          <p:spPr bwMode="auto">
            <a:xfrm flipH="1">
              <a:off x="8455844" y="2440568"/>
              <a:ext cx="31750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72" name="Rectangle 1455"/>
            <p:cNvSpPr>
              <a:spLocks noChangeArrowheads="1"/>
            </p:cNvSpPr>
            <p:nvPr/>
          </p:nvSpPr>
          <p:spPr bwMode="auto">
            <a:xfrm>
              <a:off x="5436096" y="2379852"/>
              <a:ext cx="301365" cy="129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5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1500</a:t>
              </a:r>
              <a:endParaRPr kumimoji="0" lang="de-DE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3" name="Line 1456"/>
            <p:cNvSpPr>
              <a:spLocks noChangeShapeType="1"/>
            </p:cNvSpPr>
            <p:nvPr/>
          </p:nvSpPr>
          <p:spPr bwMode="auto">
            <a:xfrm>
              <a:off x="5752332" y="2136783"/>
              <a:ext cx="25400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74" name="Line 1457"/>
            <p:cNvSpPr>
              <a:spLocks noChangeShapeType="1"/>
            </p:cNvSpPr>
            <p:nvPr/>
          </p:nvSpPr>
          <p:spPr bwMode="auto">
            <a:xfrm flipH="1">
              <a:off x="8455844" y="2136783"/>
              <a:ext cx="31750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75" name="Rectangle 1458"/>
            <p:cNvSpPr>
              <a:spLocks noChangeArrowheads="1"/>
            </p:cNvSpPr>
            <p:nvPr/>
          </p:nvSpPr>
          <p:spPr bwMode="auto">
            <a:xfrm>
              <a:off x="5436096" y="2076067"/>
              <a:ext cx="301365" cy="129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5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2000</a:t>
              </a:r>
              <a:endParaRPr kumimoji="0" lang="de-DE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6" name="Line 1459"/>
            <p:cNvSpPr>
              <a:spLocks noChangeShapeType="1"/>
            </p:cNvSpPr>
            <p:nvPr/>
          </p:nvSpPr>
          <p:spPr bwMode="auto">
            <a:xfrm>
              <a:off x="5752332" y="1827893"/>
              <a:ext cx="25400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77" name="Line 1460"/>
            <p:cNvSpPr>
              <a:spLocks noChangeShapeType="1"/>
            </p:cNvSpPr>
            <p:nvPr/>
          </p:nvSpPr>
          <p:spPr bwMode="auto">
            <a:xfrm flipH="1">
              <a:off x="8455844" y="1827893"/>
              <a:ext cx="31750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78" name="Rectangle 1461"/>
            <p:cNvSpPr>
              <a:spLocks noChangeArrowheads="1"/>
            </p:cNvSpPr>
            <p:nvPr/>
          </p:nvSpPr>
          <p:spPr bwMode="auto">
            <a:xfrm>
              <a:off x="5436096" y="1767177"/>
              <a:ext cx="301365" cy="129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5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2500</a:t>
              </a:r>
              <a:endParaRPr kumimoji="0" lang="de-DE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9" name="Line 1462"/>
            <p:cNvSpPr>
              <a:spLocks noChangeShapeType="1"/>
            </p:cNvSpPr>
            <p:nvPr/>
          </p:nvSpPr>
          <p:spPr bwMode="auto">
            <a:xfrm>
              <a:off x="5752332" y="1761520"/>
              <a:ext cx="2735263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0" name="Line 1463"/>
            <p:cNvSpPr>
              <a:spLocks noChangeShapeType="1"/>
            </p:cNvSpPr>
            <p:nvPr/>
          </p:nvSpPr>
          <p:spPr bwMode="auto">
            <a:xfrm>
              <a:off x="5752332" y="3362133"/>
              <a:ext cx="2735263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1" name="Line 1464"/>
            <p:cNvSpPr>
              <a:spLocks noChangeShapeType="1"/>
            </p:cNvSpPr>
            <p:nvPr/>
          </p:nvSpPr>
          <p:spPr bwMode="auto">
            <a:xfrm flipV="1">
              <a:off x="8487594" y="1761520"/>
              <a:ext cx="1588" cy="1600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2" name="Line 1465"/>
            <p:cNvSpPr>
              <a:spLocks noChangeShapeType="1"/>
            </p:cNvSpPr>
            <p:nvPr/>
          </p:nvSpPr>
          <p:spPr bwMode="auto">
            <a:xfrm flipV="1">
              <a:off x="5752332" y="1761520"/>
              <a:ext cx="1588" cy="16006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3" name="Oval 1466"/>
            <p:cNvSpPr>
              <a:spLocks noChangeArrowheads="1"/>
            </p:cNvSpPr>
            <p:nvPr/>
          </p:nvSpPr>
          <p:spPr bwMode="auto">
            <a:xfrm>
              <a:off x="5745982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600"/>
            </a:p>
          </p:txBody>
        </p:sp>
        <p:sp>
          <p:nvSpPr>
            <p:cNvPr id="3184" name="Oval 1467"/>
            <p:cNvSpPr>
              <a:spLocks noChangeArrowheads="1"/>
            </p:cNvSpPr>
            <p:nvPr/>
          </p:nvSpPr>
          <p:spPr bwMode="auto">
            <a:xfrm>
              <a:off x="5752332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5" name="Oval 1468"/>
            <p:cNvSpPr>
              <a:spLocks noChangeArrowheads="1"/>
            </p:cNvSpPr>
            <p:nvPr/>
          </p:nvSpPr>
          <p:spPr bwMode="auto">
            <a:xfrm>
              <a:off x="5765032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6" name="Oval 1469"/>
            <p:cNvSpPr>
              <a:spLocks noChangeArrowheads="1"/>
            </p:cNvSpPr>
            <p:nvPr/>
          </p:nvSpPr>
          <p:spPr bwMode="auto">
            <a:xfrm>
              <a:off x="5777732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7" name="Oval 1470"/>
            <p:cNvSpPr>
              <a:spLocks noChangeArrowheads="1"/>
            </p:cNvSpPr>
            <p:nvPr/>
          </p:nvSpPr>
          <p:spPr bwMode="auto">
            <a:xfrm>
              <a:off x="5784082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8" name="Oval 1471"/>
            <p:cNvSpPr>
              <a:spLocks noChangeArrowheads="1"/>
            </p:cNvSpPr>
            <p:nvPr/>
          </p:nvSpPr>
          <p:spPr bwMode="auto">
            <a:xfrm>
              <a:off x="5796782" y="3357028"/>
              <a:ext cx="17463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9" name="Oval 1472"/>
            <p:cNvSpPr>
              <a:spLocks noChangeArrowheads="1"/>
            </p:cNvSpPr>
            <p:nvPr/>
          </p:nvSpPr>
          <p:spPr bwMode="auto">
            <a:xfrm>
              <a:off x="5809482" y="3357028"/>
              <a:ext cx="17463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0" name="Oval 1473"/>
            <p:cNvSpPr>
              <a:spLocks noChangeArrowheads="1"/>
            </p:cNvSpPr>
            <p:nvPr/>
          </p:nvSpPr>
          <p:spPr bwMode="auto">
            <a:xfrm>
              <a:off x="581424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1" name="Oval 1474"/>
            <p:cNvSpPr>
              <a:spLocks noChangeArrowheads="1"/>
            </p:cNvSpPr>
            <p:nvPr/>
          </p:nvSpPr>
          <p:spPr bwMode="auto">
            <a:xfrm>
              <a:off x="582694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2" name="Oval 1475"/>
            <p:cNvSpPr>
              <a:spLocks noChangeArrowheads="1"/>
            </p:cNvSpPr>
            <p:nvPr/>
          </p:nvSpPr>
          <p:spPr bwMode="auto">
            <a:xfrm>
              <a:off x="583964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3" name="Oval 1476"/>
            <p:cNvSpPr>
              <a:spLocks noChangeArrowheads="1"/>
            </p:cNvSpPr>
            <p:nvPr/>
          </p:nvSpPr>
          <p:spPr bwMode="auto">
            <a:xfrm>
              <a:off x="585234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4" name="Oval 1477"/>
            <p:cNvSpPr>
              <a:spLocks noChangeArrowheads="1"/>
            </p:cNvSpPr>
            <p:nvPr/>
          </p:nvSpPr>
          <p:spPr bwMode="auto">
            <a:xfrm>
              <a:off x="585869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5" name="Oval 1478"/>
            <p:cNvSpPr>
              <a:spLocks noChangeArrowheads="1"/>
            </p:cNvSpPr>
            <p:nvPr/>
          </p:nvSpPr>
          <p:spPr bwMode="auto">
            <a:xfrm>
              <a:off x="587139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6" name="Oval 1479"/>
            <p:cNvSpPr>
              <a:spLocks noChangeArrowheads="1"/>
            </p:cNvSpPr>
            <p:nvPr/>
          </p:nvSpPr>
          <p:spPr bwMode="auto">
            <a:xfrm>
              <a:off x="588409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7" name="Oval 1480"/>
            <p:cNvSpPr>
              <a:spLocks noChangeArrowheads="1"/>
            </p:cNvSpPr>
            <p:nvPr/>
          </p:nvSpPr>
          <p:spPr bwMode="auto">
            <a:xfrm>
              <a:off x="589044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8" name="Oval 1481"/>
            <p:cNvSpPr>
              <a:spLocks noChangeArrowheads="1"/>
            </p:cNvSpPr>
            <p:nvPr/>
          </p:nvSpPr>
          <p:spPr bwMode="auto">
            <a:xfrm>
              <a:off x="590314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9" name="Oval 1482"/>
            <p:cNvSpPr>
              <a:spLocks noChangeArrowheads="1"/>
            </p:cNvSpPr>
            <p:nvPr/>
          </p:nvSpPr>
          <p:spPr bwMode="auto">
            <a:xfrm>
              <a:off x="591584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0" name="Oval 1483"/>
            <p:cNvSpPr>
              <a:spLocks noChangeArrowheads="1"/>
            </p:cNvSpPr>
            <p:nvPr/>
          </p:nvSpPr>
          <p:spPr bwMode="auto">
            <a:xfrm>
              <a:off x="592219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1" name="Oval 1484"/>
            <p:cNvSpPr>
              <a:spLocks noChangeArrowheads="1"/>
            </p:cNvSpPr>
            <p:nvPr/>
          </p:nvSpPr>
          <p:spPr bwMode="auto">
            <a:xfrm>
              <a:off x="593489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2" name="Oval 1485"/>
            <p:cNvSpPr>
              <a:spLocks noChangeArrowheads="1"/>
            </p:cNvSpPr>
            <p:nvPr/>
          </p:nvSpPr>
          <p:spPr bwMode="auto">
            <a:xfrm>
              <a:off x="594759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3" name="Oval 1486"/>
            <p:cNvSpPr>
              <a:spLocks noChangeArrowheads="1"/>
            </p:cNvSpPr>
            <p:nvPr/>
          </p:nvSpPr>
          <p:spPr bwMode="auto">
            <a:xfrm>
              <a:off x="596029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4" name="Oval 1487"/>
            <p:cNvSpPr>
              <a:spLocks noChangeArrowheads="1"/>
            </p:cNvSpPr>
            <p:nvPr/>
          </p:nvSpPr>
          <p:spPr bwMode="auto">
            <a:xfrm>
              <a:off x="596664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5" name="Oval 1488"/>
            <p:cNvSpPr>
              <a:spLocks noChangeArrowheads="1"/>
            </p:cNvSpPr>
            <p:nvPr/>
          </p:nvSpPr>
          <p:spPr bwMode="auto">
            <a:xfrm>
              <a:off x="597934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6" name="Oval 1489"/>
            <p:cNvSpPr>
              <a:spLocks noChangeArrowheads="1"/>
            </p:cNvSpPr>
            <p:nvPr/>
          </p:nvSpPr>
          <p:spPr bwMode="auto">
            <a:xfrm>
              <a:off x="599204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7" name="Oval 1490"/>
            <p:cNvSpPr>
              <a:spLocks noChangeArrowheads="1"/>
            </p:cNvSpPr>
            <p:nvPr/>
          </p:nvSpPr>
          <p:spPr bwMode="auto">
            <a:xfrm>
              <a:off x="5998394" y="3357028"/>
              <a:ext cx="17463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8" name="Oval 1491"/>
            <p:cNvSpPr>
              <a:spLocks noChangeArrowheads="1"/>
            </p:cNvSpPr>
            <p:nvPr/>
          </p:nvSpPr>
          <p:spPr bwMode="auto">
            <a:xfrm>
              <a:off x="6011094" y="3357028"/>
              <a:ext cx="17463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9" name="Oval 1492"/>
            <p:cNvSpPr>
              <a:spLocks noChangeArrowheads="1"/>
            </p:cNvSpPr>
            <p:nvPr/>
          </p:nvSpPr>
          <p:spPr bwMode="auto">
            <a:xfrm>
              <a:off x="6022207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10" name="Oval 1493"/>
            <p:cNvSpPr>
              <a:spLocks noChangeArrowheads="1"/>
            </p:cNvSpPr>
            <p:nvPr/>
          </p:nvSpPr>
          <p:spPr bwMode="auto">
            <a:xfrm>
              <a:off x="6028557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11" name="Oval 1494"/>
            <p:cNvSpPr>
              <a:spLocks noChangeArrowheads="1"/>
            </p:cNvSpPr>
            <p:nvPr/>
          </p:nvSpPr>
          <p:spPr bwMode="auto">
            <a:xfrm>
              <a:off x="6041257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12" name="Oval 1495"/>
            <p:cNvSpPr>
              <a:spLocks noChangeArrowheads="1"/>
            </p:cNvSpPr>
            <p:nvPr/>
          </p:nvSpPr>
          <p:spPr bwMode="auto">
            <a:xfrm>
              <a:off x="6053957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13" name="Oval 1496"/>
            <p:cNvSpPr>
              <a:spLocks noChangeArrowheads="1"/>
            </p:cNvSpPr>
            <p:nvPr/>
          </p:nvSpPr>
          <p:spPr bwMode="auto">
            <a:xfrm>
              <a:off x="6066657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14" name="Oval 1497"/>
            <p:cNvSpPr>
              <a:spLocks noChangeArrowheads="1"/>
            </p:cNvSpPr>
            <p:nvPr/>
          </p:nvSpPr>
          <p:spPr bwMode="auto">
            <a:xfrm>
              <a:off x="6073007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15" name="Oval 1498"/>
            <p:cNvSpPr>
              <a:spLocks noChangeArrowheads="1"/>
            </p:cNvSpPr>
            <p:nvPr/>
          </p:nvSpPr>
          <p:spPr bwMode="auto">
            <a:xfrm>
              <a:off x="6085707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16" name="Oval 1499"/>
            <p:cNvSpPr>
              <a:spLocks noChangeArrowheads="1"/>
            </p:cNvSpPr>
            <p:nvPr/>
          </p:nvSpPr>
          <p:spPr bwMode="auto">
            <a:xfrm>
              <a:off x="6098407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17" name="Oval 1500"/>
            <p:cNvSpPr>
              <a:spLocks noChangeArrowheads="1"/>
            </p:cNvSpPr>
            <p:nvPr/>
          </p:nvSpPr>
          <p:spPr bwMode="auto">
            <a:xfrm>
              <a:off x="6104757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18" name="Oval 1501"/>
            <p:cNvSpPr>
              <a:spLocks noChangeArrowheads="1"/>
            </p:cNvSpPr>
            <p:nvPr/>
          </p:nvSpPr>
          <p:spPr bwMode="auto">
            <a:xfrm>
              <a:off x="6117457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19" name="Oval 1502"/>
            <p:cNvSpPr>
              <a:spLocks noChangeArrowheads="1"/>
            </p:cNvSpPr>
            <p:nvPr/>
          </p:nvSpPr>
          <p:spPr bwMode="auto">
            <a:xfrm>
              <a:off x="6130157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20" name="Oval 1503"/>
            <p:cNvSpPr>
              <a:spLocks noChangeArrowheads="1"/>
            </p:cNvSpPr>
            <p:nvPr/>
          </p:nvSpPr>
          <p:spPr bwMode="auto">
            <a:xfrm>
              <a:off x="6136507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21" name="Oval 1504"/>
            <p:cNvSpPr>
              <a:spLocks noChangeArrowheads="1"/>
            </p:cNvSpPr>
            <p:nvPr/>
          </p:nvSpPr>
          <p:spPr bwMode="auto">
            <a:xfrm>
              <a:off x="6149207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22" name="Oval 1505"/>
            <p:cNvSpPr>
              <a:spLocks noChangeArrowheads="1"/>
            </p:cNvSpPr>
            <p:nvPr/>
          </p:nvSpPr>
          <p:spPr bwMode="auto">
            <a:xfrm>
              <a:off x="6161907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23" name="Oval 1506"/>
            <p:cNvSpPr>
              <a:spLocks noChangeArrowheads="1"/>
            </p:cNvSpPr>
            <p:nvPr/>
          </p:nvSpPr>
          <p:spPr bwMode="auto">
            <a:xfrm>
              <a:off x="6174607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24" name="Oval 1507"/>
            <p:cNvSpPr>
              <a:spLocks noChangeArrowheads="1"/>
            </p:cNvSpPr>
            <p:nvPr/>
          </p:nvSpPr>
          <p:spPr bwMode="auto">
            <a:xfrm>
              <a:off x="6180957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25" name="Oval 1508"/>
            <p:cNvSpPr>
              <a:spLocks noChangeArrowheads="1"/>
            </p:cNvSpPr>
            <p:nvPr/>
          </p:nvSpPr>
          <p:spPr bwMode="auto">
            <a:xfrm>
              <a:off x="6193657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26" name="Oval 1509"/>
            <p:cNvSpPr>
              <a:spLocks noChangeArrowheads="1"/>
            </p:cNvSpPr>
            <p:nvPr/>
          </p:nvSpPr>
          <p:spPr bwMode="auto">
            <a:xfrm>
              <a:off x="6206357" y="3357028"/>
              <a:ext cx="17463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27" name="Oval 1510"/>
            <p:cNvSpPr>
              <a:spLocks noChangeArrowheads="1"/>
            </p:cNvSpPr>
            <p:nvPr/>
          </p:nvSpPr>
          <p:spPr bwMode="auto">
            <a:xfrm>
              <a:off x="6212707" y="3357028"/>
              <a:ext cx="17463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28" name="Oval 1511"/>
            <p:cNvSpPr>
              <a:spLocks noChangeArrowheads="1"/>
            </p:cNvSpPr>
            <p:nvPr/>
          </p:nvSpPr>
          <p:spPr bwMode="auto">
            <a:xfrm>
              <a:off x="6223819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29" name="Oval 1512"/>
            <p:cNvSpPr>
              <a:spLocks noChangeArrowheads="1"/>
            </p:cNvSpPr>
            <p:nvPr/>
          </p:nvSpPr>
          <p:spPr bwMode="auto">
            <a:xfrm>
              <a:off x="6236519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30" name="Oval 1513"/>
            <p:cNvSpPr>
              <a:spLocks noChangeArrowheads="1"/>
            </p:cNvSpPr>
            <p:nvPr/>
          </p:nvSpPr>
          <p:spPr bwMode="auto">
            <a:xfrm>
              <a:off x="6242869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31" name="Oval 1514"/>
            <p:cNvSpPr>
              <a:spLocks noChangeArrowheads="1"/>
            </p:cNvSpPr>
            <p:nvPr/>
          </p:nvSpPr>
          <p:spPr bwMode="auto">
            <a:xfrm>
              <a:off x="6255569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32" name="Oval 1515"/>
            <p:cNvSpPr>
              <a:spLocks noChangeArrowheads="1"/>
            </p:cNvSpPr>
            <p:nvPr/>
          </p:nvSpPr>
          <p:spPr bwMode="auto">
            <a:xfrm>
              <a:off x="6268269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33" name="Oval 1516"/>
            <p:cNvSpPr>
              <a:spLocks noChangeArrowheads="1"/>
            </p:cNvSpPr>
            <p:nvPr/>
          </p:nvSpPr>
          <p:spPr bwMode="auto">
            <a:xfrm>
              <a:off x="6280969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34" name="Oval 1517"/>
            <p:cNvSpPr>
              <a:spLocks noChangeArrowheads="1"/>
            </p:cNvSpPr>
            <p:nvPr/>
          </p:nvSpPr>
          <p:spPr bwMode="auto">
            <a:xfrm>
              <a:off x="6287319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35" name="Oval 1518"/>
            <p:cNvSpPr>
              <a:spLocks noChangeArrowheads="1"/>
            </p:cNvSpPr>
            <p:nvPr/>
          </p:nvSpPr>
          <p:spPr bwMode="auto">
            <a:xfrm>
              <a:off x="6300019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36" name="Oval 1519"/>
            <p:cNvSpPr>
              <a:spLocks noChangeArrowheads="1"/>
            </p:cNvSpPr>
            <p:nvPr/>
          </p:nvSpPr>
          <p:spPr bwMode="auto">
            <a:xfrm>
              <a:off x="6312719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37" name="Oval 1520"/>
            <p:cNvSpPr>
              <a:spLocks noChangeArrowheads="1"/>
            </p:cNvSpPr>
            <p:nvPr/>
          </p:nvSpPr>
          <p:spPr bwMode="auto">
            <a:xfrm>
              <a:off x="6319069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38" name="Oval 1521"/>
            <p:cNvSpPr>
              <a:spLocks noChangeArrowheads="1"/>
            </p:cNvSpPr>
            <p:nvPr/>
          </p:nvSpPr>
          <p:spPr bwMode="auto">
            <a:xfrm>
              <a:off x="6331769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39" name="Oval 1522"/>
            <p:cNvSpPr>
              <a:spLocks noChangeArrowheads="1"/>
            </p:cNvSpPr>
            <p:nvPr/>
          </p:nvSpPr>
          <p:spPr bwMode="auto">
            <a:xfrm>
              <a:off x="6344469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40" name="Oval 1523"/>
            <p:cNvSpPr>
              <a:spLocks noChangeArrowheads="1"/>
            </p:cNvSpPr>
            <p:nvPr/>
          </p:nvSpPr>
          <p:spPr bwMode="auto">
            <a:xfrm>
              <a:off x="6357169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41" name="Oval 1524"/>
            <p:cNvSpPr>
              <a:spLocks noChangeArrowheads="1"/>
            </p:cNvSpPr>
            <p:nvPr/>
          </p:nvSpPr>
          <p:spPr bwMode="auto">
            <a:xfrm>
              <a:off x="6363519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42" name="Oval 1525"/>
            <p:cNvSpPr>
              <a:spLocks noChangeArrowheads="1"/>
            </p:cNvSpPr>
            <p:nvPr/>
          </p:nvSpPr>
          <p:spPr bwMode="auto">
            <a:xfrm>
              <a:off x="6376219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43" name="Oval 1526"/>
            <p:cNvSpPr>
              <a:spLocks noChangeArrowheads="1"/>
            </p:cNvSpPr>
            <p:nvPr/>
          </p:nvSpPr>
          <p:spPr bwMode="auto">
            <a:xfrm>
              <a:off x="6388919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44" name="Oval 1527"/>
            <p:cNvSpPr>
              <a:spLocks noChangeArrowheads="1"/>
            </p:cNvSpPr>
            <p:nvPr/>
          </p:nvSpPr>
          <p:spPr bwMode="auto">
            <a:xfrm>
              <a:off x="6395269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45" name="Oval 1528"/>
            <p:cNvSpPr>
              <a:spLocks noChangeArrowheads="1"/>
            </p:cNvSpPr>
            <p:nvPr/>
          </p:nvSpPr>
          <p:spPr bwMode="auto">
            <a:xfrm>
              <a:off x="6407969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46" name="Oval 1529"/>
            <p:cNvSpPr>
              <a:spLocks noChangeArrowheads="1"/>
            </p:cNvSpPr>
            <p:nvPr/>
          </p:nvSpPr>
          <p:spPr bwMode="auto">
            <a:xfrm>
              <a:off x="6420669" y="3357028"/>
              <a:ext cx="17463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47" name="Oval 1530"/>
            <p:cNvSpPr>
              <a:spLocks noChangeArrowheads="1"/>
            </p:cNvSpPr>
            <p:nvPr/>
          </p:nvSpPr>
          <p:spPr bwMode="auto">
            <a:xfrm>
              <a:off x="6427019" y="3357028"/>
              <a:ext cx="17463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48" name="Oval 1531"/>
            <p:cNvSpPr>
              <a:spLocks noChangeArrowheads="1"/>
            </p:cNvSpPr>
            <p:nvPr/>
          </p:nvSpPr>
          <p:spPr bwMode="auto">
            <a:xfrm>
              <a:off x="6438132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49" name="Oval 1532"/>
            <p:cNvSpPr>
              <a:spLocks noChangeArrowheads="1"/>
            </p:cNvSpPr>
            <p:nvPr/>
          </p:nvSpPr>
          <p:spPr bwMode="auto">
            <a:xfrm>
              <a:off x="6450832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50" name="Oval 1533"/>
            <p:cNvSpPr>
              <a:spLocks noChangeArrowheads="1"/>
            </p:cNvSpPr>
            <p:nvPr/>
          </p:nvSpPr>
          <p:spPr bwMode="auto">
            <a:xfrm>
              <a:off x="6463532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51" name="Oval 1534"/>
            <p:cNvSpPr>
              <a:spLocks noChangeArrowheads="1"/>
            </p:cNvSpPr>
            <p:nvPr/>
          </p:nvSpPr>
          <p:spPr bwMode="auto">
            <a:xfrm>
              <a:off x="6469882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52" name="Oval 1535"/>
            <p:cNvSpPr>
              <a:spLocks noChangeArrowheads="1"/>
            </p:cNvSpPr>
            <p:nvPr/>
          </p:nvSpPr>
          <p:spPr bwMode="auto">
            <a:xfrm>
              <a:off x="6482582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53" name="Oval 1536"/>
            <p:cNvSpPr>
              <a:spLocks noChangeArrowheads="1"/>
            </p:cNvSpPr>
            <p:nvPr/>
          </p:nvSpPr>
          <p:spPr bwMode="auto">
            <a:xfrm>
              <a:off x="6495282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54" name="Oval 1537"/>
            <p:cNvSpPr>
              <a:spLocks noChangeArrowheads="1"/>
            </p:cNvSpPr>
            <p:nvPr/>
          </p:nvSpPr>
          <p:spPr bwMode="auto">
            <a:xfrm>
              <a:off x="6501632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55" name="Oval 1538"/>
            <p:cNvSpPr>
              <a:spLocks noChangeArrowheads="1"/>
            </p:cNvSpPr>
            <p:nvPr/>
          </p:nvSpPr>
          <p:spPr bwMode="auto">
            <a:xfrm>
              <a:off x="6514332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56" name="Oval 1539"/>
            <p:cNvSpPr>
              <a:spLocks noChangeArrowheads="1"/>
            </p:cNvSpPr>
            <p:nvPr/>
          </p:nvSpPr>
          <p:spPr bwMode="auto">
            <a:xfrm>
              <a:off x="6527032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57" name="Oval 1540"/>
            <p:cNvSpPr>
              <a:spLocks noChangeArrowheads="1"/>
            </p:cNvSpPr>
            <p:nvPr/>
          </p:nvSpPr>
          <p:spPr bwMode="auto">
            <a:xfrm>
              <a:off x="6533382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58" name="Oval 1541"/>
            <p:cNvSpPr>
              <a:spLocks noChangeArrowheads="1"/>
            </p:cNvSpPr>
            <p:nvPr/>
          </p:nvSpPr>
          <p:spPr bwMode="auto">
            <a:xfrm>
              <a:off x="6546082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59" name="Oval 1542"/>
            <p:cNvSpPr>
              <a:spLocks noChangeArrowheads="1"/>
            </p:cNvSpPr>
            <p:nvPr/>
          </p:nvSpPr>
          <p:spPr bwMode="auto">
            <a:xfrm>
              <a:off x="6558782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60" name="Oval 1543"/>
            <p:cNvSpPr>
              <a:spLocks noChangeArrowheads="1"/>
            </p:cNvSpPr>
            <p:nvPr/>
          </p:nvSpPr>
          <p:spPr bwMode="auto">
            <a:xfrm>
              <a:off x="6571482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61" name="Oval 1544"/>
            <p:cNvSpPr>
              <a:spLocks noChangeArrowheads="1"/>
            </p:cNvSpPr>
            <p:nvPr/>
          </p:nvSpPr>
          <p:spPr bwMode="auto">
            <a:xfrm>
              <a:off x="6577832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62" name="Oval 1545"/>
            <p:cNvSpPr>
              <a:spLocks noChangeArrowheads="1"/>
            </p:cNvSpPr>
            <p:nvPr/>
          </p:nvSpPr>
          <p:spPr bwMode="auto">
            <a:xfrm>
              <a:off x="6590532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63" name="Oval 1546"/>
            <p:cNvSpPr>
              <a:spLocks noChangeArrowheads="1"/>
            </p:cNvSpPr>
            <p:nvPr/>
          </p:nvSpPr>
          <p:spPr bwMode="auto">
            <a:xfrm>
              <a:off x="6603232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64" name="Oval 1547"/>
            <p:cNvSpPr>
              <a:spLocks noChangeArrowheads="1"/>
            </p:cNvSpPr>
            <p:nvPr/>
          </p:nvSpPr>
          <p:spPr bwMode="auto">
            <a:xfrm>
              <a:off x="6609582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65" name="Oval 1548"/>
            <p:cNvSpPr>
              <a:spLocks noChangeArrowheads="1"/>
            </p:cNvSpPr>
            <p:nvPr/>
          </p:nvSpPr>
          <p:spPr bwMode="auto">
            <a:xfrm>
              <a:off x="6622282" y="3357028"/>
              <a:ext cx="17463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66" name="Line 1549"/>
            <p:cNvSpPr>
              <a:spLocks noChangeShapeType="1"/>
            </p:cNvSpPr>
            <p:nvPr/>
          </p:nvSpPr>
          <p:spPr bwMode="auto">
            <a:xfrm flipV="1">
              <a:off x="6639744" y="2774986"/>
              <a:ext cx="1588" cy="58714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67" name="Line 1550"/>
            <p:cNvSpPr>
              <a:spLocks noChangeShapeType="1"/>
            </p:cNvSpPr>
            <p:nvPr/>
          </p:nvSpPr>
          <p:spPr bwMode="auto">
            <a:xfrm flipV="1">
              <a:off x="6646094" y="3357028"/>
              <a:ext cx="1588" cy="510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68" name="Line 1551"/>
            <p:cNvSpPr>
              <a:spLocks noChangeShapeType="1"/>
            </p:cNvSpPr>
            <p:nvPr/>
          </p:nvSpPr>
          <p:spPr bwMode="auto">
            <a:xfrm flipV="1">
              <a:off x="6658794" y="3164291"/>
              <a:ext cx="1588" cy="19784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69" name="Line 1552"/>
            <p:cNvSpPr>
              <a:spLocks noChangeShapeType="1"/>
            </p:cNvSpPr>
            <p:nvPr/>
          </p:nvSpPr>
          <p:spPr bwMode="auto">
            <a:xfrm flipV="1">
              <a:off x="6671494" y="2167417"/>
              <a:ext cx="1588" cy="119471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0" name="Oval 1553"/>
            <p:cNvSpPr>
              <a:spLocks noChangeArrowheads="1"/>
            </p:cNvSpPr>
            <p:nvPr/>
          </p:nvSpPr>
          <p:spPr bwMode="auto">
            <a:xfrm>
              <a:off x="667784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1" name="Oval 1554"/>
            <p:cNvSpPr>
              <a:spLocks noChangeArrowheads="1"/>
            </p:cNvSpPr>
            <p:nvPr/>
          </p:nvSpPr>
          <p:spPr bwMode="auto">
            <a:xfrm>
              <a:off x="668419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2" name="Oval 1555"/>
            <p:cNvSpPr>
              <a:spLocks noChangeArrowheads="1"/>
            </p:cNvSpPr>
            <p:nvPr/>
          </p:nvSpPr>
          <p:spPr bwMode="auto">
            <a:xfrm>
              <a:off x="669689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3" name="Oval 1556"/>
            <p:cNvSpPr>
              <a:spLocks noChangeArrowheads="1"/>
            </p:cNvSpPr>
            <p:nvPr/>
          </p:nvSpPr>
          <p:spPr bwMode="auto">
            <a:xfrm>
              <a:off x="670959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4" name="Oval 1557"/>
            <p:cNvSpPr>
              <a:spLocks noChangeArrowheads="1"/>
            </p:cNvSpPr>
            <p:nvPr/>
          </p:nvSpPr>
          <p:spPr bwMode="auto">
            <a:xfrm>
              <a:off x="671594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5" name="Oval 1558"/>
            <p:cNvSpPr>
              <a:spLocks noChangeArrowheads="1"/>
            </p:cNvSpPr>
            <p:nvPr/>
          </p:nvSpPr>
          <p:spPr bwMode="auto">
            <a:xfrm>
              <a:off x="672864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6" name="Oval 1559"/>
            <p:cNvSpPr>
              <a:spLocks noChangeArrowheads="1"/>
            </p:cNvSpPr>
            <p:nvPr/>
          </p:nvSpPr>
          <p:spPr bwMode="auto">
            <a:xfrm>
              <a:off x="674134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7" name="Oval 1560"/>
            <p:cNvSpPr>
              <a:spLocks noChangeArrowheads="1"/>
            </p:cNvSpPr>
            <p:nvPr/>
          </p:nvSpPr>
          <p:spPr bwMode="auto">
            <a:xfrm>
              <a:off x="674769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8" name="Oval 1561"/>
            <p:cNvSpPr>
              <a:spLocks noChangeArrowheads="1"/>
            </p:cNvSpPr>
            <p:nvPr/>
          </p:nvSpPr>
          <p:spPr bwMode="auto">
            <a:xfrm>
              <a:off x="676039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9" name="Oval 1562"/>
            <p:cNvSpPr>
              <a:spLocks noChangeArrowheads="1"/>
            </p:cNvSpPr>
            <p:nvPr/>
          </p:nvSpPr>
          <p:spPr bwMode="auto">
            <a:xfrm>
              <a:off x="677309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0" name="Oval 1563"/>
            <p:cNvSpPr>
              <a:spLocks noChangeArrowheads="1"/>
            </p:cNvSpPr>
            <p:nvPr/>
          </p:nvSpPr>
          <p:spPr bwMode="auto">
            <a:xfrm>
              <a:off x="678579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1" name="Oval 1564"/>
            <p:cNvSpPr>
              <a:spLocks noChangeArrowheads="1"/>
            </p:cNvSpPr>
            <p:nvPr/>
          </p:nvSpPr>
          <p:spPr bwMode="auto">
            <a:xfrm>
              <a:off x="679214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2" name="Oval 1565"/>
            <p:cNvSpPr>
              <a:spLocks noChangeArrowheads="1"/>
            </p:cNvSpPr>
            <p:nvPr/>
          </p:nvSpPr>
          <p:spPr bwMode="auto">
            <a:xfrm>
              <a:off x="680484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3" name="Oval 1566"/>
            <p:cNvSpPr>
              <a:spLocks noChangeArrowheads="1"/>
            </p:cNvSpPr>
            <p:nvPr/>
          </p:nvSpPr>
          <p:spPr bwMode="auto">
            <a:xfrm>
              <a:off x="681754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4" name="Oval 1567"/>
            <p:cNvSpPr>
              <a:spLocks noChangeArrowheads="1"/>
            </p:cNvSpPr>
            <p:nvPr/>
          </p:nvSpPr>
          <p:spPr bwMode="auto">
            <a:xfrm>
              <a:off x="682389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5" name="Line 1568"/>
            <p:cNvSpPr>
              <a:spLocks noChangeShapeType="1"/>
            </p:cNvSpPr>
            <p:nvPr/>
          </p:nvSpPr>
          <p:spPr bwMode="auto">
            <a:xfrm flipV="1">
              <a:off x="6842944" y="3357028"/>
              <a:ext cx="1588" cy="510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6" name="Line 1569"/>
            <p:cNvSpPr>
              <a:spLocks noChangeShapeType="1"/>
            </p:cNvSpPr>
            <p:nvPr/>
          </p:nvSpPr>
          <p:spPr bwMode="auto">
            <a:xfrm flipV="1">
              <a:off x="6854057" y="1979786"/>
              <a:ext cx="1588" cy="138234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7" name="Oval 1570"/>
            <p:cNvSpPr>
              <a:spLocks noChangeArrowheads="1"/>
            </p:cNvSpPr>
            <p:nvPr/>
          </p:nvSpPr>
          <p:spPr bwMode="auto">
            <a:xfrm>
              <a:off x="6860407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8" name="Oval 1571"/>
            <p:cNvSpPr>
              <a:spLocks noChangeArrowheads="1"/>
            </p:cNvSpPr>
            <p:nvPr/>
          </p:nvSpPr>
          <p:spPr bwMode="auto">
            <a:xfrm>
              <a:off x="6866757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9" name="Line 1572"/>
            <p:cNvSpPr>
              <a:spLocks noChangeShapeType="1"/>
            </p:cNvSpPr>
            <p:nvPr/>
          </p:nvSpPr>
          <p:spPr bwMode="auto">
            <a:xfrm flipV="1">
              <a:off x="6885807" y="3297037"/>
              <a:ext cx="1588" cy="6509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0" name="Line 1573"/>
            <p:cNvSpPr>
              <a:spLocks noChangeShapeType="1"/>
            </p:cNvSpPr>
            <p:nvPr/>
          </p:nvSpPr>
          <p:spPr bwMode="auto">
            <a:xfrm flipV="1">
              <a:off x="6898507" y="2034671"/>
              <a:ext cx="1588" cy="132746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1" name="Oval 1574"/>
            <p:cNvSpPr>
              <a:spLocks noChangeArrowheads="1"/>
            </p:cNvSpPr>
            <p:nvPr/>
          </p:nvSpPr>
          <p:spPr bwMode="auto">
            <a:xfrm>
              <a:off x="6898507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2" name="Oval 1575"/>
            <p:cNvSpPr>
              <a:spLocks noChangeArrowheads="1"/>
            </p:cNvSpPr>
            <p:nvPr/>
          </p:nvSpPr>
          <p:spPr bwMode="auto">
            <a:xfrm>
              <a:off x="6911207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3" name="Oval 1576"/>
            <p:cNvSpPr>
              <a:spLocks noChangeArrowheads="1"/>
            </p:cNvSpPr>
            <p:nvPr/>
          </p:nvSpPr>
          <p:spPr bwMode="auto">
            <a:xfrm>
              <a:off x="6923907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4" name="Oval 1577"/>
            <p:cNvSpPr>
              <a:spLocks noChangeArrowheads="1"/>
            </p:cNvSpPr>
            <p:nvPr/>
          </p:nvSpPr>
          <p:spPr bwMode="auto">
            <a:xfrm>
              <a:off x="6930257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5" name="Oval 1578"/>
            <p:cNvSpPr>
              <a:spLocks noChangeArrowheads="1"/>
            </p:cNvSpPr>
            <p:nvPr/>
          </p:nvSpPr>
          <p:spPr bwMode="auto">
            <a:xfrm>
              <a:off x="6942957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6" name="Oval 1579"/>
            <p:cNvSpPr>
              <a:spLocks noChangeArrowheads="1"/>
            </p:cNvSpPr>
            <p:nvPr/>
          </p:nvSpPr>
          <p:spPr bwMode="auto">
            <a:xfrm>
              <a:off x="6955657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7" name="Oval 1580"/>
            <p:cNvSpPr>
              <a:spLocks noChangeArrowheads="1"/>
            </p:cNvSpPr>
            <p:nvPr/>
          </p:nvSpPr>
          <p:spPr bwMode="auto">
            <a:xfrm>
              <a:off x="6968357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8" name="Line 1581"/>
            <p:cNvSpPr>
              <a:spLocks noChangeShapeType="1"/>
            </p:cNvSpPr>
            <p:nvPr/>
          </p:nvSpPr>
          <p:spPr bwMode="auto">
            <a:xfrm flipV="1">
              <a:off x="6981057" y="1974680"/>
              <a:ext cx="1588" cy="138745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9" name="Line 1582"/>
            <p:cNvSpPr>
              <a:spLocks noChangeShapeType="1"/>
            </p:cNvSpPr>
            <p:nvPr/>
          </p:nvSpPr>
          <p:spPr bwMode="auto">
            <a:xfrm flipV="1">
              <a:off x="6993757" y="3357028"/>
              <a:ext cx="1588" cy="510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00" name="Oval 1583"/>
            <p:cNvSpPr>
              <a:spLocks noChangeArrowheads="1"/>
            </p:cNvSpPr>
            <p:nvPr/>
          </p:nvSpPr>
          <p:spPr bwMode="auto">
            <a:xfrm>
              <a:off x="7000107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01" name="Oval 1584"/>
            <p:cNvSpPr>
              <a:spLocks noChangeArrowheads="1"/>
            </p:cNvSpPr>
            <p:nvPr/>
          </p:nvSpPr>
          <p:spPr bwMode="auto">
            <a:xfrm>
              <a:off x="7006457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02" name="Oval 1585"/>
            <p:cNvSpPr>
              <a:spLocks noChangeArrowheads="1"/>
            </p:cNvSpPr>
            <p:nvPr/>
          </p:nvSpPr>
          <p:spPr bwMode="auto">
            <a:xfrm>
              <a:off x="7019157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03" name="Oval 1586"/>
            <p:cNvSpPr>
              <a:spLocks noChangeArrowheads="1"/>
            </p:cNvSpPr>
            <p:nvPr/>
          </p:nvSpPr>
          <p:spPr bwMode="auto">
            <a:xfrm>
              <a:off x="7031857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04" name="Line 1587"/>
            <p:cNvSpPr>
              <a:spLocks noChangeShapeType="1"/>
            </p:cNvSpPr>
            <p:nvPr/>
          </p:nvSpPr>
          <p:spPr bwMode="auto">
            <a:xfrm flipV="1">
              <a:off x="7044557" y="1761520"/>
              <a:ext cx="1588" cy="160061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05" name="Line 1588"/>
            <p:cNvSpPr>
              <a:spLocks noChangeShapeType="1"/>
            </p:cNvSpPr>
            <p:nvPr/>
          </p:nvSpPr>
          <p:spPr bwMode="auto">
            <a:xfrm flipV="1">
              <a:off x="7055669" y="3357028"/>
              <a:ext cx="1588" cy="510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06" name="Oval 1589"/>
            <p:cNvSpPr>
              <a:spLocks noChangeArrowheads="1"/>
            </p:cNvSpPr>
            <p:nvPr/>
          </p:nvSpPr>
          <p:spPr bwMode="auto">
            <a:xfrm>
              <a:off x="7062019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07" name="Oval 1590"/>
            <p:cNvSpPr>
              <a:spLocks noChangeArrowheads="1"/>
            </p:cNvSpPr>
            <p:nvPr/>
          </p:nvSpPr>
          <p:spPr bwMode="auto">
            <a:xfrm>
              <a:off x="7074719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08" name="Line 1591"/>
            <p:cNvSpPr>
              <a:spLocks noChangeShapeType="1"/>
            </p:cNvSpPr>
            <p:nvPr/>
          </p:nvSpPr>
          <p:spPr bwMode="auto">
            <a:xfrm flipV="1">
              <a:off x="7087419" y="3357028"/>
              <a:ext cx="1588" cy="510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09" name="Line 1592"/>
            <p:cNvSpPr>
              <a:spLocks noChangeShapeType="1"/>
            </p:cNvSpPr>
            <p:nvPr/>
          </p:nvSpPr>
          <p:spPr bwMode="auto">
            <a:xfrm flipV="1">
              <a:off x="7100119" y="1761520"/>
              <a:ext cx="1588" cy="160061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10" name="Line 1593"/>
            <p:cNvSpPr>
              <a:spLocks noChangeShapeType="1"/>
            </p:cNvSpPr>
            <p:nvPr/>
          </p:nvSpPr>
          <p:spPr bwMode="auto">
            <a:xfrm flipV="1">
              <a:off x="7112819" y="3357028"/>
              <a:ext cx="1588" cy="510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11" name="Oval 1594"/>
            <p:cNvSpPr>
              <a:spLocks noChangeArrowheads="1"/>
            </p:cNvSpPr>
            <p:nvPr/>
          </p:nvSpPr>
          <p:spPr bwMode="auto">
            <a:xfrm>
              <a:off x="7112819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12" name="Oval 1595"/>
            <p:cNvSpPr>
              <a:spLocks noChangeArrowheads="1"/>
            </p:cNvSpPr>
            <p:nvPr/>
          </p:nvSpPr>
          <p:spPr bwMode="auto">
            <a:xfrm>
              <a:off x="7125519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13" name="Oval 1596"/>
            <p:cNvSpPr>
              <a:spLocks noChangeArrowheads="1"/>
            </p:cNvSpPr>
            <p:nvPr/>
          </p:nvSpPr>
          <p:spPr bwMode="auto">
            <a:xfrm>
              <a:off x="7138219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14" name="Oval 1597"/>
            <p:cNvSpPr>
              <a:spLocks noChangeArrowheads="1"/>
            </p:cNvSpPr>
            <p:nvPr/>
          </p:nvSpPr>
          <p:spPr bwMode="auto">
            <a:xfrm>
              <a:off x="7144569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15" name="Line 1598"/>
            <p:cNvSpPr>
              <a:spLocks noChangeShapeType="1"/>
            </p:cNvSpPr>
            <p:nvPr/>
          </p:nvSpPr>
          <p:spPr bwMode="auto">
            <a:xfrm flipV="1">
              <a:off x="7163619" y="3357028"/>
              <a:ext cx="1588" cy="510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16" name="Line 1599"/>
            <p:cNvSpPr>
              <a:spLocks noChangeShapeType="1"/>
            </p:cNvSpPr>
            <p:nvPr/>
          </p:nvSpPr>
          <p:spPr bwMode="auto">
            <a:xfrm flipV="1">
              <a:off x="7176319" y="1974680"/>
              <a:ext cx="1588" cy="138745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17" name="Oval 1600"/>
            <p:cNvSpPr>
              <a:spLocks noChangeArrowheads="1"/>
            </p:cNvSpPr>
            <p:nvPr/>
          </p:nvSpPr>
          <p:spPr bwMode="auto">
            <a:xfrm>
              <a:off x="7182669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18" name="Oval 1601"/>
            <p:cNvSpPr>
              <a:spLocks noChangeArrowheads="1"/>
            </p:cNvSpPr>
            <p:nvPr/>
          </p:nvSpPr>
          <p:spPr bwMode="auto">
            <a:xfrm>
              <a:off x="7189019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19" name="Oval 1602"/>
            <p:cNvSpPr>
              <a:spLocks noChangeArrowheads="1"/>
            </p:cNvSpPr>
            <p:nvPr/>
          </p:nvSpPr>
          <p:spPr bwMode="auto">
            <a:xfrm>
              <a:off x="7201719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20" name="Oval 1603"/>
            <p:cNvSpPr>
              <a:spLocks noChangeArrowheads="1"/>
            </p:cNvSpPr>
            <p:nvPr/>
          </p:nvSpPr>
          <p:spPr bwMode="auto">
            <a:xfrm>
              <a:off x="7214419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21" name="Line 1604"/>
            <p:cNvSpPr>
              <a:spLocks noChangeShapeType="1"/>
            </p:cNvSpPr>
            <p:nvPr/>
          </p:nvSpPr>
          <p:spPr bwMode="auto">
            <a:xfrm flipV="1">
              <a:off x="7227119" y="1761520"/>
              <a:ext cx="1588" cy="160061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22" name="Line 1605"/>
            <p:cNvSpPr>
              <a:spLocks noChangeShapeType="1"/>
            </p:cNvSpPr>
            <p:nvPr/>
          </p:nvSpPr>
          <p:spPr bwMode="auto">
            <a:xfrm flipV="1">
              <a:off x="7239819" y="3357028"/>
              <a:ext cx="1588" cy="510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23" name="Oval 1606"/>
            <p:cNvSpPr>
              <a:spLocks noChangeArrowheads="1"/>
            </p:cNvSpPr>
            <p:nvPr/>
          </p:nvSpPr>
          <p:spPr bwMode="auto">
            <a:xfrm>
              <a:off x="7246169" y="3357028"/>
              <a:ext cx="17463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24" name="Oval 1607"/>
            <p:cNvSpPr>
              <a:spLocks noChangeArrowheads="1"/>
            </p:cNvSpPr>
            <p:nvPr/>
          </p:nvSpPr>
          <p:spPr bwMode="auto">
            <a:xfrm>
              <a:off x="7252519" y="3357028"/>
              <a:ext cx="17463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25" name="Oval 1608"/>
            <p:cNvSpPr>
              <a:spLocks noChangeArrowheads="1"/>
            </p:cNvSpPr>
            <p:nvPr/>
          </p:nvSpPr>
          <p:spPr bwMode="auto">
            <a:xfrm>
              <a:off x="7263632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26" name="Oval 1609"/>
            <p:cNvSpPr>
              <a:spLocks noChangeArrowheads="1"/>
            </p:cNvSpPr>
            <p:nvPr/>
          </p:nvSpPr>
          <p:spPr bwMode="auto">
            <a:xfrm>
              <a:off x="7276332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27" name="Oval 1610"/>
            <p:cNvSpPr>
              <a:spLocks noChangeArrowheads="1"/>
            </p:cNvSpPr>
            <p:nvPr/>
          </p:nvSpPr>
          <p:spPr bwMode="auto">
            <a:xfrm>
              <a:off x="7289032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28" name="Oval 1611"/>
            <p:cNvSpPr>
              <a:spLocks noChangeArrowheads="1"/>
            </p:cNvSpPr>
            <p:nvPr/>
          </p:nvSpPr>
          <p:spPr bwMode="auto">
            <a:xfrm>
              <a:off x="7295382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29" name="Oval 1612"/>
            <p:cNvSpPr>
              <a:spLocks noChangeArrowheads="1"/>
            </p:cNvSpPr>
            <p:nvPr/>
          </p:nvSpPr>
          <p:spPr bwMode="auto">
            <a:xfrm>
              <a:off x="7308082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30" name="Line 1613"/>
            <p:cNvSpPr>
              <a:spLocks noChangeShapeType="1"/>
            </p:cNvSpPr>
            <p:nvPr/>
          </p:nvSpPr>
          <p:spPr bwMode="auto">
            <a:xfrm flipV="1">
              <a:off x="7327132" y="3357028"/>
              <a:ext cx="1588" cy="510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31" name="Line 1614"/>
            <p:cNvSpPr>
              <a:spLocks noChangeShapeType="1"/>
            </p:cNvSpPr>
            <p:nvPr/>
          </p:nvSpPr>
          <p:spPr bwMode="auto">
            <a:xfrm flipV="1">
              <a:off x="7333482" y="3225558"/>
              <a:ext cx="1588" cy="13657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32" name="Line 1615"/>
            <p:cNvSpPr>
              <a:spLocks noChangeShapeType="1"/>
            </p:cNvSpPr>
            <p:nvPr/>
          </p:nvSpPr>
          <p:spPr bwMode="auto">
            <a:xfrm flipV="1">
              <a:off x="7346182" y="1761520"/>
              <a:ext cx="1588" cy="160061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33" name="Line 1616"/>
            <p:cNvSpPr>
              <a:spLocks noChangeShapeType="1"/>
            </p:cNvSpPr>
            <p:nvPr/>
          </p:nvSpPr>
          <p:spPr bwMode="auto">
            <a:xfrm flipV="1">
              <a:off x="7358882" y="3357028"/>
              <a:ext cx="1588" cy="510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34" name="Oval 1617"/>
            <p:cNvSpPr>
              <a:spLocks noChangeArrowheads="1"/>
            </p:cNvSpPr>
            <p:nvPr/>
          </p:nvSpPr>
          <p:spPr bwMode="auto">
            <a:xfrm>
              <a:off x="7358882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35" name="Oval 1618"/>
            <p:cNvSpPr>
              <a:spLocks noChangeArrowheads="1"/>
            </p:cNvSpPr>
            <p:nvPr/>
          </p:nvSpPr>
          <p:spPr bwMode="auto">
            <a:xfrm>
              <a:off x="7371582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36" name="Oval 1619"/>
            <p:cNvSpPr>
              <a:spLocks noChangeArrowheads="1"/>
            </p:cNvSpPr>
            <p:nvPr/>
          </p:nvSpPr>
          <p:spPr bwMode="auto">
            <a:xfrm>
              <a:off x="7384282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37" name="Oval 1620"/>
            <p:cNvSpPr>
              <a:spLocks noChangeArrowheads="1"/>
            </p:cNvSpPr>
            <p:nvPr/>
          </p:nvSpPr>
          <p:spPr bwMode="auto">
            <a:xfrm>
              <a:off x="7396982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38" name="Oval 1621"/>
            <p:cNvSpPr>
              <a:spLocks noChangeArrowheads="1"/>
            </p:cNvSpPr>
            <p:nvPr/>
          </p:nvSpPr>
          <p:spPr bwMode="auto">
            <a:xfrm>
              <a:off x="7403332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39" name="Line 1622"/>
            <p:cNvSpPr>
              <a:spLocks noChangeShapeType="1"/>
            </p:cNvSpPr>
            <p:nvPr/>
          </p:nvSpPr>
          <p:spPr bwMode="auto">
            <a:xfrm flipV="1">
              <a:off x="7422382" y="3357028"/>
              <a:ext cx="1588" cy="510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40" name="Line 1623"/>
            <p:cNvSpPr>
              <a:spLocks noChangeShapeType="1"/>
            </p:cNvSpPr>
            <p:nvPr/>
          </p:nvSpPr>
          <p:spPr bwMode="auto">
            <a:xfrm flipV="1">
              <a:off x="7435082" y="1761520"/>
              <a:ext cx="1588" cy="160061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41" name="Line 1625"/>
            <p:cNvSpPr>
              <a:spLocks noChangeShapeType="1"/>
            </p:cNvSpPr>
            <p:nvPr/>
          </p:nvSpPr>
          <p:spPr bwMode="auto">
            <a:xfrm flipV="1">
              <a:off x="7441431" y="3357028"/>
              <a:ext cx="1588" cy="510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42" name="Oval 1626"/>
            <p:cNvSpPr>
              <a:spLocks noChangeArrowheads="1"/>
            </p:cNvSpPr>
            <p:nvPr/>
          </p:nvSpPr>
          <p:spPr bwMode="auto">
            <a:xfrm>
              <a:off x="7447781" y="3357028"/>
              <a:ext cx="17463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43" name="Line 1627"/>
            <p:cNvSpPr>
              <a:spLocks noChangeShapeType="1"/>
            </p:cNvSpPr>
            <p:nvPr/>
          </p:nvSpPr>
          <p:spPr bwMode="auto">
            <a:xfrm flipV="1">
              <a:off x="7465244" y="3179607"/>
              <a:ext cx="1588" cy="18252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44" name="Line 1628"/>
            <p:cNvSpPr>
              <a:spLocks noChangeShapeType="1"/>
            </p:cNvSpPr>
            <p:nvPr/>
          </p:nvSpPr>
          <p:spPr bwMode="auto">
            <a:xfrm flipV="1">
              <a:off x="7477944" y="1761520"/>
              <a:ext cx="1588" cy="160061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45" name="Oval 1629"/>
            <p:cNvSpPr>
              <a:spLocks noChangeArrowheads="1"/>
            </p:cNvSpPr>
            <p:nvPr/>
          </p:nvSpPr>
          <p:spPr bwMode="auto">
            <a:xfrm>
              <a:off x="747794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46" name="Oval 1630"/>
            <p:cNvSpPr>
              <a:spLocks noChangeArrowheads="1"/>
            </p:cNvSpPr>
            <p:nvPr/>
          </p:nvSpPr>
          <p:spPr bwMode="auto">
            <a:xfrm>
              <a:off x="749064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47" name="Oval 1631"/>
            <p:cNvSpPr>
              <a:spLocks noChangeArrowheads="1"/>
            </p:cNvSpPr>
            <p:nvPr/>
          </p:nvSpPr>
          <p:spPr bwMode="auto">
            <a:xfrm>
              <a:off x="750334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48" name="Line 1632"/>
            <p:cNvSpPr>
              <a:spLocks noChangeShapeType="1"/>
            </p:cNvSpPr>
            <p:nvPr/>
          </p:nvSpPr>
          <p:spPr bwMode="auto">
            <a:xfrm flipV="1">
              <a:off x="7516044" y="1761520"/>
              <a:ext cx="1588" cy="160061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49" name="Line 1633"/>
            <p:cNvSpPr>
              <a:spLocks noChangeShapeType="1"/>
            </p:cNvSpPr>
            <p:nvPr/>
          </p:nvSpPr>
          <p:spPr bwMode="auto">
            <a:xfrm flipV="1">
              <a:off x="7528744" y="3357028"/>
              <a:ext cx="1588" cy="510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50" name="Line 1634"/>
            <p:cNvSpPr>
              <a:spLocks noChangeShapeType="1"/>
            </p:cNvSpPr>
            <p:nvPr/>
          </p:nvSpPr>
          <p:spPr bwMode="auto">
            <a:xfrm flipV="1">
              <a:off x="7541444" y="3351922"/>
              <a:ext cx="1588" cy="1021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51" name="Line 1635"/>
            <p:cNvSpPr>
              <a:spLocks noChangeShapeType="1"/>
            </p:cNvSpPr>
            <p:nvPr/>
          </p:nvSpPr>
          <p:spPr bwMode="auto">
            <a:xfrm flipV="1">
              <a:off x="7547794" y="1984890"/>
              <a:ext cx="1588" cy="137724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52" name="Line 1636"/>
            <p:cNvSpPr>
              <a:spLocks noChangeShapeType="1"/>
            </p:cNvSpPr>
            <p:nvPr/>
          </p:nvSpPr>
          <p:spPr bwMode="auto">
            <a:xfrm flipV="1">
              <a:off x="7560494" y="3357028"/>
              <a:ext cx="1588" cy="510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53" name="Oval 1637"/>
            <p:cNvSpPr>
              <a:spLocks noChangeArrowheads="1"/>
            </p:cNvSpPr>
            <p:nvPr/>
          </p:nvSpPr>
          <p:spPr bwMode="auto">
            <a:xfrm>
              <a:off x="756684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54" name="Oval 1638"/>
            <p:cNvSpPr>
              <a:spLocks noChangeArrowheads="1"/>
            </p:cNvSpPr>
            <p:nvPr/>
          </p:nvSpPr>
          <p:spPr bwMode="auto">
            <a:xfrm>
              <a:off x="757954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55" name="Oval 1639"/>
            <p:cNvSpPr>
              <a:spLocks noChangeArrowheads="1"/>
            </p:cNvSpPr>
            <p:nvPr/>
          </p:nvSpPr>
          <p:spPr bwMode="auto">
            <a:xfrm>
              <a:off x="758589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56" name="Oval 1640"/>
            <p:cNvSpPr>
              <a:spLocks noChangeArrowheads="1"/>
            </p:cNvSpPr>
            <p:nvPr/>
          </p:nvSpPr>
          <p:spPr bwMode="auto">
            <a:xfrm>
              <a:off x="759859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57" name="Oval 1641"/>
            <p:cNvSpPr>
              <a:spLocks noChangeArrowheads="1"/>
            </p:cNvSpPr>
            <p:nvPr/>
          </p:nvSpPr>
          <p:spPr bwMode="auto">
            <a:xfrm>
              <a:off x="761129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58" name="Line 1642"/>
            <p:cNvSpPr>
              <a:spLocks noChangeShapeType="1"/>
            </p:cNvSpPr>
            <p:nvPr/>
          </p:nvSpPr>
          <p:spPr bwMode="auto">
            <a:xfrm flipV="1">
              <a:off x="7623994" y="3357028"/>
              <a:ext cx="1588" cy="510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59" name="Line 1643"/>
            <p:cNvSpPr>
              <a:spLocks noChangeShapeType="1"/>
            </p:cNvSpPr>
            <p:nvPr/>
          </p:nvSpPr>
          <p:spPr bwMode="auto">
            <a:xfrm flipV="1">
              <a:off x="7636694" y="1761520"/>
              <a:ext cx="1588" cy="160061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60" name="Line 1644"/>
            <p:cNvSpPr>
              <a:spLocks noChangeShapeType="1"/>
            </p:cNvSpPr>
            <p:nvPr/>
          </p:nvSpPr>
          <p:spPr bwMode="auto">
            <a:xfrm flipV="1">
              <a:off x="7649394" y="3351922"/>
              <a:ext cx="1588" cy="1021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61" name="Oval 1645"/>
            <p:cNvSpPr>
              <a:spLocks noChangeArrowheads="1"/>
            </p:cNvSpPr>
            <p:nvPr/>
          </p:nvSpPr>
          <p:spPr bwMode="auto">
            <a:xfrm>
              <a:off x="764939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62" name="Oval 1646"/>
            <p:cNvSpPr>
              <a:spLocks noChangeArrowheads="1"/>
            </p:cNvSpPr>
            <p:nvPr/>
          </p:nvSpPr>
          <p:spPr bwMode="auto">
            <a:xfrm>
              <a:off x="7662094" y="3357028"/>
              <a:ext cx="17463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63" name="Oval 1647"/>
            <p:cNvSpPr>
              <a:spLocks noChangeArrowheads="1"/>
            </p:cNvSpPr>
            <p:nvPr/>
          </p:nvSpPr>
          <p:spPr bwMode="auto">
            <a:xfrm>
              <a:off x="7673206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64" name="Oval 1648"/>
            <p:cNvSpPr>
              <a:spLocks noChangeArrowheads="1"/>
            </p:cNvSpPr>
            <p:nvPr/>
          </p:nvSpPr>
          <p:spPr bwMode="auto">
            <a:xfrm>
              <a:off x="7685906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65" name="Oval 1649"/>
            <p:cNvSpPr>
              <a:spLocks noChangeArrowheads="1"/>
            </p:cNvSpPr>
            <p:nvPr/>
          </p:nvSpPr>
          <p:spPr bwMode="auto">
            <a:xfrm>
              <a:off x="7692256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66" name="Oval 1650"/>
            <p:cNvSpPr>
              <a:spLocks noChangeArrowheads="1"/>
            </p:cNvSpPr>
            <p:nvPr/>
          </p:nvSpPr>
          <p:spPr bwMode="auto">
            <a:xfrm>
              <a:off x="7704956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67" name="Oval 1651"/>
            <p:cNvSpPr>
              <a:spLocks noChangeArrowheads="1"/>
            </p:cNvSpPr>
            <p:nvPr/>
          </p:nvSpPr>
          <p:spPr bwMode="auto">
            <a:xfrm>
              <a:off x="7717656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68" name="Oval 1652"/>
            <p:cNvSpPr>
              <a:spLocks noChangeArrowheads="1"/>
            </p:cNvSpPr>
            <p:nvPr/>
          </p:nvSpPr>
          <p:spPr bwMode="auto">
            <a:xfrm>
              <a:off x="7724006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69" name="Oval 1653"/>
            <p:cNvSpPr>
              <a:spLocks noChangeArrowheads="1"/>
            </p:cNvSpPr>
            <p:nvPr/>
          </p:nvSpPr>
          <p:spPr bwMode="auto">
            <a:xfrm>
              <a:off x="7736706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70" name="Oval 1654"/>
            <p:cNvSpPr>
              <a:spLocks noChangeArrowheads="1"/>
            </p:cNvSpPr>
            <p:nvPr/>
          </p:nvSpPr>
          <p:spPr bwMode="auto">
            <a:xfrm>
              <a:off x="7749406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71" name="Oval 1655"/>
            <p:cNvSpPr>
              <a:spLocks noChangeArrowheads="1"/>
            </p:cNvSpPr>
            <p:nvPr/>
          </p:nvSpPr>
          <p:spPr bwMode="auto">
            <a:xfrm>
              <a:off x="7755756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72" name="Oval 1656"/>
            <p:cNvSpPr>
              <a:spLocks noChangeArrowheads="1"/>
            </p:cNvSpPr>
            <p:nvPr/>
          </p:nvSpPr>
          <p:spPr bwMode="auto">
            <a:xfrm>
              <a:off x="7768456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73" name="Oval 1657"/>
            <p:cNvSpPr>
              <a:spLocks noChangeArrowheads="1"/>
            </p:cNvSpPr>
            <p:nvPr/>
          </p:nvSpPr>
          <p:spPr bwMode="auto">
            <a:xfrm>
              <a:off x="7781156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74" name="Oval 1658"/>
            <p:cNvSpPr>
              <a:spLocks noChangeArrowheads="1"/>
            </p:cNvSpPr>
            <p:nvPr/>
          </p:nvSpPr>
          <p:spPr bwMode="auto">
            <a:xfrm>
              <a:off x="7793856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75" name="Oval 1659"/>
            <p:cNvSpPr>
              <a:spLocks noChangeArrowheads="1"/>
            </p:cNvSpPr>
            <p:nvPr/>
          </p:nvSpPr>
          <p:spPr bwMode="auto">
            <a:xfrm>
              <a:off x="7800206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76" name="Oval 1660"/>
            <p:cNvSpPr>
              <a:spLocks noChangeArrowheads="1"/>
            </p:cNvSpPr>
            <p:nvPr/>
          </p:nvSpPr>
          <p:spPr bwMode="auto">
            <a:xfrm>
              <a:off x="7812906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77" name="Oval 1661"/>
            <p:cNvSpPr>
              <a:spLocks noChangeArrowheads="1"/>
            </p:cNvSpPr>
            <p:nvPr/>
          </p:nvSpPr>
          <p:spPr bwMode="auto">
            <a:xfrm>
              <a:off x="7825606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78" name="Oval 1662"/>
            <p:cNvSpPr>
              <a:spLocks noChangeArrowheads="1"/>
            </p:cNvSpPr>
            <p:nvPr/>
          </p:nvSpPr>
          <p:spPr bwMode="auto">
            <a:xfrm>
              <a:off x="7831956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79" name="Oval 1663"/>
            <p:cNvSpPr>
              <a:spLocks noChangeArrowheads="1"/>
            </p:cNvSpPr>
            <p:nvPr/>
          </p:nvSpPr>
          <p:spPr bwMode="auto">
            <a:xfrm>
              <a:off x="7844656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0" name="Oval 1664"/>
            <p:cNvSpPr>
              <a:spLocks noChangeArrowheads="1"/>
            </p:cNvSpPr>
            <p:nvPr/>
          </p:nvSpPr>
          <p:spPr bwMode="auto">
            <a:xfrm>
              <a:off x="7857356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1" name="Oval 1665"/>
            <p:cNvSpPr>
              <a:spLocks noChangeArrowheads="1"/>
            </p:cNvSpPr>
            <p:nvPr/>
          </p:nvSpPr>
          <p:spPr bwMode="auto">
            <a:xfrm>
              <a:off x="7863706" y="3357028"/>
              <a:ext cx="17463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2" name="Oval 1666"/>
            <p:cNvSpPr>
              <a:spLocks noChangeArrowheads="1"/>
            </p:cNvSpPr>
            <p:nvPr/>
          </p:nvSpPr>
          <p:spPr bwMode="auto">
            <a:xfrm>
              <a:off x="7876406" y="3357028"/>
              <a:ext cx="17463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3" name="Oval 1667"/>
            <p:cNvSpPr>
              <a:spLocks noChangeArrowheads="1"/>
            </p:cNvSpPr>
            <p:nvPr/>
          </p:nvSpPr>
          <p:spPr bwMode="auto">
            <a:xfrm>
              <a:off x="7887519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4" name="Oval 1668"/>
            <p:cNvSpPr>
              <a:spLocks noChangeArrowheads="1"/>
            </p:cNvSpPr>
            <p:nvPr/>
          </p:nvSpPr>
          <p:spPr bwMode="auto">
            <a:xfrm>
              <a:off x="7900219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5" name="Line 1669"/>
            <p:cNvSpPr>
              <a:spLocks noChangeShapeType="1"/>
            </p:cNvSpPr>
            <p:nvPr/>
          </p:nvSpPr>
          <p:spPr bwMode="auto">
            <a:xfrm flipV="1">
              <a:off x="7912919" y="1761520"/>
              <a:ext cx="1588" cy="160061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6" name="Line 1670"/>
            <p:cNvSpPr>
              <a:spLocks noChangeShapeType="1"/>
            </p:cNvSpPr>
            <p:nvPr/>
          </p:nvSpPr>
          <p:spPr bwMode="auto">
            <a:xfrm flipV="1">
              <a:off x="7925619" y="3357028"/>
              <a:ext cx="1588" cy="510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7" name="Oval 1671"/>
            <p:cNvSpPr>
              <a:spLocks noChangeArrowheads="1"/>
            </p:cNvSpPr>
            <p:nvPr/>
          </p:nvSpPr>
          <p:spPr bwMode="auto">
            <a:xfrm>
              <a:off x="7931969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8" name="Oval 1672"/>
            <p:cNvSpPr>
              <a:spLocks noChangeArrowheads="1"/>
            </p:cNvSpPr>
            <p:nvPr/>
          </p:nvSpPr>
          <p:spPr bwMode="auto">
            <a:xfrm>
              <a:off x="7938319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9" name="Oval 1673"/>
            <p:cNvSpPr>
              <a:spLocks noChangeArrowheads="1"/>
            </p:cNvSpPr>
            <p:nvPr/>
          </p:nvSpPr>
          <p:spPr bwMode="auto">
            <a:xfrm>
              <a:off x="7951019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90" name="Oval 1674"/>
            <p:cNvSpPr>
              <a:spLocks noChangeArrowheads="1"/>
            </p:cNvSpPr>
            <p:nvPr/>
          </p:nvSpPr>
          <p:spPr bwMode="auto">
            <a:xfrm>
              <a:off x="7963719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91" name="Oval 1675"/>
            <p:cNvSpPr>
              <a:spLocks noChangeArrowheads="1"/>
            </p:cNvSpPr>
            <p:nvPr/>
          </p:nvSpPr>
          <p:spPr bwMode="auto">
            <a:xfrm>
              <a:off x="7976419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92" name="Oval 1676"/>
            <p:cNvSpPr>
              <a:spLocks noChangeArrowheads="1"/>
            </p:cNvSpPr>
            <p:nvPr/>
          </p:nvSpPr>
          <p:spPr bwMode="auto">
            <a:xfrm>
              <a:off x="7982769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93" name="Oval 1677"/>
            <p:cNvSpPr>
              <a:spLocks noChangeArrowheads="1"/>
            </p:cNvSpPr>
            <p:nvPr/>
          </p:nvSpPr>
          <p:spPr bwMode="auto">
            <a:xfrm>
              <a:off x="7995469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94" name="Oval 1678"/>
            <p:cNvSpPr>
              <a:spLocks noChangeArrowheads="1"/>
            </p:cNvSpPr>
            <p:nvPr/>
          </p:nvSpPr>
          <p:spPr bwMode="auto">
            <a:xfrm>
              <a:off x="8008169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95" name="Oval 1679"/>
            <p:cNvSpPr>
              <a:spLocks noChangeArrowheads="1"/>
            </p:cNvSpPr>
            <p:nvPr/>
          </p:nvSpPr>
          <p:spPr bwMode="auto">
            <a:xfrm>
              <a:off x="8014519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96" name="Oval 1680"/>
            <p:cNvSpPr>
              <a:spLocks noChangeArrowheads="1"/>
            </p:cNvSpPr>
            <p:nvPr/>
          </p:nvSpPr>
          <p:spPr bwMode="auto">
            <a:xfrm>
              <a:off x="8027219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97" name="Oval 1681"/>
            <p:cNvSpPr>
              <a:spLocks noChangeArrowheads="1"/>
            </p:cNvSpPr>
            <p:nvPr/>
          </p:nvSpPr>
          <p:spPr bwMode="auto">
            <a:xfrm>
              <a:off x="8039919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98" name="Oval 1682"/>
            <p:cNvSpPr>
              <a:spLocks noChangeArrowheads="1"/>
            </p:cNvSpPr>
            <p:nvPr/>
          </p:nvSpPr>
          <p:spPr bwMode="auto">
            <a:xfrm>
              <a:off x="8046269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99" name="Oval 1683"/>
            <p:cNvSpPr>
              <a:spLocks noChangeArrowheads="1"/>
            </p:cNvSpPr>
            <p:nvPr/>
          </p:nvSpPr>
          <p:spPr bwMode="auto">
            <a:xfrm>
              <a:off x="8058969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00" name="Oval 1684"/>
            <p:cNvSpPr>
              <a:spLocks noChangeArrowheads="1"/>
            </p:cNvSpPr>
            <p:nvPr/>
          </p:nvSpPr>
          <p:spPr bwMode="auto">
            <a:xfrm>
              <a:off x="8071669" y="3357028"/>
              <a:ext cx="17463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01" name="Oval 1685"/>
            <p:cNvSpPr>
              <a:spLocks noChangeArrowheads="1"/>
            </p:cNvSpPr>
            <p:nvPr/>
          </p:nvSpPr>
          <p:spPr bwMode="auto">
            <a:xfrm>
              <a:off x="8084369" y="3357028"/>
              <a:ext cx="17463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02" name="Oval 1686"/>
            <p:cNvSpPr>
              <a:spLocks noChangeArrowheads="1"/>
            </p:cNvSpPr>
            <p:nvPr/>
          </p:nvSpPr>
          <p:spPr bwMode="auto">
            <a:xfrm>
              <a:off x="8089131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03" name="Oval 1687"/>
            <p:cNvSpPr>
              <a:spLocks noChangeArrowheads="1"/>
            </p:cNvSpPr>
            <p:nvPr/>
          </p:nvSpPr>
          <p:spPr bwMode="auto">
            <a:xfrm>
              <a:off x="8101831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04" name="Oval 1688"/>
            <p:cNvSpPr>
              <a:spLocks noChangeArrowheads="1"/>
            </p:cNvSpPr>
            <p:nvPr/>
          </p:nvSpPr>
          <p:spPr bwMode="auto">
            <a:xfrm>
              <a:off x="8114531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05" name="Oval 1689"/>
            <p:cNvSpPr>
              <a:spLocks noChangeArrowheads="1"/>
            </p:cNvSpPr>
            <p:nvPr/>
          </p:nvSpPr>
          <p:spPr bwMode="auto">
            <a:xfrm>
              <a:off x="8120881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06" name="Oval 1690"/>
            <p:cNvSpPr>
              <a:spLocks noChangeArrowheads="1"/>
            </p:cNvSpPr>
            <p:nvPr/>
          </p:nvSpPr>
          <p:spPr bwMode="auto">
            <a:xfrm>
              <a:off x="8133581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07" name="Oval 1691"/>
            <p:cNvSpPr>
              <a:spLocks noChangeArrowheads="1"/>
            </p:cNvSpPr>
            <p:nvPr/>
          </p:nvSpPr>
          <p:spPr bwMode="auto">
            <a:xfrm>
              <a:off x="8146281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08" name="Oval 1692"/>
            <p:cNvSpPr>
              <a:spLocks noChangeArrowheads="1"/>
            </p:cNvSpPr>
            <p:nvPr/>
          </p:nvSpPr>
          <p:spPr bwMode="auto">
            <a:xfrm>
              <a:off x="8152631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09" name="Oval 1693"/>
            <p:cNvSpPr>
              <a:spLocks noChangeArrowheads="1"/>
            </p:cNvSpPr>
            <p:nvPr/>
          </p:nvSpPr>
          <p:spPr bwMode="auto">
            <a:xfrm>
              <a:off x="8165331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10" name="Oval 1694"/>
            <p:cNvSpPr>
              <a:spLocks noChangeArrowheads="1"/>
            </p:cNvSpPr>
            <p:nvPr/>
          </p:nvSpPr>
          <p:spPr bwMode="auto">
            <a:xfrm>
              <a:off x="8178031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11" name="Oval 1695"/>
            <p:cNvSpPr>
              <a:spLocks noChangeArrowheads="1"/>
            </p:cNvSpPr>
            <p:nvPr/>
          </p:nvSpPr>
          <p:spPr bwMode="auto">
            <a:xfrm>
              <a:off x="8190731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12" name="Oval 1696"/>
            <p:cNvSpPr>
              <a:spLocks noChangeArrowheads="1"/>
            </p:cNvSpPr>
            <p:nvPr/>
          </p:nvSpPr>
          <p:spPr bwMode="auto">
            <a:xfrm>
              <a:off x="8197081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13" name="Oval 1697"/>
            <p:cNvSpPr>
              <a:spLocks noChangeArrowheads="1"/>
            </p:cNvSpPr>
            <p:nvPr/>
          </p:nvSpPr>
          <p:spPr bwMode="auto">
            <a:xfrm>
              <a:off x="8209781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14" name="Oval 1698"/>
            <p:cNvSpPr>
              <a:spLocks noChangeArrowheads="1"/>
            </p:cNvSpPr>
            <p:nvPr/>
          </p:nvSpPr>
          <p:spPr bwMode="auto">
            <a:xfrm>
              <a:off x="8222481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15" name="Oval 1699"/>
            <p:cNvSpPr>
              <a:spLocks noChangeArrowheads="1"/>
            </p:cNvSpPr>
            <p:nvPr/>
          </p:nvSpPr>
          <p:spPr bwMode="auto">
            <a:xfrm>
              <a:off x="8228831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16" name="Oval 1700"/>
            <p:cNvSpPr>
              <a:spLocks noChangeArrowheads="1"/>
            </p:cNvSpPr>
            <p:nvPr/>
          </p:nvSpPr>
          <p:spPr bwMode="auto">
            <a:xfrm>
              <a:off x="8241531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17" name="Oval 1701"/>
            <p:cNvSpPr>
              <a:spLocks noChangeArrowheads="1"/>
            </p:cNvSpPr>
            <p:nvPr/>
          </p:nvSpPr>
          <p:spPr bwMode="auto">
            <a:xfrm>
              <a:off x="8254231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18" name="Oval 1702"/>
            <p:cNvSpPr>
              <a:spLocks noChangeArrowheads="1"/>
            </p:cNvSpPr>
            <p:nvPr/>
          </p:nvSpPr>
          <p:spPr bwMode="auto">
            <a:xfrm>
              <a:off x="8260581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19" name="Oval 1703"/>
            <p:cNvSpPr>
              <a:spLocks noChangeArrowheads="1"/>
            </p:cNvSpPr>
            <p:nvPr/>
          </p:nvSpPr>
          <p:spPr bwMode="auto">
            <a:xfrm>
              <a:off x="8273281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0" name="Oval 1704"/>
            <p:cNvSpPr>
              <a:spLocks noChangeArrowheads="1"/>
            </p:cNvSpPr>
            <p:nvPr/>
          </p:nvSpPr>
          <p:spPr bwMode="auto">
            <a:xfrm>
              <a:off x="8285981" y="3357028"/>
              <a:ext cx="17463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1" name="Oval 1705"/>
            <p:cNvSpPr>
              <a:spLocks noChangeArrowheads="1"/>
            </p:cNvSpPr>
            <p:nvPr/>
          </p:nvSpPr>
          <p:spPr bwMode="auto">
            <a:xfrm>
              <a:off x="829709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2" name="Oval 1706"/>
            <p:cNvSpPr>
              <a:spLocks noChangeArrowheads="1"/>
            </p:cNvSpPr>
            <p:nvPr/>
          </p:nvSpPr>
          <p:spPr bwMode="auto">
            <a:xfrm>
              <a:off x="830344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3" name="Oval 1707"/>
            <p:cNvSpPr>
              <a:spLocks noChangeArrowheads="1"/>
            </p:cNvSpPr>
            <p:nvPr/>
          </p:nvSpPr>
          <p:spPr bwMode="auto">
            <a:xfrm>
              <a:off x="831614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4" name="Oval 1708"/>
            <p:cNvSpPr>
              <a:spLocks noChangeArrowheads="1"/>
            </p:cNvSpPr>
            <p:nvPr/>
          </p:nvSpPr>
          <p:spPr bwMode="auto">
            <a:xfrm>
              <a:off x="832884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5" name="Oval 1709"/>
            <p:cNvSpPr>
              <a:spLocks noChangeArrowheads="1"/>
            </p:cNvSpPr>
            <p:nvPr/>
          </p:nvSpPr>
          <p:spPr bwMode="auto">
            <a:xfrm>
              <a:off x="833519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6" name="Oval 1710"/>
            <p:cNvSpPr>
              <a:spLocks noChangeArrowheads="1"/>
            </p:cNvSpPr>
            <p:nvPr/>
          </p:nvSpPr>
          <p:spPr bwMode="auto">
            <a:xfrm>
              <a:off x="834789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7" name="Oval 1711"/>
            <p:cNvSpPr>
              <a:spLocks noChangeArrowheads="1"/>
            </p:cNvSpPr>
            <p:nvPr/>
          </p:nvSpPr>
          <p:spPr bwMode="auto">
            <a:xfrm>
              <a:off x="836059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8" name="Oval 1712"/>
            <p:cNvSpPr>
              <a:spLocks noChangeArrowheads="1"/>
            </p:cNvSpPr>
            <p:nvPr/>
          </p:nvSpPr>
          <p:spPr bwMode="auto">
            <a:xfrm>
              <a:off x="836694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29" name="Oval 1713"/>
            <p:cNvSpPr>
              <a:spLocks noChangeArrowheads="1"/>
            </p:cNvSpPr>
            <p:nvPr/>
          </p:nvSpPr>
          <p:spPr bwMode="auto">
            <a:xfrm>
              <a:off x="837964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0" name="Oval 1714"/>
            <p:cNvSpPr>
              <a:spLocks noChangeArrowheads="1"/>
            </p:cNvSpPr>
            <p:nvPr/>
          </p:nvSpPr>
          <p:spPr bwMode="auto">
            <a:xfrm>
              <a:off x="839234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1" name="Oval 1715"/>
            <p:cNvSpPr>
              <a:spLocks noChangeArrowheads="1"/>
            </p:cNvSpPr>
            <p:nvPr/>
          </p:nvSpPr>
          <p:spPr bwMode="auto">
            <a:xfrm>
              <a:off x="840504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2" name="Oval 1716"/>
            <p:cNvSpPr>
              <a:spLocks noChangeArrowheads="1"/>
            </p:cNvSpPr>
            <p:nvPr/>
          </p:nvSpPr>
          <p:spPr bwMode="auto">
            <a:xfrm>
              <a:off x="841139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3" name="Oval 1717"/>
            <p:cNvSpPr>
              <a:spLocks noChangeArrowheads="1"/>
            </p:cNvSpPr>
            <p:nvPr/>
          </p:nvSpPr>
          <p:spPr bwMode="auto">
            <a:xfrm>
              <a:off x="842409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4" name="Oval 1718"/>
            <p:cNvSpPr>
              <a:spLocks noChangeArrowheads="1"/>
            </p:cNvSpPr>
            <p:nvPr/>
          </p:nvSpPr>
          <p:spPr bwMode="auto">
            <a:xfrm>
              <a:off x="843679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5" name="Oval 1719"/>
            <p:cNvSpPr>
              <a:spLocks noChangeArrowheads="1"/>
            </p:cNvSpPr>
            <p:nvPr/>
          </p:nvSpPr>
          <p:spPr bwMode="auto">
            <a:xfrm>
              <a:off x="844314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6" name="Oval 1720"/>
            <p:cNvSpPr>
              <a:spLocks noChangeArrowheads="1"/>
            </p:cNvSpPr>
            <p:nvPr/>
          </p:nvSpPr>
          <p:spPr bwMode="auto">
            <a:xfrm>
              <a:off x="845584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7" name="Oval 1721"/>
            <p:cNvSpPr>
              <a:spLocks noChangeArrowheads="1"/>
            </p:cNvSpPr>
            <p:nvPr/>
          </p:nvSpPr>
          <p:spPr bwMode="auto">
            <a:xfrm>
              <a:off x="846854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8" name="Oval 1722"/>
            <p:cNvSpPr>
              <a:spLocks noChangeArrowheads="1"/>
            </p:cNvSpPr>
            <p:nvPr/>
          </p:nvSpPr>
          <p:spPr bwMode="auto">
            <a:xfrm>
              <a:off x="8481244" y="3357028"/>
              <a:ext cx="19050" cy="1531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39" name="Line 1723"/>
            <p:cNvSpPr>
              <a:spLocks noChangeShapeType="1"/>
            </p:cNvSpPr>
            <p:nvPr/>
          </p:nvSpPr>
          <p:spPr bwMode="auto">
            <a:xfrm>
              <a:off x="5752331" y="3362133"/>
              <a:ext cx="2735263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40" name="Rectangle 1724"/>
            <p:cNvSpPr>
              <a:spLocks noChangeArrowheads="1"/>
            </p:cNvSpPr>
            <p:nvPr/>
          </p:nvSpPr>
          <p:spPr bwMode="auto">
            <a:xfrm>
              <a:off x="6516216" y="1577398"/>
              <a:ext cx="1136530" cy="136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Histogram</a:t>
              </a:r>
              <a:r>
                <a:rPr kumimoji="0" lang="de-DE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Level 5</a:t>
              </a:r>
              <a:endParaRPr kumimoji="0" lang="de-DE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41" name="Rectangle 1725"/>
            <p:cNvSpPr>
              <a:spLocks noChangeArrowheads="1"/>
            </p:cNvSpPr>
            <p:nvPr/>
          </p:nvSpPr>
          <p:spPr bwMode="auto">
            <a:xfrm>
              <a:off x="5752331" y="3362133"/>
              <a:ext cx="2735263" cy="13147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42" name="Rectangle 1726"/>
            <p:cNvSpPr>
              <a:spLocks noChangeArrowheads="1"/>
            </p:cNvSpPr>
            <p:nvPr/>
          </p:nvSpPr>
          <p:spPr bwMode="auto">
            <a:xfrm>
              <a:off x="5752331" y="3362133"/>
              <a:ext cx="2735263" cy="131470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pic>
          <p:nvPicPr>
            <p:cNvPr id="3443" name="Picture 1727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752331" y="3362133"/>
              <a:ext cx="2735263" cy="136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44" name="Rectangle 1728"/>
            <p:cNvSpPr>
              <a:spLocks noChangeArrowheads="1"/>
            </p:cNvSpPr>
            <p:nvPr/>
          </p:nvSpPr>
          <p:spPr bwMode="auto">
            <a:xfrm>
              <a:off x="5752331" y="3362133"/>
              <a:ext cx="2735263" cy="13147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45" name="Line 1729"/>
            <p:cNvSpPr>
              <a:spLocks noChangeShapeType="1"/>
            </p:cNvSpPr>
            <p:nvPr/>
          </p:nvSpPr>
          <p:spPr bwMode="auto">
            <a:xfrm>
              <a:off x="5752331" y="3493603"/>
              <a:ext cx="2735263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46" name="Line 1730"/>
            <p:cNvSpPr>
              <a:spLocks noChangeShapeType="1"/>
            </p:cNvSpPr>
            <p:nvPr/>
          </p:nvSpPr>
          <p:spPr bwMode="auto">
            <a:xfrm>
              <a:off x="5752331" y="3362133"/>
              <a:ext cx="2735263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47" name="Line 1731"/>
            <p:cNvSpPr>
              <a:spLocks noChangeShapeType="1"/>
            </p:cNvSpPr>
            <p:nvPr/>
          </p:nvSpPr>
          <p:spPr bwMode="auto">
            <a:xfrm>
              <a:off x="8487594" y="3362133"/>
              <a:ext cx="1588" cy="13147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48" name="Line 1732"/>
            <p:cNvSpPr>
              <a:spLocks noChangeShapeType="1"/>
            </p:cNvSpPr>
            <p:nvPr/>
          </p:nvSpPr>
          <p:spPr bwMode="auto">
            <a:xfrm>
              <a:off x="5752331" y="3362133"/>
              <a:ext cx="1588" cy="13147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49" name="Line 1733"/>
            <p:cNvSpPr>
              <a:spLocks noChangeShapeType="1"/>
            </p:cNvSpPr>
            <p:nvPr/>
          </p:nvSpPr>
          <p:spPr bwMode="auto">
            <a:xfrm>
              <a:off x="5752331" y="3493603"/>
              <a:ext cx="2735263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50" name="Line 1734"/>
            <p:cNvSpPr>
              <a:spLocks noChangeShapeType="1"/>
            </p:cNvSpPr>
            <p:nvPr/>
          </p:nvSpPr>
          <p:spPr bwMode="auto">
            <a:xfrm>
              <a:off x="5752331" y="3362133"/>
              <a:ext cx="1588" cy="13147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51" name="Line 1735"/>
            <p:cNvSpPr>
              <a:spLocks noChangeShapeType="1"/>
            </p:cNvSpPr>
            <p:nvPr/>
          </p:nvSpPr>
          <p:spPr bwMode="auto">
            <a:xfrm flipV="1">
              <a:off x="5752331" y="3469351"/>
              <a:ext cx="1588" cy="2425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52" name="Line 1736"/>
            <p:cNvSpPr>
              <a:spLocks noChangeShapeType="1"/>
            </p:cNvSpPr>
            <p:nvPr/>
          </p:nvSpPr>
          <p:spPr bwMode="auto">
            <a:xfrm>
              <a:off x="5752331" y="3362133"/>
              <a:ext cx="1588" cy="204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53" name="Rectangle 1737"/>
            <p:cNvSpPr>
              <a:spLocks noChangeArrowheads="1"/>
            </p:cNvSpPr>
            <p:nvPr/>
          </p:nvSpPr>
          <p:spPr bwMode="auto">
            <a:xfrm>
              <a:off x="5690666" y="3508919"/>
              <a:ext cx="78548" cy="136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de-DE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4" name="Line 1738"/>
            <p:cNvSpPr>
              <a:spLocks noChangeShapeType="1"/>
            </p:cNvSpPr>
            <p:nvPr/>
          </p:nvSpPr>
          <p:spPr bwMode="auto">
            <a:xfrm flipV="1">
              <a:off x="6287319" y="3469351"/>
              <a:ext cx="1588" cy="2425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55" name="Line 1739"/>
            <p:cNvSpPr>
              <a:spLocks noChangeShapeType="1"/>
            </p:cNvSpPr>
            <p:nvPr/>
          </p:nvSpPr>
          <p:spPr bwMode="auto">
            <a:xfrm>
              <a:off x="6287319" y="3362133"/>
              <a:ext cx="1588" cy="204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56" name="Rectangle 1740"/>
            <p:cNvSpPr>
              <a:spLocks noChangeArrowheads="1"/>
            </p:cNvSpPr>
            <p:nvPr/>
          </p:nvSpPr>
          <p:spPr bwMode="auto">
            <a:xfrm>
              <a:off x="6200254" y="3508919"/>
              <a:ext cx="157094" cy="136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50</a:t>
              </a:r>
              <a:endParaRPr kumimoji="0" lang="de-DE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7" name="Line 1741"/>
            <p:cNvSpPr>
              <a:spLocks noChangeShapeType="1"/>
            </p:cNvSpPr>
            <p:nvPr/>
          </p:nvSpPr>
          <p:spPr bwMode="auto">
            <a:xfrm flipV="1">
              <a:off x="6823894" y="3469351"/>
              <a:ext cx="1588" cy="2425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58" name="Line 1742"/>
            <p:cNvSpPr>
              <a:spLocks noChangeShapeType="1"/>
            </p:cNvSpPr>
            <p:nvPr/>
          </p:nvSpPr>
          <p:spPr bwMode="auto">
            <a:xfrm>
              <a:off x="6823894" y="3362133"/>
              <a:ext cx="1588" cy="204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59" name="Rectangle 1743"/>
            <p:cNvSpPr>
              <a:spLocks noChangeArrowheads="1"/>
            </p:cNvSpPr>
            <p:nvPr/>
          </p:nvSpPr>
          <p:spPr bwMode="auto">
            <a:xfrm>
              <a:off x="6717779" y="3508919"/>
              <a:ext cx="235642" cy="136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100</a:t>
              </a:r>
              <a:endParaRPr kumimoji="0" lang="de-DE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60" name="Line 1744"/>
            <p:cNvSpPr>
              <a:spLocks noChangeShapeType="1"/>
            </p:cNvSpPr>
            <p:nvPr/>
          </p:nvSpPr>
          <p:spPr bwMode="auto">
            <a:xfrm flipV="1">
              <a:off x="7358881" y="3469351"/>
              <a:ext cx="1588" cy="2425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61" name="Line 1745"/>
            <p:cNvSpPr>
              <a:spLocks noChangeShapeType="1"/>
            </p:cNvSpPr>
            <p:nvPr/>
          </p:nvSpPr>
          <p:spPr bwMode="auto">
            <a:xfrm>
              <a:off x="7358881" y="3362133"/>
              <a:ext cx="1588" cy="204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62" name="Rectangle 1746"/>
            <p:cNvSpPr>
              <a:spLocks noChangeArrowheads="1"/>
            </p:cNvSpPr>
            <p:nvPr/>
          </p:nvSpPr>
          <p:spPr bwMode="auto">
            <a:xfrm>
              <a:off x="7252766" y="3508919"/>
              <a:ext cx="235642" cy="136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150</a:t>
              </a:r>
              <a:endParaRPr kumimoji="0" lang="de-DE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63" name="Line 1747"/>
            <p:cNvSpPr>
              <a:spLocks noChangeShapeType="1"/>
            </p:cNvSpPr>
            <p:nvPr/>
          </p:nvSpPr>
          <p:spPr bwMode="auto">
            <a:xfrm flipV="1">
              <a:off x="7893869" y="3469351"/>
              <a:ext cx="1588" cy="2425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64" name="Line 1748"/>
            <p:cNvSpPr>
              <a:spLocks noChangeShapeType="1"/>
            </p:cNvSpPr>
            <p:nvPr/>
          </p:nvSpPr>
          <p:spPr bwMode="auto">
            <a:xfrm>
              <a:off x="7893869" y="3362133"/>
              <a:ext cx="1588" cy="204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65" name="Rectangle 1749"/>
            <p:cNvSpPr>
              <a:spLocks noChangeArrowheads="1"/>
            </p:cNvSpPr>
            <p:nvPr/>
          </p:nvSpPr>
          <p:spPr bwMode="auto">
            <a:xfrm>
              <a:off x="7789341" y="3508919"/>
              <a:ext cx="235642" cy="136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200</a:t>
              </a:r>
              <a:endParaRPr kumimoji="0" lang="de-DE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66" name="Line 1750"/>
            <p:cNvSpPr>
              <a:spLocks noChangeShapeType="1"/>
            </p:cNvSpPr>
            <p:nvPr/>
          </p:nvSpPr>
          <p:spPr bwMode="auto">
            <a:xfrm flipV="1">
              <a:off x="8430444" y="3469351"/>
              <a:ext cx="1588" cy="2425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67" name="Line 1751"/>
            <p:cNvSpPr>
              <a:spLocks noChangeShapeType="1"/>
            </p:cNvSpPr>
            <p:nvPr/>
          </p:nvSpPr>
          <p:spPr bwMode="auto">
            <a:xfrm>
              <a:off x="8430444" y="3362133"/>
              <a:ext cx="1588" cy="204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68" name="Rectangle 1752"/>
            <p:cNvSpPr>
              <a:spLocks noChangeArrowheads="1"/>
            </p:cNvSpPr>
            <p:nvPr/>
          </p:nvSpPr>
          <p:spPr bwMode="auto">
            <a:xfrm>
              <a:off x="8324329" y="3508919"/>
              <a:ext cx="235642" cy="136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250</a:t>
              </a:r>
              <a:endParaRPr kumimoji="0" lang="de-DE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69" name="Line 1753"/>
            <p:cNvSpPr>
              <a:spLocks noChangeShapeType="1"/>
            </p:cNvSpPr>
            <p:nvPr/>
          </p:nvSpPr>
          <p:spPr bwMode="auto">
            <a:xfrm>
              <a:off x="5752331" y="3362133"/>
              <a:ext cx="25400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0" name="Line 1754"/>
            <p:cNvSpPr>
              <a:spLocks noChangeShapeType="1"/>
            </p:cNvSpPr>
            <p:nvPr/>
          </p:nvSpPr>
          <p:spPr bwMode="auto">
            <a:xfrm flipH="1">
              <a:off x="8455844" y="3362133"/>
              <a:ext cx="31750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1" name="Line 1755"/>
            <p:cNvSpPr>
              <a:spLocks noChangeShapeType="1"/>
            </p:cNvSpPr>
            <p:nvPr/>
          </p:nvSpPr>
          <p:spPr bwMode="auto">
            <a:xfrm>
              <a:off x="5752331" y="3428506"/>
              <a:ext cx="25400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2" name="Line 1756"/>
            <p:cNvSpPr>
              <a:spLocks noChangeShapeType="1"/>
            </p:cNvSpPr>
            <p:nvPr/>
          </p:nvSpPr>
          <p:spPr bwMode="auto">
            <a:xfrm flipH="1">
              <a:off x="8455844" y="3428506"/>
              <a:ext cx="31750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3" name="Line 1757"/>
            <p:cNvSpPr>
              <a:spLocks noChangeShapeType="1"/>
            </p:cNvSpPr>
            <p:nvPr/>
          </p:nvSpPr>
          <p:spPr bwMode="auto">
            <a:xfrm>
              <a:off x="5752331" y="3493603"/>
              <a:ext cx="25400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4" name="Line 1758"/>
            <p:cNvSpPr>
              <a:spLocks noChangeShapeType="1"/>
            </p:cNvSpPr>
            <p:nvPr/>
          </p:nvSpPr>
          <p:spPr bwMode="auto">
            <a:xfrm flipH="1">
              <a:off x="8455844" y="3493603"/>
              <a:ext cx="31750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5" name="Line 1759"/>
            <p:cNvSpPr>
              <a:spLocks noChangeShapeType="1"/>
            </p:cNvSpPr>
            <p:nvPr/>
          </p:nvSpPr>
          <p:spPr bwMode="auto">
            <a:xfrm>
              <a:off x="5752331" y="3493603"/>
              <a:ext cx="2735263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6" name="Line 1760"/>
            <p:cNvSpPr>
              <a:spLocks noChangeShapeType="1"/>
            </p:cNvSpPr>
            <p:nvPr/>
          </p:nvSpPr>
          <p:spPr bwMode="auto">
            <a:xfrm>
              <a:off x="5752331" y="3362133"/>
              <a:ext cx="2735263" cy="12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77" name="Line 1761"/>
            <p:cNvSpPr>
              <a:spLocks noChangeShapeType="1"/>
            </p:cNvSpPr>
            <p:nvPr/>
          </p:nvSpPr>
          <p:spPr bwMode="auto">
            <a:xfrm>
              <a:off x="8487594" y="3362133"/>
              <a:ext cx="1588" cy="13147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Bildschirmpräsentation (4:3)</PresentationFormat>
  <Paragraphs>28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Dio</dc:creator>
  <cp:lastModifiedBy>Anonymos</cp:lastModifiedBy>
  <cp:revision>491</cp:revision>
  <dcterms:created xsi:type="dcterms:W3CDTF">2011-02-09T20:43:30Z</dcterms:created>
  <dcterms:modified xsi:type="dcterms:W3CDTF">2011-05-20T11:42:10Z</dcterms:modified>
</cp:coreProperties>
</file>