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1739" autoAdjust="0"/>
  </p:normalViewPr>
  <p:slideViewPr>
    <p:cSldViewPr>
      <p:cViewPr varScale="1">
        <p:scale>
          <a:sx n="80" d="100"/>
          <a:sy n="80" d="100"/>
        </p:scale>
        <p:origin x="-123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6EC9D-F6B8-4714-8062-544DE5AEA601}" type="datetimeFigureOut">
              <a:rPr lang="de-DE" smtClean="0"/>
              <a:pPr/>
              <a:t>21.07.2011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B6C2E-5BEE-420E-8E1A-BD5B693E79C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B6C2E-5BEE-420E-8E1A-BD5B693E79C9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21.07.2011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21.07.2011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21.07.2011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21.07.2011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21.07.2011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21.07.2011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21.07.2011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21.07.2011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21.07.2011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21.07.2011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21.07.2011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6DFA1-19FC-465A-B98E-F2D7EE1ABBC5}" type="datetimeFigureOut">
              <a:rPr lang="de-DE" smtClean="0"/>
              <a:pPr/>
              <a:t>21.07.2011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uppieren 208"/>
          <p:cNvGrpSpPr/>
          <p:nvPr/>
        </p:nvGrpSpPr>
        <p:grpSpPr>
          <a:xfrm>
            <a:off x="899592" y="260648"/>
            <a:ext cx="6744244" cy="6093296"/>
            <a:chOff x="971600" y="764704"/>
            <a:chExt cx="6744244" cy="6093296"/>
          </a:xfrm>
        </p:grpSpPr>
        <p:sp>
          <p:nvSpPr>
            <p:cNvPr id="171" name="Rechteck 170"/>
            <p:cNvSpPr/>
            <p:nvPr/>
          </p:nvSpPr>
          <p:spPr>
            <a:xfrm>
              <a:off x="2411760" y="1052736"/>
              <a:ext cx="3600400" cy="6480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smtClean="0">
                  <a:solidFill>
                    <a:schemeClr val="tx1"/>
                  </a:solidFill>
                </a:rPr>
                <a:t>MATLAB</a:t>
              </a:r>
              <a:endParaRPr lang="de-DE" sz="2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0" name="Rechteck 169"/>
            <p:cNvSpPr/>
            <p:nvPr/>
          </p:nvSpPr>
          <p:spPr>
            <a:xfrm>
              <a:off x="3227598" y="764704"/>
              <a:ext cx="1944216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err="1" smtClean="0">
                  <a:solidFill>
                    <a:schemeClr val="tx1"/>
                  </a:solidFill>
                </a:rPr>
                <a:t>Simulink</a:t>
              </a:r>
              <a:endParaRPr lang="de-DE" sz="2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2" name="Ellipse 171"/>
            <p:cNvSpPr/>
            <p:nvPr/>
          </p:nvSpPr>
          <p:spPr>
            <a:xfrm>
              <a:off x="3096215" y="2060848"/>
              <a:ext cx="2232248" cy="10801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MATLAB</a:t>
              </a: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 programming</a:t>
              </a: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language 4GL</a:t>
              </a:r>
            </a:p>
          </p:txBody>
        </p:sp>
        <p:sp>
          <p:nvSpPr>
            <p:cNvPr id="173" name="Rechteck 172"/>
            <p:cNvSpPr/>
            <p:nvPr/>
          </p:nvSpPr>
          <p:spPr>
            <a:xfrm>
              <a:off x="1667172" y="3789040"/>
              <a:ext cx="5112568" cy="8557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smtClean="0">
                  <a:solidFill>
                    <a:schemeClr val="tx1"/>
                  </a:solidFill>
                </a:rPr>
                <a:t>Built</a:t>
              </a:r>
              <a:r>
                <a:rPr lang="en-GB" sz="2000" smtClean="0">
                  <a:solidFill>
                    <a:schemeClr val="tx1"/>
                  </a:solidFill>
                </a:rPr>
                <a:t>-in </a:t>
              </a:r>
              <a:r>
                <a:rPr lang="en-GB" sz="2000" smtClean="0">
                  <a:solidFill>
                    <a:schemeClr val="tx1"/>
                  </a:solidFill>
                </a:rPr>
                <a:t>functions</a:t>
              </a:r>
              <a:endParaRPr lang="en-GB" sz="2000" smtClean="0">
                <a:solidFill>
                  <a:schemeClr val="tx1"/>
                </a:solidFill>
              </a:endParaRPr>
            </a:p>
          </p:txBody>
        </p:sp>
        <p:sp>
          <p:nvSpPr>
            <p:cNvPr id="174" name="Rechteck 173"/>
            <p:cNvSpPr/>
            <p:nvPr/>
          </p:nvSpPr>
          <p:spPr>
            <a:xfrm>
              <a:off x="2808183" y="3564632"/>
              <a:ext cx="2808312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smtClean="0">
                  <a:solidFill>
                    <a:schemeClr val="tx1"/>
                  </a:solidFill>
                </a:rPr>
                <a:t>User-</a:t>
              </a:r>
              <a:r>
                <a:rPr lang="en-GB" sz="2000" smtClean="0">
                  <a:solidFill>
                    <a:schemeClr val="tx1"/>
                  </a:solidFill>
                </a:rPr>
                <a:t>written </a:t>
              </a:r>
              <a:r>
                <a:rPr lang="en-GB" sz="2000" smtClean="0">
                  <a:solidFill>
                    <a:schemeClr val="tx1"/>
                  </a:solidFill>
                </a:rPr>
                <a:t>functions</a:t>
              </a:r>
              <a:endParaRPr lang="en-GB" sz="2000" smtClean="0">
                <a:solidFill>
                  <a:schemeClr val="tx1"/>
                </a:solidFill>
              </a:endParaRPr>
            </a:p>
          </p:txBody>
        </p:sp>
        <p:sp>
          <p:nvSpPr>
            <p:cNvPr id="175" name="Rechteck 174"/>
            <p:cNvSpPr/>
            <p:nvPr/>
          </p:nvSpPr>
          <p:spPr>
            <a:xfrm>
              <a:off x="971600" y="5157192"/>
              <a:ext cx="2016224" cy="6480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smtClean="0">
                  <a:solidFill>
                    <a:schemeClr val="tx1"/>
                  </a:solidFill>
                </a:rPr>
                <a:t>Graphics</a:t>
              </a:r>
              <a:endParaRPr lang="de-DE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6" name="Rechteck 175"/>
            <p:cNvSpPr/>
            <p:nvPr/>
          </p:nvSpPr>
          <p:spPr>
            <a:xfrm>
              <a:off x="3347864" y="5157192"/>
              <a:ext cx="2016224" cy="6480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>
                  <a:solidFill>
                    <a:schemeClr val="tx1"/>
                  </a:solidFill>
                </a:rPr>
                <a:t>Computations</a:t>
              </a:r>
              <a:endParaRPr lang="en-GB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2" name="Rechteck 181"/>
            <p:cNvSpPr/>
            <p:nvPr/>
          </p:nvSpPr>
          <p:spPr>
            <a:xfrm>
              <a:off x="5671492" y="5157192"/>
              <a:ext cx="2044352" cy="6480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>
                  <a:solidFill>
                    <a:schemeClr val="tx1"/>
                  </a:solidFill>
                </a:rPr>
                <a:t>External Interface (</a:t>
              </a:r>
              <a:r>
                <a:rPr lang="en-GB" sz="2000" dirty="0" err="1" smtClean="0">
                  <a:solidFill>
                    <a:schemeClr val="tx1"/>
                  </a:solidFill>
                </a:rPr>
                <a:t>Mex</a:t>
              </a:r>
              <a:r>
                <a:rPr lang="en-GB" sz="2000" dirty="0" smtClean="0">
                  <a:solidFill>
                    <a:schemeClr val="tx1"/>
                  </a:solidFill>
                </a:rPr>
                <a:t>-Files)</a:t>
              </a:r>
              <a:endParaRPr lang="en-GB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3" name="Rechteck 182"/>
            <p:cNvSpPr/>
            <p:nvPr/>
          </p:nvSpPr>
          <p:spPr>
            <a:xfrm>
              <a:off x="1907704" y="6093296"/>
              <a:ext cx="4896544" cy="7647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>
                  <a:solidFill>
                    <a:schemeClr val="tx1"/>
                  </a:solidFill>
                </a:rPr>
                <a:t>Toolboxes</a:t>
              </a:r>
            </a:p>
            <a:p>
              <a:pPr algn="ctr"/>
              <a:r>
                <a:rPr lang="en-GB" sz="2000" dirty="0" smtClean="0">
                  <a:solidFill>
                    <a:schemeClr val="tx1"/>
                  </a:solidFill>
                </a:rPr>
                <a:t>(Collection of specialised functions)</a:t>
              </a:r>
              <a:endParaRPr lang="en-GB" sz="2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85" name="Gerade Verbindung 184"/>
            <p:cNvCxnSpPr>
              <a:stCxn id="171" idx="2"/>
              <a:endCxn id="172" idx="0"/>
            </p:cNvCxnSpPr>
            <p:nvPr/>
          </p:nvCxnSpPr>
          <p:spPr>
            <a:xfrm rot="16200000" flipH="1">
              <a:off x="4032129" y="1880638"/>
              <a:ext cx="360040" cy="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Gerade Verbindung 189"/>
            <p:cNvCxnSpPr>
              <a:stCxn id="172" idx="4"/>
              <a:endCxn id="174" idx="0"/>
            </p:cNvCxnSpPr>
            <p:nvPr/>
          </p:nvCxnSpPr>
          <p:spPr>
            <a:xfrm rot="5400000">
              <a:off x="4000507" y="3352800"/>
              <a:ext cx="4236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 Verbindung 192"/>
            <p:cNvCxnSpPr/>
            <p:nvPr/>
          </p:nvCxnSpPr>
          <p:spPr>
            <a:xfrm rot="5400000">
              <a:off x="1875892" y="4900972"/>
              <a:ext cx="4956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 Verbindung 194"/>
            <p:cNvCxnSpPr/>
            <p:nvPr/>
          </p:nvCxnSpPr>
          <p:spPr>
            <a:xfrm rot="5400000">
              <a:off x="4108140" y="4900972"/>
              <a:ext cx="4956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 Verbindung 195"/>
            <p:cNvCxnSpPr/>
            <p:nvPr/>
          </p:nvCxnSpPr>
          <p:spPr>
            <a:xfrm rot="5400000">
              <a:off x="6124364" y="4900972"/>
              <a:ext cx="4956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 Verbindung 196"/>
            <p:cNvCxnSpPr/>
            <p:nvPr/>
          </p:nvCxnSpPr>
          <p:spPr>
            <a:xfrm rot="5400000">
              <a:off x="4788024" y="5373216"/>
              <a:ext cx="1440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 Verbindung 199"/>
            <p:cNvCxnSpPr/>
            <p:nvPr/>
          </p:nvCxnSpPr>
          <p:spPr>
            <a:xfrm rot="5400000">
              <a:off x="2483768" y="5373216"/>
              <a:ext cx="1440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 Verbindung 200"/>
            <p:cNvCxnSpPr/>
            <p:nvPr/>
          </p:nvCxnSpPr>
          <p:spPr>
            <a:xfrm rot="5400000">
              <a:off x="1583668" y="2744924"/>
              <a:ext cx="20882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 Verbindung 207"/>
            <p:cNvCxnSpPr/>
            <p:nvPr/>
          </p:nvCxnSpPr>
          <p:spPr>
            <a:xfrm rot="5400000">
              <a:off x="4752020" y="2744924"/>
              <a:ext cx="20882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Bildschirmpräsentation (4:3)</PresentationFormat>
  <Paragraphs>13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Dio</dc:creator>
  <cp:lastModifiedBy>Anonymos</cp:lastModifiedBy>
  <cp:revision>424</cp:revision>
  <dcterms:created xsi:type="dcterms:W3CDTF">2011-02-09T20:43:30Z</dcterms:created>
  <dcterms:modified xsi:type="dcterms:W3CDTF">2011-07-21T23:24:06Z</dcterms:modified>
</cp:coreProperties>
</file>