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39" autoAdjust="0"/>
  </p:normalViewPr>
  <p:slideViewPr>
    <p:cSldViewPr>
      <p:cViewPr varScale="1">
        <p:scale>
          <a:sx n="80" d="100"/>
          <a:sy n="80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9D480-A601-4561-89A5-FA88C270BC85}" type="datetimeFigureOut">
              <a:rPr lang="de-DE" smtClean="0"/>
              <a:pPr/>
              <a:t>01.06.2011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43E5E-EEE9-49A6-94F3-C3057E200E9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43E5E-EEE9-49A6-94F3-C3057E200E91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01.06.2011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01.06.2011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01.06.2011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01.06.2011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01.06.2011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01.06.2011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01.06.2011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01.06.2011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01.06.2011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01.06.2011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01.06.2011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DFA1-19FC-465A-B98E-F2D7EE1ABBC5}" type="datetimeFigureOut">
              <a:rPr lang="de-DE" smtClean="0"/>
              <a:pPr/>
              <a:t>01.06.2011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jpeg"/><Relationship Id="rId9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uppieren 246"/>
          <p:cNvGrpSpPr/>
          <p:nvPr/>
        </p:nvGrpSpPr>
        <p:grpSpPr>
          <a:xfrm>
            <a:off x="539552" y="476672"/>
            <a:ext cx="8280920" cy="3620145"/>
            <a:chOff x="539552" y="476672"/>
            <a:chExt cx="8280920" cy="3620145"/>
          </a:xfrm>
        </p:grpSpPr>
        <p:grpSp>
          <p:nvGrpSpPr>
            <p:cNvPr id="208" name="Gruppieren 207"/>
            <p:cNvGrpSpPr/>
            <p:nvPr/>
          </p:nvGrpSpPr>
          <p:grpSpPr>
            <a:xfrm>
              <a:off x="539552" y="476672"/>
              <a:ext cx="2267744" cy="2232248"/>
              <a:chOff x="179512" y="2708920"/>
              <a:chExt cx="2808312" cy="2592288"/>
            </a:xfrm>
          </p:grpSpPr>
          <p:sp>
            <p:nvSpPr>
              <p:cNvPr id="131" name="Rechteck 130"/>
              <p:cNvSpPr/>
              <p:nvPr/>
            </p:nvSpPr>
            <p:spPr>
              <a:xfrm>
                <a:off x="179512" y="2924944"/>
                <a:ext cx="2376264" cy="2376264"/>
              </a:xfrm>
              <a:prstGeom prst="rect">
                <a:avLst/>
              </a:prstGeom>
              <a:blipFill dpi="0" rotWithShape="1">
                <a:blip r:embed="rId4" cstate="print">
                  <a:alphaModFix amt="78000"/>
                </a:blip>
                <a:srcRect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50800" dir="5400000" algn="ctr" rotWithShape="0">
                  <a:srgbClr val="000000">
                    <a:alpha val="1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4" name="Gruppieren 173"/>
              <p:cNvGrpSpPr/>
              <p:nvPr/>
            </p:nvGrpSpPr>
            <p:grpSpPr>
              <a:xfrm>
                <a:off x="611560" y="2708920"/>
                <a:ext cx="2376264" cy="2376264"/>
                <a:chOff x="3851920" y="2708920"/>
                <a:chExt cx="2376264" cy="2376264"/>
              </a:xfrm>
            </p:grpSpPr>
            <p:sp>
              <p:nvSpPr>
                <p:cNvPr id="161" name="Rechteck 160"/>
                <p:cNvSpPr/>
                <p:nvPr/>
              </p:nvSpPr>
              <p:spPr>
                <a:xfrm>
                  <a:off x="3851920" y="2708920"/>
                  <a:ext cx="2376264" cy="2376264"/>
                </a:xfrm>
                <a:prstGeom prst="rect">
                  <a:avLst/>
                </a:prstGeom>
                <a:blipFill dpi="0" rotWithShape="1">
                  <a:blip r:embed="rId4" cstate="print">
                    <a:alphaModFix amt="78000"/>
                  </a:blip>
                  <a:srcRect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50800" dir="5400000" algn="ctr" rotWithShape="0">
                    <a:srgbClr val="000000">
                      <a:alpha val="13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2" name="Rechteck 161"/>
                <p:cNvSpPr/>
                <p:nvPr/>
              </p:nvSpPr>
              <p:spPr>
                <a:xfrm>
                  <a:off x="4116202" y="3656899"/>
                  <a:ext cx="144016" cy="144016"/>
                </a:xfrm>
                <a:prstGeom prst="rect">
                  <a:avLst/>
                </a:prstGeom>
                <a:no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3" name="Rechteck 162"/>
                <p:cNvSpPr/>
                <p:nvPr/>
              </p:nvSpPr>
              <p:spPr>
                <a:xfrm>
                  <a:off x="4235710" y="3477258"/>
                  <a:ext cx="144016" cy="144016"/>
                </a:xfrm>
                <a:prstGeom prst="rect">
                  <a:avLst/>
                </a:prstGeom>
                <a:no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Rechteck 163"/>
                <p:cNvSpPr/>
                <p:nvPr/>
              </p:nvSpPr>
              <p:spPr>
                <a:xfrm>
                  <a:off x="5208197" y="3692524"/>
                  <a:ext cx="144016" cy="144016"/>
                </a:xfrm>
                <a:prstGeom prst="rect">
                  <a:avLst/>
                </a:prstGeom>
                <a:no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Rechteck 164"/>
                <p:cNvSpPr/>
                <p:nvPr/>
              </p:nvSpPr>
              <p:spPr>
                <a:xfrm>
                  <a:off x="4824407" y="3645024"/>
                  <a:ext cx="144016" cy="144016"/>
                </a:xfrm>
                <a:prstGeom prst="rect">
                  <a:avLst/>
                </a:prstGeom>
                <a:no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Rechteck 165"/>
                <p:cNvSpPr/>
                <p:nvPr/>
              </p:nvSpPr>
              <p:spPr>
                <a:xfrm>
                  <a:off x="5267572" y="4460862"/>
                  <a:ext cx="132141" cy="156649"/>
                </a:xfrm>
                <a:prstGeom prst="rect">
                  <a:avLst/>
                </a:prstGeom>
                <a:no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Rechteck 166"/>
                <p:cNvSpPr/>
                <p:nvPr/>
              </p:nvSpPr>
              <p:spPr>
                <a:xfrm>
                  <a:off x="5424979" y="3692524"/>
                  <a:ext cx="144016" cy="144016"/>
                </a:xfrm>
                <a:prstGeom prst="rect">
                  <a:avLst/>
                </a:prstGeom>
                <a:no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Rechteck 167"/>
                <p:cNvSpPr/>
                <p:nvPr/>
              </p:nvSpPr>
              <p:spPr>
                <a:xfrm>
                  <a:off x="5186227" y="3993188"/>
                  <a:ext cx="45719" cy="227899"/>
                </a:xfrm>
                <a:prstGeom prst="rect">
                  <a:avLst/>
                </a:prstGeom>
                <a:no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9" name="Rechteck 168"/>
                <p:cNvSpPr/>
                <p:nvPr/>
              </p:nvSpPr>
              <p:spPr>
                <a:xfrm>
                  <a:off x="5243822" y="3969439"/>
                  <a:ext cx="95758" cy="216024"/>
                </a:xfrm>
                <a:prstGeom prst="rect">
                  <a:avLst/>
                </a:prstGeom>
                <a:no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0" name="Rechteck 169"/>
                <p:cNvSpPr/>
                <p:nvPr/>
              </p:nvSpPr>
              <p:spPr>
                <a:xfrm>
                  <a:off x="5340338" y="3944931"/>
                  <a:ext cx="95758" cy="216024"/>
                </a:xfrm>
                <a:prstGeom prst="rect">
                  <a:avLst/>
                </a:prstGeom>
                <a:no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1" name="Rechteck 170"/>
                <p:cNvSpPr/>
                <p:nvPr/>
              </p:nvSpPr>
              <p:spPr>
                <a:xfrm>
                  <a:off x="5448729" y="3957564"/>
                  <a:ext cx="59375" cy="239774"/>
                </a:xfrm>
                <a:prstGeom prst="rect">
                  <a:avLst/>
                </a:prstGeom>
                <a:no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2" name="Rechteck 171"/>
                <p:cNvSpPr/>
                <p:nvPr/>
              </p:nvSpPr>
              <p:spPr>
                <a:xfrm>
                  <a:off x="5520737" y="3981314"/>
                  <a:ext cx="59375" cy="239774"/>
                </a:xfrm>
                <a:prstGeom prst="rect">
                  <a:avLst/>
                </a:prstGeom>
                <a:no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41" name="Rechteck 140"/>
              <p:cNvSpPr/>
              <p:nvPr/>
            </p:nvSpPr>
            <p:spPr>
              <a:xfrm>
                <a:off x="443794" y="3872923"/>
                <a:ext cx="144016" cy="14401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" name="Rechteck 142"/>
              <p:cNvSpPr/>
              <p:nvPr/>
            </p:nvSpPr>
            <p:spPr>
              <a:xfrm>
                <a:off x="563302" y="3693282"/>
                <a:ext cx="144016" cy="14401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hteck 143"/>
              <p:cNvSpPr/>
              <p:nvPr/>
            </p:nvSpPr>
            <p:spPr>
              <a:xfrm>
                <a:off x="1535789" y="3908548"/>
                <a:ext cx="144016" cy="14401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" name="Rechteck 145"/>
              <p:cNvSpPr/>
              <p:nvPr/>
            </p:nvSpPr>
            <p:spPr>
              <a:xfrm>
                <a:off x="1151999" y="3861048"/>
                <a:ext cx="144016" cy="14401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Rechteck 147"/>
              <p:cNvSpPr/>
              <p:nvPr/>
            </p:nvSpPr>
            <p:spPr>
              <a:xfrm>
                <a:off x="1595164" y="4676886"/>
                <a:ext cx="132141" cy="15664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" name="Rechteck 148"/>
              <p:cNvSpPr/>
              <p:nvPr/>
            </p:nvSpPr>
            <p:spPr>
              <a:xfrm>
                <a:off x="1752571" y="3908548"/>
                <a:ext cx="144016" cy="14401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" name="Rechteck 150"/>
              <p:cNvSpPr/>
              <p:nvPr/>
            </p:nvSpPr>
            <p:spPr>
              <a:xfrm>
                <a:off x="1513819" y="4209212"/>
                <a:ext cx="45719" cy="2278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" name="Rechteck 152"/>
              <p:cNvSpPr/>
              <p:nvPr/>
            </p:nvSpPr>
            <p:spPr>
              <a:xfrm>
                <a:off x="1571414" y="4185463"/>
                <a:ext cx="95758" cy="2160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" name="Rechteck 153"/>
              <p:cNvSpPr/>
              <p:nvPr/>
            </p:nvSpPr>
            <p:spPr>
              <a:xfrm>
                <a:off x="1667930" y="4160955"/>
                <a:ext cx="95758" cy="2160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Rechteck 157"/>
              <p:cNvSpPr/>
              <p:nvPr/>
            </p:nvSpPr>
            <p:spPr>
              <a:xfrm>
                <a:off x="1776321" y="4173588"/>
                <a:ext cx="59375" cy="2397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Rechteck 159"/>
              <p:cNvSpPr/>
              <p:nvPr/>
            </p:nvSpPr>
            <p:spPr>
              <a:xfrm>
                <a:off x="1848329" y="4197338"/>
                <a:ext cx="59375" cy="2397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7" name="Gerade Verbindung 176"/>
              <p:cNvCxnSpPr>
                <a:stCxn id="141" idx="3"/>
              </p:cNvCxnSpPr>
              <p:nvPr/>
            </p:nvCxnSpPr>
            <p:spPr>
              <a:xfrm flipV="1">
                <a:off x="587810" y="3728907"/>
                <a:ext cx="288032" cy="216024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 Verbindung 178"/>
              <p:cNvCxnSpPr>
                <a:stCxn id="143" idx="3"/>
              </p:cNvCxnSpPr>
              <p:nvPr/>
            </p:nvCxnSpPr>
            <p:spPr>
              <a:xfrm flipV="1">
                <a:off x="707318" y="3549266"/>
                <a:ext cx="288032" cy="216024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 Verbindung 182"/>
              <p:cNvCxnSpPr>
                <a:stCxn id="146" idx="3"/>
              </p:cNvCxnSpPr>
              <p:nvPr/>
            </p:nvCxnSpPr>
            <p:spPr>
              <a:xfrm flipV="1">
                <a:off x="1296015" y="3717032"/>
                <a:ext cx="288032" cy="216024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Gerade Verbindung 184"/>
              <p:cNvCxnSpPr>
                <a:stCxn id="144" idx="3"/>
              </p:cNvCxnSpPr>
              <p:nvPr/>
            </p:nvCxnSpPr>
            <p:spPr>
              <a:xfrm flipV="1">
                <a:off x="1679805" y="3764532"/>
                <a:ext cx="288032" cy="216024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/>
              <p:cNvCxnSpPr>
                <a:stCxn id="149" idx="3"/>
              </p:cNvCxnSpPr>
              <p:nvPr/>
            </p:nvCxnSpPr>
            <p:spPr>
              <a:xfrm flipV="1">
                <a:off x="1896587" y="3764532"/>
                <a:ext cx="288032" cy="216024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/>
              <p:cNvCxnSpPr>
                <a:stCxn id="151" idx="3"/>
              </p:cNvCxnSpPr>
              <p:nvPr/>
            </p:nvCxnSpPr>
            <p:spPr>
              <a:xfrm flipV="1">
                <a:off x="1559538" y="4107138"/>
                <a:ext cx="386329" cy="216024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Gerade Verbindung 192"/>
              <p:cNvCxnSpPr>
                <a:stCxn id="153" idx="2"/>
              </p:cNvCxnSpPr>
              <p:nvPr/>
            </p:nvCxnSpPr>
            <p:spPr>
              <a:xfrm rot="5400000" flipH="1" flipV="1">
                <a:off x="1727305" y="4077451"/>
                <a:ext cx="216024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Gerade Verbindung 194"/>
              <p:cNvCxnSpPr>
                <a:stCxn id="148" idx="3"/>
              </p:cNvCxnSpPr>
              <p:nvPr/>
            </p:nvCxnSpPr>
            <p:spPr>
              <a:xfrm flipV="1">
                <a:off x="1727305" y="4539187"/>
                <a:ext cx="299907" cy="216024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195"/>
              <p:cNvCxnSpPr/>
              <p:nvPr/>
            </p:nvCxnSpPr>
            <p:spPr>
              <a:xfrm flipV="1">
                <a:off x="1691680" y="4077072"/>
                <a:ext cx="386329" cy="216024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 Verbindung 196"/>
              <p:cNvCxnSpPr/>
              <p:nvPr/>
            </p:nvCxnSpPr>
            <p:spPr>
              <a:xfrm flipV="1">
                <a:off x="1735688" y="4100822"/>
                <a:ext cx="386329" cy="216024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 Verbindung 197"/>
              <p:cNvCxnSpPr/>
              <p:nvPr/>
            </p:nvCxnSpPr>
            <p:spPr>
              <a:xfrm flipV="1">
                <a:off x="1881415" y="4125330"/>
                <a:ext cx="386329" cy="216024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Pfeil nach rechts 198"/>
            <p:cNvSpPr/>
            <p:nvPr/>
          </p:nvSpPr>
          <p:spPr>
            <a:xfrm>
              <a:off x="2987824" y="1268760"/>
              <a:ext cx="1080120" cy="43204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0" name="Textfeld 199"/>
            <p:cNvSpPr txBox="1"/>
            <p:nvPr/>
          </p:nvSpPr>
          <p:spPr>
            <a:xfrm>
              <a:off x="2843808" y="764704"/>
              <a:ext cx="16001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Estimate geometric</a:t>
              </a:r>
            </a:p>
            <a:p>
              <a:pPr algn="ctr"/>
              <a:r>
                <a:rPr lang="en-US" sz="1400" dirty="0" smtClean="0"/>
                <a:t> transformation</a:t>
              </a:r>
              <a:endParaRPr lang="en-US" sz="1400" dirty="0"/>
            </a:p>
          </p:txBody>
        </p:sp>
        <p:graphicFrame>
          <p:nvGraphicFramePr>
            <p:cNvPr id="204" name="Objekt 203"/>
            <p:cNvGraphicFramePr>
              <a:graphicFrameLocks noChangeAspect="1"/>
            </p:cNvGraphicFramePr>
            <p:nvPr/>
          </p:nvGraphicFramePr>
          <p:xfrm>
            <a:off x="4860032" y="1124744"/>
            <a:ext cx="2098675" cy="1223963"/>
          </p:xfrm>
          <a:graphic>
            <a:graphicData uri="http://schemas.openxmlformats.org/presentationml/2006/ole">
              <p:oleObj spid="_x0000_s15458" name="Formel" r:id="rId5" imgW="1218960" imgH="711000" progId="Equation.3">
                <p:embed/>
              </p:oleObj>
            </a:graphicData>
          </a:graphic>
        </p:graphicFrame>
        <p:sp>
          <p:nvSpPr>
            <p:cNvPr id="209" name="Textfeld 208"/>
            <p:cNvSpPr txBox="1"/>
            <p:nvPr/>
          </p:nvSpPr>
          <p:spPr>
            <a:xfrm>
              <a:off x="4860032" y="744959"/>
              <a:ext cx="223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Transformation matrix</a:t>
              </a:r>
              <a:endParaRPr lang="en-US" sz="1400" dirty="0"/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5159939" y="1256885"/>
              <a:ext cx="936104" cy="6480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aphicFrame>
          <p:nvGraphicFramePr>
            <p:cNvPr id="15459" name="Object 99"/>
            <p:cNvGraphicFramePr>
              <a:graphicFrameLocks noChangeAspect="1"/>
            </p:cNvGraphicFramePr>
            <p:nvPr/>
          </p:nvGraphicFramePr>
          <p:xfrm>
            <a:off x="2339752" y="2996952"/>
            <a:ext cx="3240360" cy="711221"/>
          </p:xfrm>
          <a:graphic>
            <a:graphicData uri="http://schemas.openxmlformats.org/presentationml/2006/ole">
              <p:oleObj spid="_x0000_s15459" name="Formel" r:id="rId6" imgW="2082600" imgH="457200" progId="Equation.3">
                <p:embed/>
              </p:oleObj>
            </a:graphicData>
          </a:graphic>
        </p:graphicFrame>
        <p:sp>
          <p:nvSpPr>
            <p:cNvPr id="217" name="Rechteck 216"/>
            <p:cNvSpPr/>
            <p:nvPr/>
          </p:nvSpPr>
          <p:spPr>
            <a:xfrm>
              <a:off x="6227426" y="1268760"/>
              <a:ext cx="432048" cy="6480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aphicFrame>
          <p:nvGraphicFramePr>
            <p:cNvPr id="15460" name="Object 100"/>
            <p:cNvGraphicFramePr>
              <a:graphicFrameLocks noChangeAspect="1"/>
            </p:cNvGraphicFramePr>
            <p:nvPr/>
          </p:nvGraphicFramePr>
          <p:xfrm>
            <a:off x="4283968" y="1124744"/>
            <a:ext cx="546100" cy="1223963"/>
          </p:xfrm>
          <a:graphic>
            <a:graphicData uri="http://schemas.openxmlformats.org/presentationml/2006/ole">
              <p:oleObj spid="_x0000_s15460" name="Formel" r:id="rId7" imgW="317160" imgH="711000" progId="Equation.3">
                <p:embed/>
              </p:oleObj>
            </a:graphicData>
          </a:graphic>
        </p:graphicFrame>
        <p:graphicFrame>
          <p:nvGraphicFramePr>
            <p:cNvPr id="15461" name="Object 101"/>
            <p:cNvGraphicFramePr>
              <a:graphicFrameLocks noChangeAspect="1"/>
            </p:cNvGraphicFramePr>
            <p:nvPr/>
          </p:nvGraphicFramePr>
          <p:xfrm>
            <a:off x="6948264" y="1124744"/>
            <a:ext cx="481012" cy="1223963"/>
          </p:xfrm>
          <a:graphic>
            <a:graphicData uri="http://schemas.openxmlformats.org/presentationml/2006/ole">
              <p:oleObj spid="_x0000_s15461" name="Formel" r:id="rId8" imgW="279360" imgH="711000" progId="Equation.3">
                <p:embed/>
              </p:oleObj>
            </a:graphicData>
          </a:graphic>
        </p:graphicFrame>
        <p:sp>
          <p:nvSpPr>
            <p:cNvPr id="221" name="Textfeld 220"/>
            <p:cNvSpPr txBox="1"/>
            <p:nvPr/>
          </p:nvSpPr>
          <p:spPr>
            <a:xfrm>
              <a:off x="2915816" y="3789040"/>
              <a:ext cx="223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Rotation sub matrix</a:t>
              </a:r>
              <a:endParaRPr lang="en-US" sz="1400" dirty="0"/>
            </a:p>
          </p:txBody>
        </p:sp>
        <p:graphicFrame>
          <p:nvGraphicFramePr>
            <p:cNvPr id="15462" name="Object 102"/>
            <p:cNvGraphicFramePr>
              <a:graphicFrameLocks noChangeAspect="1"/>
            </p:cNvGraphicFramePr>
            <p:nvPr/>
          </p:nvGraphicFramePr>
          <p:xfrm>
            <a:off x="6300192" y="2996952"/>
            <a:ext cx="2250206" cy="687709"/>
          </p:xfrm>
          <a:graphic>
            <a:graphicData uri="http://schemas.openxmlformats.org/presentationml/2006/ole">
              <p:oleObj spid="_x0000_s15462" name="Formel" r:id="rId9" imgW="1574640" imgH="482400" progId="Equation.3">
                <p:embed/>
              </p:oleObj>
            </a:graphicData>
          </a:graphic>
        </p:graphicFrame>
        <p:sp>
          <p:nvSpPr>
            <p:cNvPr id="224" name="Textfeld 223"/>
            <p:cNvSpPr txBox="1"/>
            <p:nvPr/>
          </p:nvSpPr>
          <p:spPr>
            <a:xfrm>
              <a:off x="6588224" y="3777165"/>
              <a:ext cx="223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Translation sub vector</a:t>
              </a:r>
              <a:endParaRPr lang="en-US" sz="1400" dirty="0"/>
            </a:p>
          </p:txBody>
        </p:sp>
        <p:sp>
          <p:nvSpPr>
            <p:cNvPr id="225" name="Rechteck 224"/>
            <p:cNvSpPr/>
            <p:nvPr/>
          </p:nvSpPr>
          <p:spPr>
            <a:xfrm>
              <a:off x="8088517" y="3020702"/>
              <a:ext cx="347407" cy="6480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8" name="Rechteck 227"/>
            <p:cNvSpPr/>
            <p:nvPr/>
          </p:nvSpPr>
          <p:spPr>
            <a:xfrm>
              <a:off x="3131840" y="2996952"/>
              <a:ext cx="1800200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0" name="Gewinkelte Verbindung 229"/>
            <p:cNvCxnSpPr>
              <a:stCxn id="211" idx="2"/>
              <a:endCxn id="228" idx="0"/>
            </p:cNvCxnSpPr>
            <p:nvPr/>
          </p:nvCxnSpPr>
          <p:spPr>
            <a:xfrm rot="5400000">
              <a:off x="4283969" y="1652929"/>
              <a:ext cx="1091995" cy="1596051"/>
            </a:xfrm>
            <a:prstGeom prst="bent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Gewinkelte Verbindung 232"/>
            <p:cNvCxnSpPr/>
            <p:nvPr/>
          </p:nvCxnSpPr>
          <p:spPr>
            <a:xfrm rot="16200000" flipH="1">
              <a:off x="6801659" y="1559383"/>
              <a:ext cx="1103870" cy="1818771"/>
            </a:xfrm>
            <a:prstGeom prst="bentConnector3">
              <a:avLst>
                <a:gd name="adj1" fmla="val 5000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Bildschirmpräsentation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Microsoft Formel-Editor 3.0</vt:lpstr>
      <vt:lpstr>Folie 1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Anonymos</cp:lastModifiedBy>
  <cp:revision>687</cp:revision>
  <dcterms:created xsi:type="dcterms:W3CDTF">2011-02-09T20:43:30Z</dcterms:created>
  <dcterms:modified xsi:type="dcterms:W3CDTF">2011-06-02T10:37:56Z</dcterms:modified>
</cp:coreProperties>
</file>