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AA68-EDA9-4323-ABFE-57609DFCFE28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/>
          <p:cNvGrpSpPr/>
          <p:nvPr/>
        </p:nvGrpSpPr>
        <p:grpSpPr>
          <a:xfrm>
            <a:off x="-339233" y="285728"/>
            <a:ext cx="10817510" cy="5888932"/>
            <a:chOff x="-339233" y="285728"/>
            <a:chExt cx="10817510" cy="5888932"/>
          </a:xfrm>
        </p:grpSpPr>
        <p:sp>
          <p:nvSpPr>
            <p:cNvPr id="7" name="Ellipse 6"/>
            <p:cNvSpPr/>
            <p:nvPr/>
          </p:nvSpPr>
          <p:spPr>
            <a:xfrm>
              <a:off x="4071934" y="285728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Feedback </a:t>
              </a:r>
              <a:r>
                <a:rPr lang="de-DE" dirty="0" err="1" smtClean="0">
                  <a:solidFill>
                    <a:schemeClr val="tx1"/>
                  </a:solidFill>
                </a:rPr>
                <a:t>Methods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34276" y="1643050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RF-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71934" y="1643050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Vision-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6335372" y="1567731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Sattelite- 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mit Pfeil 16"/>
            <p:cNvCxnSpPr>
              <a:stCxn id="7" idx="3"/>
              <a:endCxn id="8" idx="0"/>
            </p:cNvCxnSpPr>
            <p:nvPr/>
          </p:nvCxnSpPr>
          <p:spPr>
            <a:xfrm rot="5400000">
              <a:off x="3332357" y="662850"/>
              <a:ext cx="503656" cy="1456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4"/>
              <a:endCxn id="9" idx="0"/>
            </p:cNvCxnSpPr>
            <p:nvPr/>
          </p:nvCxnSpPr>
          <p:spPr>
            <a:xfrm rot="5400000">
              <a:off x="4714876" y="1464455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5"/>
              <a:endCxn id="10" idx="1"/>
            </p:cNvCxnSpPr>
            <p:nvPr/>
          </p:nvCxnSpPr>
          <p:spPr>
            <a:xfrm rot="16200000" flipH="1">
              <a:off x="5737789" y="875990"/>
              <a:ext cx="574803" cy="110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1605117" y="3000372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Camera</a:t>
              </a:r>
              <a:r>
                <a:rPr lang="de-DE" dirty="0" smtClean="0">
                  <a:solidFill>
                    <a:schemeClr val="tx1"/>
                  </a:solidFill>
                </a:rPr>
                <a:t> Position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4038067" y="3000372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Image Processing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659226" y="2913941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Motion Tracking System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210797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Software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4985458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HardwareBased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-339233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Off-Board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1435428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767527" y="4226107"/>
              <a:ext cx="1819318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Distributed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8658959" y="4214818"/>
              <a:ext cx="1819318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Non-Distributed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mit Pfeil 30"/>
            <p:cNvCxnSpPr>
              <a:stCxn id="9" idx="3"/>
              <a:endCxn id="16" idx="0"/>
            </p:cNvCxnSpPr>
            <p:nvPr/>
          </p:nvCxnSpPr>
          <p:spPr>
            <a:xfrm rot="5400000">
              <a:off x="3117778" y="1805593"/>
              <a:ext cx="503656" cy="188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4"/>
              <a:endCxn id="18" idx="0"/>
            </p:cNvCxnSpPr>
            <p:nvPr/>
          </p:nvCxnSpPr>
          <p:spPr>
            <a:xfrm rot="16200000" flipH="1">
              <a:off x="4715802" y="2820851"/>
              <a:ext cx="357190" cy="1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6" idx="3"/>
              <a:endCxn id="26" idx="0"/>
            </p:cNvCxnSpPr>
            <p:nvPr/>
          </p:nvCxnSpPr>
          <p:spPr>
            <a:xfrm rot="5400000">
              <a:off x="1001492" y="3370570"/>
              <a:ext cx="360780" cy="132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4"/>
              <a:endCxn id="28" idx="0"/>
            </p:cNvCxnSpPr>
            <p:nvPr/>
          </p:nvCxnSpPr>
          <p:spPr>
            <a:xfrm rot="5400000">
              <a:off x="2252512" y="4040676"/>
              <a:ext cx="214314" cy="133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0" idx="4"/>
              <a:endCxn id="29" idx="0"/>
            </p:cNvCxnSpPr>
            <p:nvPr/>
          </p:nvCxnSpPr>
          <p:spPr>
            <a:xfrm rot="16200000" flipH="1">
              <a:off x="7440817" y="3989738"/>
              <a:ext cx="312034" cy="160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>
              <a:stCxn id="20" idx="5"/>
              <a:endCxn id="30" idx="0"/>
            </p:cNvCxnSpPr>
            <p:nvPr/>
          </p:nvCxnSpPr>
          <p:spPr>
            <a:xfrm rot="16200000" flipH="1">
              <a:off x="8622030" y="3268229"/>
              <a:ext cx="447211" cy="1445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9" idx="5"/>
              <a:endCxn id="20" idx="1"/>
            </p:cNvCxnSpPr>
            <p:nvPr/>
          </p:nvCxnSpPr>
          <p:spPr>
            <a:xfrm rot="16200000" flipH="1">
              <a:off x="5910503" y="2060598"/>
              <a:ext cx="563691" cy="143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18" idx="3"/>
              <a:endCxn id="22" idx="0"/>
            </p:cNvCxnSpPr>
            <p:nvPr/>
          </p:nvCxnSpPr>
          <p:spPr>
            <a:xfrm rot="5400000">
              <a:off x="3998213" y="3923879"/>
              <a:ext cx="360780" cy="221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stCxn id="18" idx="5"/>
              <a:endCxn id="24" idx="0"/>
            </p:cNvCxnSpPr>
            <p:nvPr/>
          </p:nvCxnSpPr>
          <p:spPr>
            <a:xfrm rot="16200000" flipH="1">
              <a:off x="5491714" y="3863818"/>
              <a:ext cx="360780" cy="341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7339385" y="5519576"/>
              <a:ext cx="428628" cy="214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7339385" y="5876766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839451" y="5448138"/>
              <a:ext cx="19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Proposed</a:t>
              </a:r>
              <a:r>
                <a:rPr lang="de-DE" dirty="0" smtClean="0"/>
                <a:t> Solution</a:t>
              </a:r>
              <a:endParaRPr lang="de-DE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910889" y="5805328"/>
              <a:ext cx="130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Alternatives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uppieren 268"/>
          <p:cNvGrpSpPr/>
          <p:nvPr/>
        </p:nvGrpSpPr>
        <p:grpSpPr>
          <a:xfrm>
            <a:off x="55979" y="1214422"/>
            <a:ext cx="7144004" cy="3929090"/>
            <a:chOff x="55979" y="1214422"/>
            <a:chExt cx="7144004" cy="3929090"/>
          </a:xfrm>
        </p:grpSpPr>
        <p:sp>
          <p:nvSpPr>
            <p:cNvPr id="8" name="Parallelogramm 7"/>
            <p:cNvSpPr/>
            <p:nvPr/>
          </p:nvSpPr>
          <p:spPr>
            <a:xfrm rot="19539794">
              <a:off x="55979" y="2462718"/>
              <a:ext cx="1548085" cy="1342805"/>
            </a:xfrm>
            <a:prstGeom prst="parallelogram">
              <a:avLst>
                <a:gd name="adj" fmla="val 68523"/>
              </a:avLst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500034" y="1214422"/>
              <a:ext cx="3429024" cy="39290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8" name="Gruppieren 267"/>
            <p:cNvGrpSpPr/>
            <p:nvPr/>
          </p:nvGrpSpPr>
          <p:grpSpPr>
            <a:xfrm>
              <a:off x="4000496" y="1214422"/>
              <a:ext cx="3199487" cy="3929090"/>
              <a:chOff x="4000496" y="1214422"/>
              <a:chExt cx="3199487" cy="3929090"/>
            </a:xfrm>
          </p:grpSpPr>
          <p:sp>
            <p:nvSpPr>
              <p:cNvPr id="183" name="Rechteck 182"/>
              <p:cNvSpPr/>
              <p:nvPr/>
            </p:nvSpPr>
            <p:spPr>
              <a:xfrm>
                <a:off x="4000496" y="1214422"/>
                <a:ext cx="3143272" cy="39290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7" name="Gruppieren 266"/>
              <p:cNvGrpSpPr/>
              <p:nvPr/>
            </p:nvGrpSpPr>
            <p:grpSpPr>
              <a:xfrm>
                <a:off x="4429124" y="1785926"/>
                <a:ext cx="2770859" cy="2997219"/>
                <a:chOff x="6143636" y="2071678"/>
                <a:chExt cx="2770859" cy="2997219"/>
              </a:xfrm>
            </p:grpSpPr>
            <p:pic>
              <p:nvPicPr>
                <p:cNvPr id="196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747389" y="4146579"/>
                  <a:ext cx="683067" cy="922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198" name="Gerade Verbindung 197"/>
                <p:cNvCxnSpPr/>
                <p:nvPr/>
              </p:nvCxnSpPr>
              <p:spPr>
                <a:xfrm rot="5400000" flipH="1" flipV="1">
                  <a:off x="8208599" y="4125635"/>
                  <a:ext cx="175929" cy="1332"/>
                </a:xfrm>
                <a:prstGeom prst="line">
                  <a:avLst/>
                </a:prstGeom>
                <a:ln w="22225" cap="rnd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uppieren 125"/>
                <p:cNvGrpSpPr/>
                <p:nvPr/>
              </p:nvGrpSpPr>
              <p:grpSpPr>
                <a:xfrm>
                  <a:off x="8074704" y="3880495"/>
                  <a:ext cx="419431" cy="293216"/>
                  <a:chOff x="6072198" y="3000372"/>
                  <a:chExt cx="1357322" cy="928694"/>
                </a:xfrm>
              </p:grpSpPr>
              <p:grpSp>
                <p:nvGrpSpPr>
                  <p:cNvPr id="225" name="Gruppieren 120"/>
                  <p:cNvGrpSpPr/>
                  <p:nvPr/>
                </p:nvGrpSpPr>
                <p:grpSpPr>
                  <a:xfrm>
                    <a:off x="6643702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230" name="Bogen 229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1" name="Bogen 230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2" name="Bogen 231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26" name="Gruppieren 121"/>
                  <p:cNvGrpSpPr/>
                  <p:nvPr/>
                </p:nvGrpSpPr>
                <p:grpSpPr>
                  <a:xfrm rot="10800000">
                    <a:off x="6072198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227" name="Bogen 226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8" name="Bogen 227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9" name="Bogen 228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210" name="Textfeld 209"/>
                <p:cNvSpPr txBox="1"/>
                <p:nvPr/>
              </p:nvSpPr>
              <p:spPr>
                <a:xfrm>
                  <a:off x="6143636" y="4643446"/>
                  <a:ext cx="1132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ONIP </a:t>
                  </a:r>
                  <a:r>
                    <a:rPr lang="de-DE" sz="1400" dirty="0" err="1" smtClean="0"/>
                    <a:t>or</a:t>
                  </a:r>
                  <a:r>
                    <a:rPr lang="de-DE" sz="1400" dirty="0" smtClean="0"/>
                    <a:t> OFIP</a:t>
                  </a:r>
                  <a:endParaRPr lang="de-DE" sz="1400" dirty="0"/>
                </a:p>
              </p:txBody>
            </p:sp>
            <p:cxnSp>
              <p:nvCxnSpPr>
                <p:cNvPr id="211" name="Gerade Verbindung mit Pfeil 210"/>
                <p:cNvCxnSpPr>
                  <a:stCxn id="210" idx="3"/>
                  <a:endCxn id="196" idx="1"/>
                </p:cNvCxnSpPr>
                <p:nvPr/>
              </p:nvCxnSpPr>
              <p:spPr>
                <a:xfrm flipV="1">
                  <a:off x="7275677" y="4607738"/>
                  <a:ext cx="471712" cy="189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feld 211"/>
                <p:cNvSpPr txBox="1"/>
                <p:nvPr/>
              </p:nvSpPr>
              <p:spPr>
                <a:xfrm>
                  <a:off x="6143636" y="3929066"/>
                  <a:ext cx="6190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ONCA</a:t>
                  </a:r>
                  <a:endParaRPr lang="de-DE" sz="1400" dirty="0"/>
                </a:p>
              </p:txBody>
            </p:sp>
            <p:cxnSp>
              <p:nvCxnSpPr>
                <p:cNvPr id="213" name="Gerade Verbindung mit Pfeil 212"/>
                <p:cNvCxnSpPr/>
                <p:nvPr/>
              </p:nvCxnSpPr>
              <p:spPr>
                <a:xfrm flipV="1">
                  <a:off x="6715140" y="3726174"/>
                  <a:ext cx="406616" cy="3457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feld 213"/>
                <p:cNvSpPr txBox="1"/>
                <p:nvPr/>
              </p:nvSpPr>
              <p:spPr>
                <a:xfrm>
                  <a:off x="7572396" y="2071678"/>
                  <a:ext cx="134209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400" dirty="0" smtClean="0"/>
                    <a:t>Wireless </a:t>
                  </a:r>
                </a:p>
                <a:p>
                  <a:pPr algn="ctr"/>
                  <a:r>
                    <a:rPr lang="de-DE" sz="1400" dirty="0" smtClean="0"/>
                    <a:t>Communication</a:t>
                  </a:r>
                  <a:endParaRPr lang="de-DE" sz="1400" dirty="0"/>
                </a:p>
              </p:txBody>
            </p:sp>
            <p:cxnSp>
              <p:nvCxnSpPr>
                <p:cNvPr id="215" name="Gerade Verbindung mit Pfeil 214"/>
                <p:cNvCxnSpPr/>
                <p:nvPr/>
              </p:nvCxnSpPr>
              <p:spPr>
                <a:xfrm rot="16200000" flipH="1">
                  <a:off x="7640151" y="3146932"/>
                  <a:ext cx="1210178" cy="2026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Gerade Verbindung mit Pfeil 215"/>
                <p:cNvCxnSpPr/>
                <p:nvPr/>
              </p:nvCxnSpPr>
              <p:spPr>
                <a:xfrm rot="10800000" flipV="1">
                  <a:off x="7268044" y="2643183"/>
                  <a:ext cx="875856" cy="154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Gerade Verbindung mit Pfeil 212"/>
                <p:cNvCxnSpPr>
                  <a:stCxn id="210" idx="1"/>
                </p:cNvCxnSpPr>
                <p:nvPr/>
              </p:nvCxnSpPr>
              <p:spPr>
                <a:xfrm rot="10800000" flipH="1">
                  <a:off x="6143636" y="3357563"/>
                  <a:ext cx="214314" cy="1439773"/>
                </a:xfrm>
                <a:prstGeom prst="bentConnector4">
                  <a:avLst>
                    <a:gd name="adj1" fmla="val -137584"/>
                    <a:gd name="adj2" fmla="val 99525"/>
                  </a:avLst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Gruppieren 234"/>
                <p:cNvGrpSpPr/>
                <p:nvPr/>
              </p:nvGrpSpPr>
              <p:grpSpPr>
                <a:xfrm>
                  <a:off x="6967841" y="3357562"/>
                  <a:ext cx="299594" cy="285752"/>
                  <a:chOff x="6143636" y="6143644"/>
                  <a:chExt cx="299594" cy="285752"/>
                </a:xfrm>
              </p:grpSpPr>
              <p:sp>
                <p:nvSpPr>
                  <p:cNvPr id="236" name="Trapezoid 235"/>
                  <p:cNvSpPr/>
                  <p:nvPr/>
                </p:nvSpPr>
                <p:spPr>
                  <a:xfrm>
                    <a:off x="6143636" y="6167747"/>
                    <a:ext cx="299594" cy="237863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7" name="Ellipse 236"/>
                  <p:cNvSpPr/>
                  <p:nvPr/>
                </p:nvSpPr>
                <p:spPr>
                  <a:xfrm rot="10800000">
                    <a:off x="6143636" y="6381823"/>
                    <a:ext cx="299594" cy="47573"/>
                  </a:xfrm>
                  <a:prstGeom prst="ellipse">
                    <a:avLst/>
                  </a:prstGeom>
                  <a:solidFill>
                    <a:srgbClr val="FF0000">
                      <a:alpha val="32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8" name="Ellipse 237"/>
                  <p:cNvSpPr/>
                  <p:nvPr/>
                </p:nvSpPr>
                <p:spPr>
                  <a:xfrm rot="10800000">
                    <a:off x="6231520" y="6143644"/>
                    <a:ext cx="119838" cy="3044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43" name="Gruppieren 242"/>
                <p:cNvGrpSpPr/>
                <p:nvPr/>
              </p:nvGrpSpPr>
              <p:grpSpPr>
                <a:xfrm>
                  <a:off x="6331428" y="2698267"/>
                  <a:ext cx="1643074" cy="1039195"/>
                  <a:chOff x="6331428" y="2769705"/>
                  <a:chExt cx="1643074" cy="1039195"/>
                </a:xfrm>
              </p:grpSpPr>
              <p:grpSp>
                <p:nvGrpSpPr>
                  <p:cNvPr id="241" name="Gruppieren 240"/>
                  <p:cNvGrpSpPr/>
                  <p:nvPr/>
                </p:nvGrpSpPr>
                <p:grpSpPr>
                  <a:xfrm>
                    <a:off x="6902084" y="2769705"/>
                    <a:ext cx="419431" cy="571504"/>
                    <a:chOff x="5929322" y="5857892"/>
                    <a:chExt cx="419431" cy="571504"/>
                  </a:xfrm>
                </p:grpSpPr>
                <p:cxnSp>
                  <p:nvCxnSpPr>
                    <p:cNvPr id="199" name="Gerade Verbindung 198"/>
                    <p:cNvCxnSpPr/>
                    <p:nvPr/>
                  </p:nvCxnSpPr>
                  <p:spPr>
                    <a:xfrm rot="5400000" flipH="1" flipV="1">
                      <a:off x="5940912" y="6218460"/>
                      <a:ext cx="413662" cy="8210"/>
                    </a:xfrm>
                    <a:prstGeom prst="line">
                      <a:avLst/>
                    </a:prstGeom>
                    <a:ln w="22225" cap="rnd">
                      <a:solidFill>
                        <a:schemeClr val="tx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uppieren 126"/>
                    <p:cNvGrpSpPr/>
                    <p:nvPr/>
                  </p:nvGrpSpPr>
                  <p:grpSpPr>
                    <a:xfrm>
                      <a:off x="5929322" y="5857892"/>
                      <a:ext cx="419431" cy="293216"/>
                      <a:chOff x="6072198" y="3000372"/>
                      <a:chExt cx="1357322" cy="928694"/>
                    </a:xfrm>
                  </p:grpSpPr>
                  <p:grpSp>
                    <p:nvGrpSpPr>
                      <p:cNvPr id="217" name="Gruppieren 120"/>
                      <p:cNvGrpSpPr/>
                      <p:nvPr/>
                    </p:nvGrpSpPr>
                    <p:grpSpPr>
                      <a:xfrm>
                        <a:off x="6643702" y="3000372"/>
                        <a:ext cx="785818" cy="928694"/>
                        <a:chOff x="5857884" y="2538693"/>
                        <a:chExt cx="785818" cy="928694"/>
                      </a:xfrm>
                    </p:grpSpPr>
                    <p:sp>
                      <p:nvSpPr>
                        <p:cNvPr id="222" name="Bogen 221"/>
                        <p:cNvSpPr/>
                        <p:nvPr/>
                      </p:nvSpPr>
                      <p:spPr>
                        <a:xfrm>
                          <a:off x="5857884" y="2786058"/>
                          <a:ext cx="357190" cy="428628"/>
                        </a:xfrm>
                        <a:prstGeom prst="arc">
                          <a:avLst>
                            <a:gd name="adj1" fmla="val 16200000"/>
                            <a:gd name="adj2" fmla="val 5219154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23" name="Bogen 222"/>
                        <p:cNvSpPr/>
                        <p:nvPr/>
                      </p:nvSpPr>
                      <p:spPr>
                        <a:xfrm>
                          <a:off x="6072198" y="2643182"/>
                          <a:ext cx="347666" cy="704856"/>
                        </a:xfrm>
                        <a:prstGeom prst="arc">
                          <a:avLst>
                            <a:gd name="adj1" fmla="val 16200000"/>
                            <a:gd name="adj2" fmla="val 5219154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24" name="Bogen 223"/>
                        <p:cNvSpPr/>
                        <p:nvPr/>
                      </p:nvSpPr>
                      <p:spPr>
                        <a:xfrm>
                          <a:off x="6357950" y="2538693"/>
                          <a:ext cx="285752" cy="928694"/>
                        </a:xfrm>
                        <a:prstGeom prst="arc">
                          <a:avLst>
                            <a:gd name="adj1" fmla="val 16200000"/>
                            <a:gd name="adj2" fmla="val 5288503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</p:grpSp>
                  <p:grpSp>
                    <p:nvGrpSpPr>
                      <p:cNvPr id="218" name="Gruppieren 121"/>
                      <p:cNvGrpSpPr/>
                      <p:nvPr/>
                    </p:nvGrpSpPr>
                    <p:grpSpPr>
                      <a:xfrm rot="10800000">
                        <a:off x="6072198" y="3000372"/>
                        <a:ext cx="785818" cy="928694"/>
                        <a:chOff x="5857884" y="2538693"/>
                        <a:chExt cx="785818" cy="928694"/>
                      </a:xfrm>
                    </p:grpSpPr>
                    <p:sp>
                      <p:nvSpPr>
                        <p:cNvPr id="219" name="Bogen 218"/>
                        <p:cNvSpPr/>
                        <p:nvPr/>
                      </p:nvSpPr>
                      <p:spPr>
                        <a:xfrm>
                          <a:off x="5857884" y="2786058"/>
                          <a:ext cx="357190" cy="428628"/>
                        </a:xfrm>
                        <a:prstGeom prst="arc">
                          <a:avLst>
                            <a:gd name="adj1" fmla="val 16200000"/>
                            <a:gd name="adj2" fmla="val 5219154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20" name="Bogen 219"/>
                        <p:cNvSpPr/>
                        <p:nvPr/>
                      </p:nvSpPr>
                      <p:spPr>
                        <a:xfrm>
                          <a:off x="6072198" y="2643182"/>
                          <a:ext cx="347666" cy="704856"/>
                        </a:xfrm>
                        <a:prstGeom prst="arc">
                          <a:avLst>
                            <a:gd name="adj1" fmla="val 16200000"/>
                            <a:gd name="adj2" fmla="val 5219154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21" name="Bogen 220"/>
                        <p:cNvSpPr/>
                        <p:nvPr/>
                      </p:nvSpPr>
                      <p:spPr>
                        <a:xfrm>
                          <a:off x="6357950" y="2538693"/>
                          <a:ext cx="285752" cy="928694"/>
                        </a:xfrm>
                        <a:prstGeom prst="arc">
                          <a:avLst>
                            <a:gd name="adj1" fmla="val 16200000"/>
                            <a:gd name="adj2" fmla="val 5288503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</p:grpSp>
                </p:grpSp>
              </p:grpSp>
              <p:grpSp>
                <p:nvGrpSpPr>
                  <p:cNvPr id="160" name="Gruppieren 268"/>
                  <p:cNvGrpSpPr/>
                  <p:nvPr/>
                </p:nvGrpSpPr>
                <p:grpSpPr>
                  <a:xfrm rot="21305299">
                    <a:off x="6331428" y="2951620"/>
                    <a:ext cx="1643074" cy="857280"/>
                    <a:chOff x="5857884" y="3929066"/>
                    <a:chExt cx="3143272" cy="2214578"/>
                  </a:xfrm>
                </p:grpSpPr>
                <p:sp>
                  <p:nvSpPr>
                    <p:cNvPr id="163" name="Ellipse 162"/>
                    <p:cNvSpPr/>
                    <p:nvPr/>
                  </p:nvSpPr>
                  <p:spPr>
                    <a:xfrm rot="630830">
                      <a:off x="5872914" y="3929066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4" name="Ellipse 163"/>
                    <p:cNvSpPr/>
                    <p:nvPr/>
                  </p:nvSpPr>
                  <p:spPr>
                    <a:xfrm rot="630830">
                      <a:off x="5857884" y="3974372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6" name="Ellipse 165"/>
                    <p:cNvSpPr/>
                    <p:nvPr/>
                  </p:nvSpPr>
                  <p:spPr>
                    <a:xfrm rot="630830">
                      <a:off x="5998141" y="5017517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7" name="Ellipse 166"/>
                    <p:cNvSpPr/>
                    <p:nvPr/>
                  </p:nvSpPr>
                  <p:spPr>
                    <a:xfrm rot="630830">
                      <a:off x="5983111" y="5062822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8" name="Ellipse 167"/>
                    <p:cNvSpPr/>
                    <p:nvPr/>
                  </p:nvSpPr>
                  <p:spPr>
                    <a:xfrm rot="630830">
                      <a:off x="7469403" y="4045344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1" name="Ellipse 170"/>
                    <p:cNvSpPr/>
                    <p:nvPr/>
                  </p:nvSpPr>
                  <p:spPr>
                    <a:xfrm rot="630830">
                      <a:off x="7454375" y="4090648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2" name="Ellipse 171"/>
                    <p:cNvSpPr/>
                    <p:nvPr/>
                  </p:nvSpPr>
                  <p:spPr>
                    <a:xfrm rot="630830">
                      <a:off x="7590140" y="5144724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4" name="Ellipse 173"/>
                    <p:cNvSpPr/>
                    <p:nvPr/>
                  </p:nvSpPr>
                  <p:spPr>
                    <a:xfrm rot="630830">
                      <a:off x="7575111" y="5190030"/>
                      <a:ext cx="1411016" cy="953614"/>
                    </a:xfrm>
                    <a:prstGeom prst="ellipse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175" name="Gruppieren 153"/>
                    <p:cNvGrpSpPr/>
                    <p:nvPr/>
                  </p:nvGrpSpPr>
                  <p:grpSpPr>
                    <a:xfrm>
                      <a:off x="6998364" y="4933282"/>
                      <a:ext cx="756544" cy="810143"/>
                      <a:chOff x="5572132" y="5786454"/>
                      <a:chExt cx="888541" cy="714380"/>
                    </a:xfrm>
                  </p:grpSpPr>
                  <p:sp>
                    <p:nvSpPr>
                      <p:cNvPr id="208" name="Bogen 207"/>
                      <p:cNvSpPr/>
                      <p:nvPr/>
                    </p:nvSpPr>
                    <p:spPr>
                      <a:xfrm>
                        <a:off x="5585525" y="5786454"/>
                        <a:ext cx="857256" cy="714380"/>
                      </a:xfrm>
                      <a:prstGeom prst="arc">
                        <a:avLst>
                          <a:gd name="adj1" fmla="val 10617351"/>
                          <a:gd name="adj2" fmla="val 0"/>
                        </a:avLst>
                      </a:prstGeom>
                      <a:solidFill>
                        <a:schemeClr val="accent1">
                          <a:alpha val="23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9" name="Bogen 208"/>
                      <p:cNvSpPr/>
                      <p:nvPr/>
                    </p:nvSpPr>
                    <p:spPr>
                      <a:xfrm rot="10800000">
                        <a:off x="5572132" y="5893125"/>
                        <a:ext cx="888541" cy="520548"/>
                      </a:xfrm>
                      <a:prstGeom prst="arc">
                        <a:avLst>
                          <a:gd name="adj1" fmla="val 10617351"/>
                          <a:gd name="adj2" fmla="val 0"/>
                        </a:avLst>
                      </a:prstGeom>
                      <a:solidFill>
                        <a:schemeClr val="accent1">
                          <a:alpha val="23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3" name="Bogen 232"/>
                      <p:cNvSpPr/>
                      <p:nvPr/>
                    </p:nvSpPr>
                    <p:spPr>
                      <a:xfrm>
                        <a:off x="5583383" y="5997142"/>
                        <a:ext cx="859807" cy="482905"/>
                      </a:xfrm>
                      <a:prstGeom prst="arc">
                        <a:avLst>
                          <a:gd name="adj1" fmla="val 10617351"/>
                          <a:gd name="adj2" fmla="val 0"/>
                        </a:avLst>
                      </a:prstGeom>
                      <a:noFill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  <p:grpSp>
                  <p:nvGrpSpPr>
                    <p:cNvPr id="176" name="Gruppieren 170"/>
                    <p:cNvGrpSpPr/>
                    <p:nvPr/>
                  </p:nvGrpSpPr>
                  <p:grpSpPr>
                    <a:xfrm rot="264465">
                      <a:off x="6585198" y="4442541"/>
                      <a:ext cx="1565329" cy="1414003"/>
                      <a:chOff x="7385896" y="3700897"/>
                      <a:chExt cx="1961499" cy="1175901"/>
                    </a:xfrm>
                  </p:grpSpPr>
                  <p:sp>
                    <p:nvSpPr>
                      <p:cNvPr id="191" name="Freihandform 190"/>
                      <p:cNvSpPr/>
                      <p:nvPr/>
                    </p:nvSpPr>
                    <p:spPr>
                      <a:xfrm>
                        <a:off x="7398327" y="4405745"/>
                        <a:ext cx="748146" cy="374073"/>
                      </a:xfrm>
                      <a:custGeom>
                        <a:avLst/>
                        <a:gdLst>
                          <a:gd name="connsiteX0" fmla="*/ 0 w 748146"/>
                          <a:gd name="connsiteY0" fmla="*/ 374073 h 374073"/>
                          <a:gd name="connsiteX1" fmla="*/ 748146 w 748146"/>
                          <a:gd name="connsiteY1" fmla="*/ 0 h 374073"/>
                          <a:gd name="connsiteX2" fmla="*/ 748146 w 748146"/>
                          <a:gd name="connsiteY2" fmla="*/ 0 h 374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8146" h="374073">
                            <a:moveTo>
                              <a:pt x="0" y="374073"/>
                            </a:moveTo>
                            <a:lnTo>
                              <a:pt x="748146" y="0"/>
                            </a:lnTo>
                            <a:lnTo>
                              <a:pt x="748146" y="0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93" name="Freihandform 192"/>
                      <p:cNvSpPr/>
                      <p:nvPr/>
                    </p:nvSpPr>
                    <p:spPr>
                      <a:xfrm>
                        <a:off x="7495307" y="4502725"/>
                        <a:ext cx="748146" cy="374073"/>
                      </a:xfrm>
                      <a:custGeom>
                        <a:avLst/>
                        <a:gdLst>
                          <a:gd name="connsiteX0" fmla="*/ 0 w 748146"/>
                          <a:gd name="connsiteY0" fmla="*/ 374073 h 374073"/>
                          <a:gd name="connsiteX1" fmla="*/ 748146 w 748146"/>
                          <a:gd name="connsiteY1" fmla="*/ 0 h 374073"/>
                          <a:gd name="connsiteX2" fmla="*/ 748146 w 748146"/>
                          <a:gd name="connsiteY2" fmla="*/ 0 h 374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8146" h="374073">
                            <a:moveTo>
                              <a:pt x="0" y="374073"/>
                            </a:moveTo>
                            <a:lnTo>
                              <a:pt x="748146" y="0"/>
                            </a:lnTo>
                            <a:lnTo>
                              <a:pt x="748146" y="0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94" name="Ellipse 193"/>
                      <p:cNvSpPr/>
                      <p:nvPr/>
                    </p:nvSpPr>
                    <p:spPr>
                      <a:xfrm rot="1710738">
                        <a:off x="7385896" y="4784326"/>
                        <a:ext cx="130976" cy="91447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22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95" name="Ellipse 194"/>
                      <p:cNvSpPr/>
                      <p:nvPr/>
                    </p:nvSpPr>
                    <p:spPr>
                      <a:xfrm rot="1710738">
                        <a:off x="8100201" y="4427137"/>
                        <a:ext cx="130976" cy="91447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22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2" name="Zylinder 201"/>
                      <p:cNvSpPr/>
                      <p:nvPr/>
                    </p:nvSpPr>
                    <p:spPr>
                      <a:xfrm rot="430658">
                        <a:off x="7509804" y="4563894"/>
                        <a:ext cx="116370" cy="188186"/>
                      </a:xfrm>
                      <a:prstGeom prst="can">
                        <a:avLst/>
                      </a:prstGeom>
                      <a:solidFill>
                        <a:schemeClr val="accent1">
                          <a:alpha val="24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grpSp>
                    <p:nvGrpSpPr>
                      <p:cNvPr id="203" name="Gruppieren 169"/>
                      <p:cNvGrpSpPr/>
                      <p:nvPr/>
                    </p:nvGrpSpPr>
                    <p:grpSpPr>
                      <a:xfrm>
                        <a:off x="8580374" y="3700897"/>
                        <a:ext cx="767021" cy="554145"/>
                        <a:chOff x="7748737" y="5249192"/>
                        <a:chExt cx="767021" cy="554145"/>
                      </a:xfrm>
                    </p:grpSpPr>
                    <p:sp>
                      <p:nvSpPr>
                        <p:cNvPr id="204" name="Freihandform 203"/>
                        <p:cNvSpPr/>
                        <p:nvPr/>
                      </p:nvSpPr>
                      <p:spPr>
                        <a:xfrm>
                          <a:off x="7761168" y="5357826"/>
                          <a:ext cx="668484" cy="348531"/>
                        </a:xfrm>
                        <a:custGeom>
                          <a:avLst/>
                          <a:gdLst>
                            <a:gd name="connsiteX0" fmla="*/ 0 w 748146"/>
                            <a:gd name="connsiteY0" fmla="*/ 374073 h 374073"/>
                            <a:gd name="connsiteX1" fmla="*/ 748146 w 748146"/>
                            <a:gd name="connsiteY1" fmla="*/ 0 h 374073"/>
                            <a:gd name="connsiteX2" fmla="*/ 748146 w 748146"/>
                            <a:gd name="connsiteY2" fmla="*/ 0 h 3740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748146" h="374073">
                              <a:moveTo>
                                <a:pt x="0" y="374073"/>
                              </a:moveTo>
                              <a:lnTo>
                                <a:pt x="748146" y="0"/>
                              </a:lnTo>
                              <a:lnTo>
                                <a:pt x="748146" y="0"/>
                              </a:lnTo>
                            </a:path>
                          </a:pathLst>
                        </a:cu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05" name="Freihandform 204"/>
                        <p:cNvSpPr/>
                        <p:nvPr/>
                      </p:nvSpPr>
                      <p:spPr>
                        <a:xfrm>
                          <a:off x="7858148" y="5429264"/>
                          <a:ext cx="642942" cy="374073"/>
                        </a:xfrm>
                        <a:custGeom>
                          <a:avLst/>
                          <a:gdLst>
                            <a:gd name="connsiteX0" fmla="*/ 0 w 748146"/>
                            <a:gd name="connsiteY0" fmla="*/ 374073 h 374073"/>
                            <a:gd name="connsiteX1" fmla="*/ 748146 w 748146"/>
                            <a:gd name="connsiteY1" fmla="*/ 0 h 374073"/>
                            <a:gd name="connsiteX2" fmla="*/ 748146 w 748146"/>
                            <a:gd name="connsiteY2" fmla="*/ 0 h 3740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748146" h="374073">
                              <a:moveTo>
                                <a:pt x="0" y="374073"/>
                              </a:moveTo>
                              <a:lnTo>
                                <a:pt x="748146" y="0"/>
                              </a:lnTo>
                              <a:lnTo>
                                <a:pt x="748146" y="0"/>
                              </a:lnTo>
                            </a:path>
                          </a:pathLst>
                        </a:cu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06" name="Ellipse 205"/>
                        <p:cNvSpPr/>
                        <p:nvPr/>
                      </p:nvSpPr>
                      <p:spPr>
                        <a:xfrm rot="1710738">
                          <a:off x="7748737" y="5710865"/>
                          <a:ext cx="130976" cy="91447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22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07" name="Zylinder 206"/>
                        <p:cNvSpPr/>
                        <p:nvPr/>
                      </p:nvSpPr>
                      <p:spPr>
                        <a:xfrm rot="430658">
                          <a:off x="8399388" y="5249192"/>
                          <a:ext cx="116370" cy="188186"/>
                        </a:xfrm>
                        <a:prstGeom prst="can">
                          <a:avLst/>
                        </a:prstGeom>
                        <a:solidFill>
                          <a:schemeClr val="accent1">
                            <a:alpha val="24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</p:grpSp>
                </p:grpSp>
                <p:grpSp>
                  <p:nvGrpSpPr>
                    <p:cNvPr id="177" name="Gruppieren 208"/>
                    <p:cNvGrpSpPr/>
                    <p:nvPr/>
                  </p:nvGrpSpPr>
                  <p:grpSpPr>
                    <a:xfrm>
                      <a:off x="6423301" y="4359935"/>
                      <a:ext cx="1982756" cy="1595145"/>
                      <a:chOff x="5643570" y="5046004"/>
                      <a:chExt cx="2348345" cy="1327276"/>
                    </a:xfrm>
                  </p:grpSpPr>
                  <p:sp>
                    <p:nvSpPr>
                      <p:cNvPr id="181" name="Freihandform 180"/>
                      <p:cNvSpPr/>
                      <p:nvPr/>
                    </p:nvSpPr>
                    <p:spPr>
                      <a:xfrm>
                        <a:off x="5643570" y="5240227"/>
                        <a:ext cx="817418" cy="415637"/>
                      </a:xfrm>
                      <a:custGeom>
                        <a:avLst/>
                        <a:gdLst>
                          <a:gd name="connsiteX0" fmla="*/ 0 w 817418"/>
                          <a:gd name="connsiteY0" fmla="*/ 0 h 415637"/>
                          <a:gd name="connsiteX1" fmla="*/ 817418 w 817418"/>
                          <a:gd name="connsiteY1" fmla="*/ 415637 h 415637"/>
                          <a:gd name="connsiteX2" fmla="*/ 817418 w 817418"/>
                          <a:gd name="connsiteY2" fmla="*/ 415637 h 415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7418" h="415637">
                            <a:moveTo>
                              <a:pt x="0" y="0"/>
                            </a:moveTo>
                            <a:lnTo>
                              <a:pt x="817418" y="415637"/>
                            </a:lnTo>
                            <a:lnTo>
                              <a:pt x="817418" y="415637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2" name="Freihandform 181"/>
                      <p:cNvSpPr/>
                      <p:nvPr/>
                    </p:nvSpPr>
                    <p:spPr>
                      <a:xfrm>
                        <a:off x="5819999" y="5163039"/>
                        <a:ext cx="751825" cy="395842"/>
                      </a:xfrm>
                      <a:custGeom>
                        <a:avLst/>
                        <a:gdLst>
                          <a:gd name="connsiteX0" fmla="*/ 0 w 665018"/>
                          <a:gd name="connsiteY0" fmla="*/ 0 h 360218"/>
                          <a:gd name="connsiteX1" fmla="*/ 665018 w 665018"/>
                          <a:gd name="connsiteY1" fmla="*/ 360218 h 360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65018" h="360218">
                            <a:moveTo>
                              <a:pt x="0" y="0"/>
                            </a:moveTo>
                            <a:lnTo>
                              <a:pt x="665018" y="360218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4" name="Zylinder 183"/>
                      <p:cNvSpPr/>
                      <p:nvPr/>
                    </p:nvSpPr>
                    <p:spPr>
                      <a:xfrm rot="453314" flipH="1">
                        <a:off x="5769686" y="5046004"/>
                        <a:ext cx="83877" cy="184593"/>
                      </a:xfrm>
                      <a:prstGeom prst="can">
                        <a:avLst/>
                      </a:prstGeom>
                      <a:solidFill>
                        <a:schemeClr val="accent1">
                          <a:alpha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5" name="Freihandform 184"/>
                      <p:cNvSpPr/>
                      <p:nvPr/>
                    </p:nvSpPr>
                    <p:spPr>
                      <a:xfrm>
                        <a:off x="5657425" y="5157100"/>
                        <a:ext cx="69273" cy="69273"/>
                      </a:xfrm>
                      <a:custGeom>
                        <a:avLst/>
                        <a:gdLst>
                          <a:gd name="connsiteX0" fmla="*/ 0 w 69273"/>
                          <a:gd name="connsiteY0" fmla="*/ 69273 h 69273"/>
                          <a:gd name="connsiteX1" fmla="*/ 27709 w 69273"/>
                          <a:gd name="connsiteY1" fmla="*/ 27709 h 69273"/>
                          <a:gd name="connsiteX2" fmla="*/ 69273 w 69273"/>
                          <a:gd name="connsiteY2" fmla="*/ 13855 h 69273"/>
                          <a:gd name="connsiteX3" fmla="*/ 55418 w 69273"/>
                          <a:gd name="connsiteY3" fmla="*/ 0 h 69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9273" h="69273">
                            <a:moveTo>
                              <a:pt x="0" y="69273"/>
                            </a:moveTo>
                            <a:cubicBezTo>
                              <a:pt x="9236" y="55418"/>
                              <a:pt x="14707" y="38111"/>
                              <a:pt x="27709" y="27709"/>
                            </a:cubicBezTo>
                            <a:cubicBezTo>
                              <a:pt x="39113" y="18586"/>
                              <a:pt x="69273" y="13855"/>
                              <a:pt x="69273" y="13855"/>
                            </a:cubicBezTo>
                            <a:lnTo>
                              <a:pt x="55418" y="0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6" name="Freihandform 185"/>
                      <p:cNvSpPr/>
                      <p:nvPr/>
                    </p:nvSpPr>
                    <p:spPr>
                      <a:xfrm rot="10800000">
                        <a:off x="7174497" y="5884906"/>
                        <a:ext cx="817418" cy="415637"/>
                      </a:xfrm>
                      <a:custGeom>
                        <a:avLst/>
                        <a:gdLst>
                          <a:gd name="connsiteX0" fmla="*/ 0 w 817418"/>
                          <a:gd name="connsiteY0" fmla="*/ 0 h 415637"/>
                          <a:gd name="connsiteX1" fmla="*/ 817418 w 817418"/>
                          <a:gd name="connsiteY1" fmla="*/ 415637 h 415637"/>
                          <a:gd name="connsiteX2" fmla="*/ 817418 w 817418"/>
                          <a:gd name="connsiteY2" fmla="*/ 415637 h 415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7418" h="415637">
                            <a:moveTo>
                              <a:pt x="0" y="0"/>
                            </a:moveTo>
                            <a:lnTo>
                              <a:pt x="817418" y="415637"/>
                            </a:lnTo>
                            <a:lnTo>
                              <a:pt x="817418" y="415637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8" name="Freihandform 187"/>
                      <p:cNvSpPr/>
                      <p:nvPr/>
                    </p:nvSpPr>
                    <p:spPr>
                      <a:xfrm rot="10800000">
                        <a:off x="7063659" y="5981888"/>
                        <a:ext cx="763768" cy="391392"/>
                      </a:xfrm>
                      <a:custGeom>
                        <a:avLst/>
                        <a:gdLst>
                          <a:gd name="connsiteX0" fmla="*/ 0 w 665018"/>
                          <a:gd name="connsiteY0" fmla="*/ 0 h 360218"/>
                          <a:gd name="connsiteX1" fmla="*/ 665018 w 665018"/>
                          <a:gd name="connsiteY1" fmla="*/ 360218 h 360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65018" h="360218">
                            <a:moveTo>
                              <a:pt x="0" y="0"/>
                            </a:moveTo>
                            <a:lnTo>
                              <a:pt x="665018" y="360218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89" name="Zylinder 188"/>
                      <p:cNvSpPr/>
                      <p:nvPr/>
                    </p:nvSpPr>
                    <p:spPr>
                      <a:xfrm rot="11253314">
                        <a:off x="7736725" y="6108823"/>
                        <a:ext cx="99378" cy="159953"/>
                      </a:xfrm>
                      <a:prstGeom prst="can">
                        <a:avLst/>
                      </a:prstGeom>
                      <a:solidFill>
                        <a:schemeClr val="accent1">
                          <a:alpha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190" name="Freihandform 189"/>
                      <p:cNvSpPr/>
                      <p:nvPr/>
                    </p:nvSpPr>
                    <p:spPr>
                      <a:xfrm rot="10800000">
                        <a:off x="7827426" y="6314396"/>
                        <a:ext cx="150633" cy="58883"/>
                      </a:xfrm>
                      <a:custGeom>
                        <a:avLst/>
                        <a:gdLst>
                          <a:gd name="connsiteX0" fmla="*/ 0 w 69273"/>
                          <a:gd name="connsiteY0" fmla="*/ 69273 h 69273"/>
                          <a:gd name="connsiteX1" fmla="*/ 27709 w 69273"/>
                          <a:gd name="connsiteY1" fmla="*/ 27709 h 69273"/>
                          <a:gd name="connsiteX2" fmla="*/ 69273 w 69273"/>
                          <a:gd name="connsiteY2" fmla="*/ 13855 h 69273"/>
                          <a:gd name="connsiteX3" fmla="*/ 55418 w 69273"/>
                          <a:gd name="connsiteY3" fmla="*/ 0 h 692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9273" h="69273">
                            <a:moveTo>
                              <a:pt x="0" y="69273"/>
                            </a:moveTo>
                            <a:cubicBezTo>
                              <a:pt x="9236" y="55418"/>
                              <a:pt x="14707" y="38111"/>
                              <a:pt x="27709" y="27709"/>
                            </a:cubicBezTo>
                            <a:cubicBezTo>
                              <a:pt x="39113" y="18586"/>
                              <a:pt x="69273" y="13855"/>
                              <a:pt x="69273" y="13855"/>
                            </a:cubicBezTo>
                            <a:lnTo>
                              <a:pt x="55418" y="0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</p:grpSp>
            </p:grpSp>
          </p:grpSp>
        </p:grpSp>
        <p:sp>
          <p:nvSpPr>
            <p:cNvPr id="96" name="Ellipse 95"/>
            <p:cNvSpPr/>
            <p:nvPr/>
          </p:nvSpPr>
          <p:spPr>
            <a:xfrm>
              <a:off x="1848251" y="3266932"/>
              <a:ext cx="239675" cy="23457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>
              <a:off x="1847961" y="2725720"/>
              <a:ext cx="239675" cy="23457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1538" y="2143116"/>
              <a:ext cx="2037236" cy="1642008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589958" y="2504571"/>
              <a:ext cx="2037236" cy="1642008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3" name="Gruppieren 72"/>
            <p:cNvGrpSpPr/>
            <p:nvPr/>
          </p:nvGrpSpPr>
          <p:grpSpPr>
            <a:xfrm>
              <a:off x="1323277" y="3934474"/>
              <a:ext cx="299594" cy="352250"/>
              <a:chOff x="6215074" y="4679165"/>
              <a:chExt cx="357190" cy="429104"/>
            </a:xfrm>
          </p:grpSpPr>
          <p:sp>
            <p:nvSpPr>
              <p:cNvPr id="72" name="Trapezoid 71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2028007" y="3947898"/>
              <a:ext cx="299594" cy="352250"/>
              <a:chOff x="6215074" y="4679165"/>
              <a:chExt cx="357190" cy="429104"/>
            </a:xfrm>
          </p:grpSpPr>
          <p:sp>
            <p:nvSpPr>
              <p:cNvPr id="75" name="Trapezoid 74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uppieren 77"/>
            <p:cNvGrpSpPr/>
            <p:nvPr/>
          </p:nvGrpSpPr>
          <p:grpSpPr>
            <a:xfrm rot="16200000">
              <a:off x="2872495" y="2647153"/>
              <a:ext cx="293216" cy="359911"/>
              <a:chOff x="6215074" y="4679165"/>
              <a:chExt cx="357190" cy="429104"/>
            </a:xfrm>
          </p:grpSpPr>
          <p:sp>
            <p:nvSpPr>
              <p:cNvPr id="79" name="Trapezoid 78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2" name="Gruppieren 81"/>
            <p:cNvGrpSpPr/>
            <p:nvPr/>
          </p:nvGrpSpPr>
          <p:grpSpPr>
            <a:xfrm rot="16200000">
              <a:off x="2880529" y="3301771"/>
              <a:ext cx="293216" cy="359911"/>
              <a:chOff x="6215074" y="4679165"/>
              <a:chExt cx="357190" cy="429104"/>
            </a:xfrm>
          </p:grpSpPr>
          <p:sp>
            <p:nvSpPr>
              <p:cNvPr id="83" name="Trapezoid 82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6" name="Gruppieren 85"/>
            <p:cNvGrpSpPr/>
            <p:nvPr/>
          </p:nvGrpSpPr>
          <p:grpSpPr>
            <a:xfrm rot="10800000">
              <a:off x="1368901" y="2035426"/>
              <a:ext cx="299594" cy="352250"/>
              <a:chOff x="6215074" y="4679165"/>
              <a:chExt cx="357190" cy="429104"/>
            </a:xfrm>
          </p:grpSpPr>
          <p:sp>
            <p:nvSpPr>
              <p:cNvPr id="87" name="Trapezoid 86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 rot="10800000">
              <a:off x="2087926" y="2035426"/>
              <a:ext cx="299594" cy="352250"/>
              <a:chOff x="6215074" y="4679165"/>
              <a:chExt cx="357190" cy="429104"/>
            </a:xfrm>
          </p:grpSpPr>
          <p:sp>
            <p:nvSpPr>
              <p:cNvPr id="91" name="Trapezoid 90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7" name="Ellipse 96"/>
            <p:cNvSpPr/>
            <p:nvPr/>
          </p:nvSpPr>
          <p:spPr>
            <a:xfrm>
              <a:off x="829633" y="2797787"/>
              <a:ext cx="59919" cy="2932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829633" y="3384218"/>
              <a:ext cx="59919" cy="2932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7194" y="4146579"/>
              <a:ext cx="683067" cy="922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8" name="Gerade Verbindung 107"/>
            <p:cNvCxnSpPr/>
            <p:nvPr/>
          </p:nvCxnSpPr>
          <p:spPr>
            <a:xfrm rot="5400000" flipH="1" flipV="1">
              <a:off x="3088404" y="4125635"/>
              <a:ext cx="175929" cy="1332"/>
            </a:xfrm>
            <a:prstGeom prst="line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/>
            <p:cNvGrpSpPr/>
            <p:nvPr/>
          </p:nvGrpSpPr>
          <p:grpSpPr>
            <a:xfrm>
              <a:off x="2954509" y="3880495"/>
              <a:ext cx="419431" cy="293216"/>
              <a:chOff x="6072198" y="3000372"/>
              <a:chExt cx="1357322" cy="928694"/>
            </a:xfrm>
          </p:grpSpPr>
          <p:grpSp>
            <p:nvGrpSpPr>
              <p:cNvPr id="121" name="Gruppieren 120"/>
              <p:cNvGrpSpPr/>
              <p:nvPr/>
            </p:nvGrpSpPr>
            <p:grpSpPr>
              <a:xfrm>
                <a:off x="6643702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118" name="Bogen 117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Bogen 118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Bogen 119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2" name="Gruppieren 121"/>
              <p:cNvGrpSpPr/>
              <p:nvPr/>
            </p:nvGrpSpPr>
            <p:grpSpPr>
              <a:xfrm rot="10800000">
                <a:off x="6072198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123" name="Bogen 122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Bogen 123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Bogen 124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37" name="Form 136"/>
            <p:cNvCxnSpPr>
              <a:stCxn id="69" idx="0"/>
              <a:endCxn id="1026" idx="1"/>
            </p:cNvCxnSpPr>
            <p:nvPr/>
          </p:nvCxnSpPr>
          <p:spPr>
            <a:xfrm rot="16200000" flipH="1">
              <a:off x="1871858" y="3852403"/>
              <a:ext cx="358545" cy="1152126"/>
            </a:xfrm>
            <a:prstGeom prst="bentConnector4">
              <a:avLst>
                <a:gd name="adj1" fmla="val 101524"/>
                <a:gd name="adj2" fmla="val 526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Form 138"/>
            <p:cNvCxnSpPr>
              <a:stCxn id="77" idx="4"/>
              <a:endCxn id="1026" idx="1"/>
            </p:cNvCxnSpPr>
            <p:nvPr/>
          </p:nvCxnSpPr>
          <p:spPr>
            <a:xfrm rot="16200000" flipH="1">
              <a:off x="2249701" y="4230244"/>
              <a:ext cx="307590" cy="44739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Form 141"/>
            <p:cNvCxnSpPr>
              <a:stCxn id="85" idx="4"/>
              <a:endCxn id="1026" idx="3"/>
            </p:cNvCxnSpPr>
            <p:nvPr/>
          </p:nvCxnSpPr>
          <p:spPr>
            <a:xfrm>
              <a:off x="3207093" y="3479775"/>
              <a:ext cx="103168" cy="1127963"/>
            </a:xfrm>
            <a:prstGeom prst="bentConnector3">
              <a:avLst>
                <a:gd name="adj1" fmla="val 2858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Form 141"/>
            <p:cNvCxnSpPr>
              <a:stCxn id="81" idx="4"/>
              <a:endCxn id="1026" idx="3"/>
            </p:cNvCxnSpPr>
            <p:nvPr/>
          </p:nvCxnSpPr>
          <p:spPr>
            <a:xfrm>
              <a:off x="3199060" y="2825157"/>
              <a:ext cx="111202" cy="1782581"/>
            </a:xfrm>
            <a:prstGeom prst="bentConnector3">
              <a:avLst>
                <a:gd name="adj1" fmla="val 2724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Form 141"/>
            <p:cNvCxnSpPr>
              <a:stCxn id="93" idx="4"/>
              <a:endCxn id="1026" idx="3"/>
            </p:cNvCxnSpPr>
            <p:nvPr/>
          </p:nvCxnSpPr>
          <p:spPr>
            <a:xfrm rot="16200000" flipH="1">
              <a:off x="1486839" y="2784316"/>
              <a:ext cx="2572312" cy="1074533"/>
            </a:xfrm>
            <a:prstGeom prst="bentConnector4">
              <a:avLst>
                <a:gd name="adj1" fmla="val -7295"/>
                <a:gd name="adj2" fmla="val 1178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Form 141"/>
            <p:cNvCxnSpPr>
              <a:stCxn id="89" idx="4"/>
              <a:endCxn id="1026" idx="3"/>
            </p:cNvCxnSpPr>
            <p:nvPr/>
          </p:nvCxnSpPr>
          <p:spPr>
            <a:xfrm rot="16200000" flipH="1">
              <a:off x="1127326" y="2424804"/>
              <a:ext cx="2572312" cy="1793557"/>
            </a:xfrm>
            <a:prstGeom prst="bentConnector4">
              <a:avLst>
                <a:gd name="adj1" fmla="val -7295"/>
                <a:gd name="adj2" fmla="val 1106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winkelte Verbindung 154"/>
            <p:cNvCxnSpPr>
              <a:stCxn id="97" idx="2"/>
              <a:endCxn id="1026" idx="1"/>
            </p:cNvCxnSpPr>
            <p:nvPr/>
          </p:nvCxnSpPr>
          <p:spPr>
            <a:xfrm rot="10800000" flipH="1" flipV="1">
              <a:off x="829633" y="2944394"/>
              <a:ext cx="1797561" cy="1663344"/>
            </a:xfrm>
            <a:prstGeom prst="bentConnector3">
              <a:avLst>
                <a:gd name="adj1" fmla="val -106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winkelte Verbindung 155"/>
            <p:cNvCxnSpPr>
              <a:stCxn id="99" idx="2"/>
              <a:endCxn id="1026" idx="1"/>
            </p:cNvCxnSpPr>
            <p:nvPr/>
          </p:nvCxnSpPr>
          <p:spPr>
            <a:xfrm rot="10800000" flipH="1" flipV="1">
              <a:off x="829633" y="3530825"/>
              <a:ext cx="1797561" cy="1076912"/>
            </a:xfrm>
            <a:prstGeom prst="bentConnector3">
              <a:avLst>
                <a:gd name="adj1" fmla="val -106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/>
            <p:cNvSpPr txBox="1"/>
            <p:nvPr/>
          </p:nvSpPr>
          <p:spPr>
            <a:xfrm>
              <a:off x="1643042" y="471488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OFIP</a:t>
              </a:r>
              <a:endParaRPr lang="de-DE" sz="1400" dirty="0"/>
            </a:p>
          </p:txBody>
        </p:sp>
        <p:cxnSp>
          <p:nvCxnSpPr>
            <p:cNvPr id="161" name="Gerade Verbindung mit Pfeil 160"/>
            <p:cNvCxnSpPr>
              <a:stCxn id="159" idx="3"/>
              <a:endCxn id="1026" idx="1"/>
            </p:cNvCxnSpPr>
            <p:nvPr/>
          </p:nvCxnSpPr>
          <p:spPr>
            <a:xfrm flipV="1">
              <a:off x="2165942" y="4607738"/>
              <a:ext cx="461252" cy="2610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feld 161"/>
            <p:cNvSpPr txBox="1"/>
            <p:nvPr/>
          </p:nvSpPr>
          <p:spPr>
            <a:xfrm>
              <a:off x="571472" y="1714488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OFCA</a:t>
              </a:r>
              <a:endParaRPr lang="de-DE" sz="1400" dirty="0"/>
            </a:p>
          </p:txBody>
        </p:sp>
        <p:cxnSp>
          <p:nvCxnSpPr>
            <p:cNvPr id="165" name="Gerade Verbindung mit Pfeil 164"/>
            <p:cNvCxnSpPr>
              <a:stCxn id="162" idx="3"/>
              <a:endCxn id="89" idx="4"/>
            </p:cNvCxnSpPr>
            <p:nvPr/>
          </p:nvCxnSpPr>
          <p:spPr>
            <a:xfrm>
              <a:off x="1155286" y="1868377"/>
              <a:ext cx="361418" cy="167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feld 168"/>
            <p:cNvSpPr txBox="1"/>
            <p:nvPr/>
          </p:nvSpPr>
          <p:spPr>
            <a:xfrm>
              <a:off x="2627195" y="1214422"/>
              <a:ext cx="1342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Wireless </a:t>
              </a:r>
            </a:p>
            <a:p>
              <a:pPr algn="ctr"/>
              <a:r>
                <a:rPr lang="de-DE" sz="1400" dirty="0" smtClean="0"/>
                <a:t>Communication</a:t>
              </a:r>
              <a:endParaRPr lang="de-DE" sz="1400" dirty="0"/>
            </a:p>
          </p:txBody>
        </p:sp>
        <p:cxnSp>
          <p:nvCxnSpPr>
            <p:cNvPr id="170" name="Gerade Verbindung mit Pfeil 169"/>
            <p:cNvCxnSpPr>
              <a:stCxn id="169" idx="2"/>
            </p:cNvCxnSpPr>
            <p:nvPr/>
          </p:nvCxnSpPr>
          <p:spPr>
            <a:xfrm rot="5400000">
              <a:off x="2204455" y="2759572"/>
              <a:ext cx="2115721" cy="718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/>
            <p:cNvCxnSpPr>
              <a:stCxn id="169" idx="2"/>
            </p:cNvCxnSpPr>
            <p:nvPr/>
          </p:nvCxnSpPr>
          <p:spPr>
            <a:xfrm rot="5400000">
              <a:off x="2192975" y="1692516"/>
              <a:ext cx="1060144" cy="1150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uppieren 243"/>
            <p:cNvGrpSpPr/>
            <p:nvPr/>
          </p:nvGrpSpPr>
          <p:grpSpPr>
            <a:xfrm>
              <a:off x="1165010" y="2659535"/>
              <a:ext cx="1643074" cy="1039195"/>
              <a:chOff x="6331428" y="2769705"/>
              <a:chExt cx="1643074" cy="1039195"/>
            </a:xfrm>
          </p:grpSpPr>
          <p:grpSp>
            <p:nvGrpSpPr>
              <p:cNvPr id="245" name="Gruppieren 240"/>
              <p:cNvGrpSpPr/>
              <p:nvPr/>
            </p:nvGrpSpPr>
            <p:grpSpPr>
              <a:xfrm>
                <a:off x="6902080" y="2769705"/>
                <a:ext cx="419430" cy="571504"/>
                <a:chOff x="5929318" y="5857892"/>
                <a:chExt cx="419430" cy="571504"/>
              </a:xfrm>
            </p:grpSpPr>
            <p:cxnSp>
              <p:nvCxnSpPr>
                <p:cNvPr id="303" name="Gerade Verbindung 302"/>
                <p:cNvCxnSpPr/>
                <p:nvPr/>
              </p:nvCxnSpPr>
              <p:spPr>
                <a:xfrm rot="5400000" flipH="1" flipV="1">
                  <a:off x="5940912" y="6218460"/>
                  <a:ext cx="413662" cy="8210"/>
                </a:xfrm>
                <a:prstGeom prst="line">
                  <a:avLst/>
                </a:prstGeom>
                <a:ln w="22225" cap="rnd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Gruppieren 126"/>
                <p:cNvGrpSpPr/>
                <p:nvPr/>
              </p:nvGrpSpPr>
              <p:grpSpPr>
                <a:xfrm>
                  <a:off x="5929318" y="5857892"/>
                  <a:ext cx="419430" cy="293216"/>
                  <a:chOff x="6072198" y="3000372"/>
                  <a:chExt cx="1357322" cy="928694"/>
                </a:xfrm>
              </p:grpSpPr>
              <p:grpSp>
                <p:nvGrpSpPr>
                  <p:cNvPr id="305" name="Gruppieren 120"/>
                  <p:cNvGrpSpPr/>
                  <p:nvPr/>
                </p:nvGrpSpPr>
                <p:grpSpPr>
                  <a:xfrm>
                    <a:off x="6643702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310" name="Bogen 309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1" name="Bogen 310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2" name="Bogen 311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06" name="Gruppieren 121"/>
                  <p:cNvGrpSpPr/>
                  <p:nvPr/>
                </p:nvGrpSpPr>
                <p:grpSpPr>
                  <a:xfrm rot="10800000">
                    <a:off x="6072198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307" name="Bogen 306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8" name="Bogen 307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9" name="Bogen 308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grpSp>
            <p:nvGrpSpPr>
              <p:cNvPr id="246" name="Gruppieren 268"/>
              <p:cNvGrpSpPr/>
              <p:nvPr/>
            </p:nvGrpSpPr>
            <p:grpSpPr>
              <a:xfrm rot="21305299">
                <a:off x="6331437" y="2951617"/>
                <a:ext cx="1643079" cy="857279"/>
                <a:chOff x="5857884" y="3929066"/>
                <a:chExt cx="3143272" cy="2214578"/>
              </a:xfrm>
            </p:grpSpPr>
            <p:sp>
              <p:nvSpPr>
                <p:cNvPr id="247" name="Ellipse 246"/>
                <p:cNvSpPr/>
                <p:nvPr/>
              </p:nvSpPr>
              <p:spPr>
                <a:xfrm rot="630830">
                  <a:off x="5872914" y="3929066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 rot="630830">
                  <a:off x="5857884" y="3974372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 rot="630830">
                  <a:off x="5998141" y="5017517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 rot="630830">
                  <a:off x="5983111" y="5062822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 rot="630830">
                  <a:off x="7469403" y="4045344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 rot="630830">
                  <a:off x="7454375" y="4090648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 rot="630830">
                  <a:off x="7590140" y="5144724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 rot="630830">
                  <a:off x="7575111" y="5190030"/>
                  <a:ext cx="1411016" cy="953614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78" name="Gruppieren 153"/>
                <p:cNvGrpSpPr/>
                <p:nvPr/>
              </p:nvGrpSpPr>
              <p:grpSpPr>
                <a:xfrm>
                  <a:off x="6998364" y="4933282"/>
                  <a:ext cx="756544" cy="810143"/>
                  <a:chOff x="5572132" y="5786454"/>
                  <a:chExt cx="888541" cy="714380"/>
                </a:xfrm>
              </p:grpSpPr>
              <p:sp>
                <p:nvSpPr>
                  <p:cNvPr id="300" name="Bogen 299"/>
                  <p:cNvSpPr/>
                  <p:nvPr/>
                </p:nvSpPr>
                <p:spPr>
                  <a:xfrm>
                    <a:off x="5585525" y="5786454"/>
                    <a:ext cx="857256" cy="714380"/>
                  </a:xfrm>
                  <a:prstGeom prst="arc">
                    <a:avLst>
                      <a:gd name="adj1" fmla="val 10617351"/>
                      <a:gd name="adj2" fmla="val 0"/>
                    </a:avLst>
                  </a:prstGeom>
                  <a:solidFill>
                    <a:schemeClr val="accent1">
                      <a:alpha val="23000"/>
                    </a:schemeClr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1" name="Bogen 300"/>
                  <p:cNvSpPr/>
                  <p:nvPr/>
                </p:nvSpPr>
                <p:spPr>
                  <a:xfrm rot="10800000">
                    <a:off x="5572132" y="5893125"/>
                    <a:ext cx="888541" cy="520548"/>
                  </a:xfrm>
                  <a:prstGeom prst="arc">
                    <a:avLst>
                      <a:gd name="adj1" fmla="val 10617351"/>
                      <a:gd name="adj2" fmla="val 0"/>
                    </a:avLst>
                  </a:prstGeom>
                  <a:solidFill>
                    <a:schemeClr val="accent1">
                      <a:alpha val="23000"/>
                    </a:schemeClr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2" name="Bogen 301"/>
                  <p:cNvSpPr/>
                  <p:nvPr/>
                </p:nvSpPr>
                <p:spPr>
                  <a:xfrm>
                    <a:off x="5583383" y="5997142"/>
                    <a:ext cx="859807" cy="482905"/>
                  </a:xfrm>
                  <a:prstGeom prst="arc">
                    <a:avLst>
                      <a:gd name="adj1" fmla="val 10617351"/>
                      <a:gd name="adj2" fmla="val 0"/>
                    </a:avLst>
                  </a:prstGeom>
                  <a:no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79" name="Gruppieren 170"/>
                <p:cNvGrpSpPr/>
                <p:nvPr/>
              </p:nvGrpSpPr>
              <p:grpSpPr>
                <a:xfrm rot="264465">
                  <a:off x="6585200" y="4442543"/>
                  <a:ext cx="1565329" cy="1414003"/>
                  <a:chOff x="7385896" y="3700897"/>
                  <a:chExt cx="1961499" cy="1175901"/>
                </a:xfrm>
              </p:grpSpPr>
              <p:sp>
                <p:nvSpPr>
                  <p:cNvPr id="290" name="Freihandform 289"/>
                  <p:cNvSpPr/>
                  <p:nvPr/>
                </p:nvSpPr>
                <p:spPr>
                  <a:xfrm>
                    <a:off x="7398327" y="4405745"/>
                    <a:ext cx="748146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1" name="Freihandform 290"/>
                  <p:cNvSpPr/>
                  <p:nvPr/>
                </p:nvSpPr>
                <p:spPr>
                  <a:xfrm>
                    <a:off x="7495307" y="4502725"/>
                    <a:ext cx="748146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2" name="Ellipse 291"/>
                  <p:cNvSpPr/>
                  <p:nvPr/>
                </p:nvSpPr>
                <p:spPr>
                  <a:xfrm rot="1710738">
                    <a:off x="7385896" y="4784326"/>
                    <a:ext cx="130976" cy="91447"/>
                  </a:xfrm>
                  <a:prstGeom prst="ellipse">
                    <a:avLst/>
                  </a:prstGeom>
                  <a:solidFill>
                    <a:schemeClr val="accent1">
                      <a:alpha val="22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3" name="Ellipse 292"/>
                  <p:cNvSpPr/>
                  <p:nvPr/>
                </p:nvSpPr>
                <p:spPr>
                  <a:xfrm rot="1710738">
                    <a:off x="8100201" y="4427137"/>
                    <a:ext cx="130976" cy="91447"/>
                  </a:xfrm>
                  <a:prstGeom prst="ellipse">
                    <a:avLst/>
                  </a:prstGeom>
                  <a:solidFill>
                    <a:schemeClr val="accent1">
                      <a:alpha val="22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4" name="Zylinder 293"/>
                  <p:cNvSpPr/>
                  <p:nvPr/>
                </p:nvSpPr>
                <p:spPr>
                  <a:xfrm rot="430658">
                    <a:off x="7509804" y="4563894"/>
                    <a:ext cx="116370" cy="188186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295" name="Gruppieren 169"/>
                  <p:cNvGrpSpPr/>
                  <p:nvPr/>
                </p:nvGrpSpPr>
                <p:grpSpPr>
                  <a:xfrm>
                    <a:off x="8580374" y="3700897"/>
                    <a:ext cx="767021" cy="554145"/>
                    <a:chOff x="7748737" y="5249192"/>
                    <a:chExt cx="767021" cy="554145"/>
                  </a:xfrm>
                </p:grpSpPr>
                <p:sp>
                  <p:nvSpPr>
                    <p:cNvPr id="296" name="Freihandform 295"/>
                    <p:cNvSpPr/>
                    <p:nvPr/>
                  </p:nvSpPr>
                  <p:spPr>
                    <a:xfrm>
                      <a:off x="7761168" y="5357826"/>
                      <a:ext cx="668484" cy="348531"/>
                    </a:xfrm>
                    <a:custGeom>
                      <a:avLst/>
                      <a:gdLst>
                        <a:gd name="connsiteX0" fmla="*/ 0 w 748146"/>
                        <a:gd name="connsiteY0" fmla="*/ 374073 h 374073"/>
                        <a:gd name="connsiteX1" fmla="*/ 748146 w 748146"/>
                        <a:gd name="connsiteY1" fmla="*/ 0 h 374073"/>
                        <a:gd name="connsiteX2" fmla="*/ 748146 w 748146"/>
                        <a:gd name="connsiteY2" fmla="*/ 0 h 3740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8146" h="374073">
                          <a:moveTo>
                            <a:pt x="0" y="374073"/>
                          </a:moveTo>
                          <a:lnTo>
                            <a:pt x="748146" y="0"/>
                          </a:lnTo>
                          <a:lnTo>
                            <a:pt x="748146" y="0"/>
                          </a:lnTo>
                        </a:path>
                      </a:pathLst>
                    </a:cu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7" name="Freihandform 296"/>
                    <p:cNvSpPr/>
                    <p:nvPr/>
                  </p:nvSpPr>
                  <p:spPr>
                    <a:xfrm>
                      <a:off x="7858148" y="5429264"/>
                      <a:ext cx="642942" cy="374073"/>
                    </a:xfrm>
                    <a:custGeom>
                      <a:avLst/>
                      <a:gdLst>
                        <a:gd name="connsiteX0" fmla="*/ 0 w 748146"/>
                        <a:gd name="connsiteY0" fmla="*/ 374073 h 374073"/>
                        <a:gd name="connsiteX1" fmla="*/ 748146 w 748146"/>
                        <a:gd name="connsiteY1" fmla="*/ 0 h 374073"/>
                        <a:gd name="connsiteX2" fmla="*/ 748146 w 748146"/>
                        <a:gd name="connsiteY2" fmla="*/ 0 h 3740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8146" h="374073">
                          <a:moveTo>
                            <a:pt x="0" y="374073"/>
                          </a:moveTo>
                          <a:lnTo>
                            <a:pt x="748146" y="0"/>
                          </a:lnTo>
                          <a:lnTo>
                            <a:pt x="748146" y="0"/>
                          </a:lnTo>
                        </a:path>
                      </a:pathLst>
                    </a:cu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8" name="Ellipse 297"/>
                    <p:cNvSpPr/>
                    <p:nvPr/>
                  </p:nvSpPr>
                  <p:spPr>
                    <a:xfrm rot="1710738">
                      <a:off x="7748737" y="5710865"/>
                      <a:ext cx="130976" cy="91447"/>
                    </a:xfrm>
                    <a:prstGeom prst="ellipse">
                      <a:avLst/>
                    </a:prstGeom>
                    <a:solidFill>
                      <a:schemeClr val="accent1">
                        <a:alpha val="22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9" name="Zylinder 298"/>
                    <p:cNvSpPr/>
                    <p:nvPr/>
                  </p:nvSpPr>
                  <p:spPr>
                    <a:xfrm rot="430658">
                      <a:off x="8399388" y="5249192"/>
                      <a:ext cx="116370" cy="188186"/>
                    </a:xfrm>
                    <a:prstGeom prst="can">
                      <a:avLst/>
                    </a:prstGeom>
                    <a:solidFill>
                      <a:schemeClr val="accent1">
                        <a:alpha val="24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280" name="Gruppieren 208"/>
                <p:cNvGrpSpPr/>
                <p:nvPr/>
              </p:nvGrpSpPr>
              <p:grpSpPr>
                <a:xfrm>
                  <a:off x="6423301" y="4359935"/>
                  <a:ext cx="1982756" cy="1595145"/>
                  <a:chOff x="5643570" y="5046004"/>
                  <a:chExt cx="2348345" cy="1327276"/>
                </a:xfrm>
              </p:grpSpPr>
              <p:sp>
                <p:nvSpPr>
                  <p:cNvPr id="281" name="Freihandform 280"/>
                  <p:cNvSpPr/>
                  <p:nvPr/>
                </p:nvSpPr>
                <p:spPr>
                  <a:xfrm>
                    <a:off x="5643570" y="5240227"/>
                    <a:ext cx="817418" cy="415637"/>
                  </a:xfrm>
                  <a:custGeom>
                    <a:avLst/>
                    <a:gdLst>
                      <a:gd name="connsiteX0" fmla="*/ 0 w 817418"/>
                      <a:gd name="connsiteY0" fmla="*/ 0 h 415637"/>
                      <a:gd name="connsiteX1" fmla="*/ 817418 w 817418"/>
                      <a:gd name="connsiteY1" fmla="*/ 415637 h 415637"/>
                      <a:gd name="connsiteX2" fmla="*/ 817418 w 817418"/>
                      <a:gd name="connsiteY2" fmla="*/ 415637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418" h="415637">
                        <a:moveTo>
                          <a:pt x="0" y="0"/>
                        </a:moveTo>
                        <a:lnTo>
                          <a:pt x="817418" y="415637"/>
                        </a:lnTo>
                        <a:lnTo>
                          <a:pt x="817418" y="415637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2" name="Freihandform 281"/>
                  <p:cNvSpPr/>
                  <p:nvPr/>
                </p:nvSpPr>
                <p:spPr>
                  <a:xfrm>
                    <a:off x="5819999" y="5163039"/>
                    <a:ext cx="751825" cy="395842"/>
                  </a:xfrm>
                  <a:custGeom>
                    <a:avLst/>
                    <a:gdLst>
                      <a:gd name="connsiteX0" fmla="*/ 0 w 665018"/>
                      <a:gd name="connsiteY0" fmla="*/ 0 h 360218"/>
                      <a:gd name="connsiteX1" fmla="*/ 665018 w 665018"/>
                      <a:gd name="connsiteY1" fmla="*/ 360218 h 360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5018" h="360218">
                        <a:moveTo>
                          <a:pt x="0" y="0"/>
                        </a:moveTo>
                        <a:lnTo>
                          <a:pt x="665018" y="360218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3" name="Zylinder 282"/>
                  <p:cNvSpPr/>
                  <p:nvPr/>
                </p:nvSpPr>
                <p:spPr>
                  <a:xfrm rot="453314" flipH="1">
                    <a:off x="5769686" y="5046004"/>
                    <a:ext cx="83877" cy="184593"/>
                  </a:xfrm>
                  <a:prstGeom prst="can">
                    <a:avLst/>
                  </a:prstGeom>
                  <a:solidFill>
                    <a:schemeClr val="accent1">
                      <a:alpha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4" name="Freihandform 283"/>
                  <p:cNvSpPr/>
                  <p:nvPr/>
                </p:nvSpPr>
                <p:spPr>
                  <a:xfrm>
                    <a:off x="5657425" y="5157100"/>
                    <a:ext cx="69273" cy="69273"/>
                  </a:xfrm>
                  <a:custGeom>
                    <a:avLst/>
                    <a:gdLst>
                      <a:gd name="connsiteX0" fmla="*/ 0 w 69273"/>
                      <a:gd name="connsiteY0" fmla="*/ 69273 h 69273"/>
                      <a:gd name="connsiteX1" fmla="*/ 27709 w 69273"/>
                      <a:gd name="connsiteY1" fmla="*/ 27709 h 69273"/>
                      <a:gd name="connsiteX2" fmla="*/ 69273 w 69273"/>
                      <a:gd name="connsiteY2" fmla="*/ 13855 h 69273"/>
                      <a:gd name="connsiteX3" fmla="*/ 55418 w 69273"/>
                      <a:gd name="connsiteY3" fmla="*/ 0 h 69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273" h="69273">
                        <a:moveTo>
                          <a:pt x="0" y="69273"/>
                        </a:moveTo>
                        <a:cubicBezTo>
                          <a:pt x="9236" y="55418"/>
                          <a:pt x="14707" y="38111"/>
                          <a:pt x="27709" y="27709"/>
                        </a:cubicBezTo>
                        <a:cubicBezTo>
                          <a:pt x="39113" y="18586"/>
                          <a:pt x="69273" y="13855"/>
                          <a:pt x="69273" y="13855"/>
                        </a:cubicBezTo>
                        <a:lnTo>
                          <a:pt x="55418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Freihandform 284"/>
                  <p:cNvSpPr/>
                  <p:nvPr/>
                </p:nvSpPr>
                <p:spPr>
                  <a:xfrm rot="10800000">
                    <a:off x="7174497" y="5884906"/>
                    <a:ext cx="817418" cy="415637"/>
                  </a:xfrm>
                  <a:custGeom>
                    <a:avLst/>
                    <a:gdLst>
                      <a:gd name="connsiteX0" fmla="*/ 0 w 817418"/>
                      <a:gd name="connsiteY0" fmla="*/ 0 h 415637"/>
                      <a:gd name="connsiteX1" fmla="*/ 817418 w 817418"/>
                      <a:gd name="connsiteY1" fmla="*/ 415637 h 415637"/>
                      <a:gd name="connsiteX2" fmla="*/ 817418 w 817418"/>
                      <a:gd name="connsiteY2" fmla="*/ 415637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418" h="415637">
                        <a:moveTo>
                          <a:pt x="0" y="0"/>
                        </a:moveTo>
                        <a:lnTo>
                          <a:pt x="817418" y="415637"/>
                        </a:lnTo>
                        <a:lnTo>
                          <a:pt x="817418" y="415637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6" name="Freihandform 285"/>
                  <p:cNvSpPr/>
                  <p:nvPr/>
                </p:nvSpPr>
                <p:spPr>
                  <a:xfrm rot="10800000">
                    <a:off x="7063659" y="5981888"/>
                    <a:ext cx="763768" cy="391392"/>
                  </a:xfrm>
                  <a:custGeom>
                    <a:avLst/>
                    <a:gdLst>
                      <a:gd name="connsiteX0" fmla="*/ 0 w 665018"/>
                      <a:gd name="connsiteY0" fmla="*/ 0 h 360218"/>
                      <a:gd name="connsiteX1" fmla="*/ 665018 w 665018"/>
                      <a:gd name="connsiteY1" fmla="*/ 360218 h 360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5018" h="360218">
                        <a:moveTo>
                          <a:pt x="0" y="0"/>
                        </a:moveTo>
                        <a:lnTo>
                          <a:pt x="665018" y="360218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7" name="Zylinder 286"/>
                  <p:cNvSpPr/>
                  <p:nvPr/>
                </p:nvSpPr>
                <p:spPr>
                  <a:xfrm rot="11253314">
                    <a:off x="7736725" y="6108823"/>
                    <a:ext cx="99378" cy="159953"/>
                  </a:xfrm>
                  <a:prstGeom prst="can">
                    <a:avLst/>
                  </a:prstGeom>
                  <a:solidFill>
                    <a:schemeClr val="accent1">
                      <a:alpha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8" name="Freihandform 287"/>
                  <p:cNvSpPr/>
                  <p:nvPr/>
                </p:nvSpPr>
                <p:spPr>
                  <a:xfrm rot="10800000">
                    <a:off x="7827426" y="6314396"/>
                    <a:ext cx="150633" cy="58883"/>
                  </a:xfrm>
                  <a:custGeom>
                    <a:avLst/>
                    <a:gdLst>
                      <a:gd name="connsiteX0" fmla="*/ 0 w 69273"/>
                      <a:gd name="connsiteY0" fmla="*/ 69273 h 69273"/>
                      <a:gd name="connsiteX1" fmla="*/ 27709 w 69273"/>
                      <a:gd name="connsiteY1" fmla="*/ 27709 h 69273"/>
                      <a:gd name="connsiteX2" fmla="*/ 69273 w 69273"/>
                      <a:gd name="connsiteY2" fmla="*/ 13855 h 69273"/>
                      <a:gd name="connsiteX3" fmla="*/ 55418 w 69273"/>
                      <a:gd name="connsiteY3" fmla="*/ 0 h 69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273" h="69273">
                        <a:moveTo>
                          <a:pt x="0" y="69273"/>
                        </a:moveTo>
                        <a:cubicBezTo>
                          <a:pt x="9236" y="55418"/>
                          <a:pt x="14707" y="38111"/>
                          <a:pt x="27709" y="27709"/>
                        </a:cubicBezTo>
                        <a:cubicBezTo>
                          <a:pt x="39113" y="18586"/>
                          <a:pt x="69273" y="13855"/>
                          <a:pt x="69273" y="13855"/>
                        </a:cubicBezTo>
                        <a:lnTo>
                          <a:pt x="55418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sp>
          <p:nvSpPr>
            <p:cNvPr id="7" name="Parallelogramm 6"/>
            <p:cNvSpPr/>
            <p:nvPr/>
          </p:nvSpPr>
          <p:spPr>
            <a:xfrm rot="19539794">
              <a:off x="2086879" y="2484422"/>
              <a:ext cx="1548085" cy="1342805"/>
            </a:xfrm>
            <a:prstGeom prst="parallelogram">
              <a:avLst>
                <a:gd name="adj" fmla="val 68523"/>
              </a:avLst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110</cp:revision>
  <dcterms:created xsi:type="dcterms:W3CDTF">2010-10-09T16:12:55Z</dcterms:created>
  <dcterms:modified xsi:type="dcterms:W3CDTF">2011-02-21T17:57:16Z</dcterms:modified>
</cp:coreProperties>
</file>