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1739" autoAdjust="0"/>
  </p:normalViewPr>
  <p:slideViewPr>
    <p:cSldViewPr>
      <p:cViewPr varScale="1">
        <p:scale>
          <a:sx n="80" d="100"/>
          <a:sy n="80" d="100"/>
        </p:scale>
        <p:origin x="-12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6EC9D-F6B8-4714-8062-544DE5AEA601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6C2E-5BEE-420E-8E1A-BD5B693E79C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6C2E-5BEE-420E-8E1A-BD5B693E79C9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/>
          <p:cNvSpPr/>
          <p:nvPr/>
        </p:nvSpPr>
        <p:spPr>
          <a:xfrm>
            <a:off x="1331640" y="1844824"/>
            <a:ext cx="1872208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CV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Image processing and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Vision Algorithms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491880" y="1844824"/>
            <a:ext cx="1872208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MLL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Statistical Classifiers and Clustering Tools</a:t>
            </a:r>
          </a:p>
        </p:txBody>
      </p:sp>
      <p:sp>
        <p:nvSpPr>
          <p:cNvPr id="94" name="Rechteck 93"/>
          <p:cNvSpPr/>
          <p:nvPr/>
        </p:nvSpPr>
        <p:spPr>
          <a:xfrm>
            <a:off x="5580112" y="1844824"/>
            <a:ext cx="1872208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/>
                </a:solidFill>
              </a:rPr>
              <a:t>HighGUI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GUI, Image and Video I/O</a:t>
            </a:r>
          </a:p>
        </p:txBody>
      </p:sp>
      <p:sp>
        <p:nvSpPr>
          <p:cNvPr id="95" name="Rechteck 94"/>
          <p:cNvSpPr/>
          <p:nvPr/>
        </p:nvSpPr>
        <p:spPr>
          <a:xfrm>
            <a:off x="1331640" y="4005064"/>
            <a:ext cx="6120680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CXCORE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Basic structures and algorithms, XML support, drawing functions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 rot="5400000">
            <a:off x="1835696" y="3717032"/>
            <a:ext cx="720874" cy="79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rot="5400000">
            <a:off x="4067150" y="3717032"/>
            <a:ext cx="720874" cy="79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 rot="5400000">
            <a:off x="6227390" y="3716238"/>
            <a:ext cx="720874" cy="79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Bildschirmpräsentation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486</cp:revision>
  <dcterms:created xsi:type="dcterms:W3CDTF">2011-02-09T20:43:30Z</dcterms:created>
  <dcterms:modified xsi:type="dcterms:W3CDTF">2011-07-21T23:24:09Z</dcterms:modified>
</cp:coreProperties>
</file>