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AC527-0968-4F2C-AE68-54ADA1318DB6}" type="datetimeFigureOut">
              <a:rPr lang="de-DE" smtClean="0"/>
              <a:t>23.02.2011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84F77-3BBA-4ACA-9C98-63A28928235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84F77-3BBA-4ACA-9C98-63A289282356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F8A26-E41C-45DD-964C-0C30418B1EE3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9988-96F9-49B3-9AE2-A5B438C9D3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12D0-1C32-4217-906D-B1256E829944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C9472-BEC8-40C5-BB52-658D7FE749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11709-82D9-4C05-979A-CA4C3DA661D1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957D3-41C2-4338-B336-3653444D43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710BD-24CD-4E67-B33A-17FC4D76F656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FE23-EA8D-46AF-8F59-729677DEC1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18763-A1FA-4CA0-8981-FB8CA9C089D3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3FDE2-F7B9-4DB5-8348-B3051BD80DC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78DD6-E595-44A6-BC98-53151DBAACD9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51D87-75D8-4E42-9C1C-1C06BFAB4AB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EBDB7-5E54-4E6C-8606-5E19B2B5AE74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8CB8B-D278-4BD3-A87A-2B9F71080D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DEDAB-3F78-4959-9CC5-58E36D673F53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53DFF-2E3C-4DAD-92A1-EEDC24D6CB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93A7A-D08A-43FC-BA23-EC31DE71CF2B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3DA72-95D4-4964-9168-DE297DAB0F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4D7FF-3DDE-4D21-BCE4-5A4DC1624F23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BDACD-05C9-431E-989E-6CCA783472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E89E1-D22D-4A3F-81E4-52FC015EFCFF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84B54-4F14-4D73-B6C2-3B78A7F3BD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A58449-AB23-4928-8ECB-CAB481E738A9}" type="datetimeFigureOut">
              <a:rPr lang="de-DE"/>
              <a:pPr>
                <a:defRPr/>
              </a:pPr>
              <a:t>23.02.2011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305CEC-D0FC-4216-BB05-D88C2D413A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uppieren 567"/>
          <p:cNvGrpSpPr/>
          <p:nvPr/>
        </p:nvGrpSpPr>
        <p:grpSpPr>
          <a:xfrm>
            <a:off x="-60325" y="571480"/>
            <a:ext cx="10061613" cy="5394363"/>
            <a:chOff x="-60325" y="571480"/>
            <a:chExt cx="10061613" cy="5394363"/>
          </a:xfrm>
        </p:grpSpPr>
        <p:sp>
          <p:nvSpPr>
            <p:cNvPr id="329" name="Rechteck 328"/>
            <p:cNvSpPr/>
            <p:nvPr/>
          </p:nvSpPr>
          <p:spPr bwMode="auto">
            <a:xfrm>
              <a:off x="-60325" y="2003425"/>
              <a:ext cx="3194050" cy="1282700"/>
            </a:xfrm>
            <a:prstGeom prst="rect">
              <a:avLst/>
            </a:prstGeom>
            <a:gradFill>
              <a:gsLst>
                <a:gs pos="4800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-60325" y="571500"/>
              <a:ext cx="3198813" cy="27146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67" name="Freihandform 166"/>
            <p:cNvSpPr/>
            <p:nvPr/>
          </p:nvSpPr>
          <p:spPr bwMode="auto">
            <a:xfrm>
              <a:off x="115888" y="1262063"/>
              <a:ext cx="1287462" cy="1036637"/>
            </a:xfrm>
            <a:custGeom>
              <a:avLst/>
              <a:gdLst>
                <a:gd name="connsiteX0" fmla="*/ 0 w 2370667"/>
                <a:gd name="connsiteY0" fmla="*/ 180622 h 2156178"/>
                <a:gd name="connsiteX1" fmla="*/ 2370667 w 2370667"/>
                <a:gd name="connsiteY1" fmla="*/ 0 h 2156178"/>
                <a:gd name="connsiteX2" fmla="*/ 2370667 w 2370667"/>
                <a:gd name="connsiteY2" fmla="*/ 2156178 h 2156178"/>
                <a:gd name="connsiteX3" fmla="*/ 11289 w 2370667"/>
                <a:gd name="connsiteY3" fmla="*/ 1964266 h 2156178"/>
                <a:gd name="connsiteX4" fmla="*/ 0 w 2370667"/>
                <a:gd name="connsiteY4" fmla="*/ 180622 h 215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0667" h="2156178">
                  <a:moveTo>
                    <a:pt x="0" y="180622"/>
                  </a:moveTo>
                  <a:lnTo>
                    <a:pt x="2370667" y="0"/>
                  </a:lnTo>
                  <a:lnTo>
                    <a:pt x="2370667" y="2156178"/>
                  </a:lnTo>
                  <a:lnTo>
                    <a:pt x="11289" y="1964266"/>
                  </a:lnTo>
                  <a:lnTo>
                    <a:pt x="0" y="18062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169" name="Gerade Verbindung 168"/>
            <p:cNvCxnSpPr>
              <a:endCxn id="167" idx="2"/>
            </p:cNvCxnSpPr>
            <p:nvPr/>
          </p:nvCxnSpPr>
          <p:spPr bwMode="auto">
            <a:xfrm rot="10800000" flipV="1">
              <a:off x="1403350" y="1706563"/>
              <a:ext cx="669925" cy="5921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170"/>
            <p:cNvCxnSpPr>
              <a:endCxn id="167" idx="1"/>
            </p:cNvCxnSpPr>
            <p:nvPr/>
          </p:nvCxnSpPr>
          <p:spPr bwMode="auto">
            <a:xfrm rot="10800000">
              <a:off x="1403350" y="1262063"/>
              <a:ext cx="669925" cy="4445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>
              <a:endCxn id="167" idx="0"/>
            </p:cNvCxnSpPr>
            <p:nvPr/>
          </p:nvCxnSpPr>
          <p:spPr bwMode="auto">
            <a:xfrm rot="10800000">
              <a:off x="115888" y="1349375"/>
              <a:ext cx="1957387" cy="3571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>
              <a:endCxn id="167" idx="3"/>
            </p:cNvCxnSpPr>
            <p:nvPr/>
          </p:nvCxnSpPr>
          <p:spPr bwMode="auto">
            <a:xfrm rot="10800000" flipV="1">
              <a:off x="122238" y="1706563"/>
              <a:ext cx="1951037" cy="5000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 Verbindung mit Pfeil 176"/>
            <p:cNvCxnSpPr>
              <a:endCxn id="167" idx="0"/>
            </p:cNvCxnSpPr>
            <p:nvPr/>
          </p:nvCxnSpPr>
          <p:spPr bwMode="auto">
            <a:xfrm rot="10800000">
              <a:off x="115888" y="1349375"/>
              <a:ext cx="309562" cy="2095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mit Pfeil 177"/>
            <p:cNvCxnSpPr/>
            <p:nvPr/>
          </p:nvCxnSpPr>
          <p:spPr bwMode="auto">
            <a:xfrm rot="16200000" flipV="1">
              <a:off x="352426" y="1331912"/>
              <a:ext cx="247650" cy="206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/>
            <p:cNvCxnSpPr/>
            <p:nvPr/>
          </p:nvCxnSpPr>
          <p:spPr bwMode="auto">
            <a:xfrm rot="5400000" flipH="1" flipV="1">
              <a:off x="574675" y="1435100"/>
              <a:ext cx="247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/>
            <p:cNvCxnSpPr/>
            <p:nvPr/>
          </p:nvCxnSpPr>
          <p:spPr bwMode="auto">
            <a:xfrm rot="5400000" flipH="1" flipV="1">
              <a:off x="762001" y="1317625"/>
              <a:ext cx="277812" cy="198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mit Pfeil 191"/>
            <p:cNvCxnSpPr/>
            <p:nvPr/>
          </p:nvCxnSpPr>
          <p:spPr bwMode="auto">
            <a:xfrm flipV="1">
              <a:off x="954088" y="1311275"/>
              <a:ext cx="307975" cy="247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mit Pfeil 195"/>
            <p:cNvCxnSpPr/>
            <p:nvPr/>
          </p:nvCxnSpPr>
          <p:spPr bwMode="auto">
            <a:xfrm flipV="1">
              <a:off x="1146175" y="1558925"/>
              <a:ext cx="206375" cy="984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/>
            <p:cNvCxnSpPr/>
            <p:nvPr/>
          </p:nvCxnSpPr>
          <p:spPr bwMode="auto">
            <a:xfrm>
              <a:off x="1095375" y="1804988"/>
              <a:ext cx="2841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/>
            <p:cNvCxnSpPr/>
            <p:nvPr/>
          </p:nvCxnSpPr>
          <p:spPr bwMode="auto">
            <a:xfrm rot="10800000">
              <a:off x="115888" y="1608138"/>
              <a:ext cx="257175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/>
            <p:cNvCxnSpPr/>
            <p:nvPr/>
          </p:nvCxnSpPr>
          <p:spPr bwMode="auto">
            <a:xfrm rot="10800000">
              <a:off x="115888" y="1804988"/>
              <a:ext cx="25717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mit Pfeil 206"/>
            <p:cNvCxnSpPr/>
            <p:nvPr/>
          </p:nvCxnSpPr>
          <p:spPr bwMode="auto">
            <a:xfrm rot="10800000" flipV="1">
              <a:off x="115888" y="1954213"/>
              <a:ext cx="257175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mit Pfeil 212"/>
            <p:cNvCxnSpPr>
              <a:endCxn id="167" idx="3"/>
            </p:cNvCxnSpPr>
            <p:nvPr/>
          </p:nvCxnSpPr>
          <p:spPr bwMode="auto">
            <a:xfrm rot="10800000" flipV="1">
              <a:off x="122238" y="2052638"/>
              <a:ext cx="354012" cy="1539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/>
            <p:cNvCxnSpPr/>
            <p:nvPr/>
          </p:nvCxnSpPr>
          <p:spPr bwMode="auto">
            <a:xfrm rot="10800000" flipV="1">
              <a:off x="434975" y="2052638"/>
              <a:ext cx="195263" cy="179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mit Pfeil 220"/>
            <p:cNvCxnSpPr/>
            <p:nvPr/>
          </p:nvCxnSpPr>
          <p:spPr bwMode="auto">
            <a:xfrm rot="16200000" flipH="1">
              <a:off x="892175" y="2100263"/>
              <a:ext cx="212725" cy="117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mit Pfeil 230"/>
            <p:cNvCxnSpPr/>
            <p:nvPr/>
          </p:nvCxnSpPr>
          <p:spPr bwMode="auto">
            <a:xfrm rot="5400000" flipH="1" flipV="1">
              <a:off x="643732" y="2150269"/>
              <a:ext cx="196850" cy="1587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mit Pfeil 232"/>
            <p:cNvCxnSpPr/>
            <p:nvPr/>
          </p:nvCxnSpPr>
          <p:spPr bwMode="auto">
            <a:xfrm>
              <a:off x="1146175" y="1954213"/>
              <a:ext cx="206375" cy="984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/>
            <p:cNvCxnSpPr/>
            <p:nvPr/>
          </p:nvCxnSpPr>
          <p:spPr bwMode="auto">
            <a:xfrm rot="16200000" flipH="1">
              <a:off x="1099344" y="2048669"/>
              <a:ext cx="196850" cy="204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mit Pfeil 240"/>
            <p:cNvCxnSpPr/>
            <p:nvPr/>
          </p:nvCxnSpPr>
          <p:spPr bwMode="auto">
            <a:xfrm flipV="1">
              <a:off x="946150" y="1584325"/>
              <a:ext cx="153988" cy="984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mit Pfeil 241"/>
            <p:cNvCxnSpPr/>
            <p:nvPr/>
          </p:nvCxnSpPr>
          <p:spPr bwMode="auto">
            <a:xfrm>
              <a:off x="992188" y="1854200"/>
              <a:ext cx="130175" cy="39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mit Pfeil 246"/>
            <p:cNvCxnSpPr/>
            <p:nvPr/>
          </p:nvCxnSpPr>
          <p:spPr bwMode="auto">
            <a:xfrm flipV="1">
              <a:off x="992188" y="1706563"/>
              <a:ext cx="153987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mit Pfeil 251"/>
            <p:cNvCxnSpPr/>
            <p:nvPr/>
          </p:nvCxnSpPr>
          <p:spPr bwMode="auto">
            <a:xfrm rot="16200000" flipH="1">
              <a:off x="926306" y="1916907"/>
              <a:ext cx="98425" cy="103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mit Pfeil 253"/>
            <p:cNvCxnSpPr/>
            <p:nvPr/>
          </p:nvCxnSpPr>
          <p:spPr bwMode="auto">
            <a:xfrm rot="16200000" flipH="1">
              <a:off x="769938" y="1998663"/>
              <a:ext cx="147637" cy="52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 Verbindung mit Pfeil 255"/>
            <p:cNvCxnSpPr/>
            <p:nvPr/>
          </p:nvCxnSpPr>
          <p:spPr bwMode="auto">
            <a:xfrm rot="5400000">
              <a:off x="634206" y="2002632"/>
              <a:ext cx="147637" cy="5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 Verbindung mit Pfeil 257"/>
            <p:cNvCxnSpPr/>
            <p:nvPr/>
          </p:nvCxnSpPr>
          <p:spPr bwMode="auto">
            <a:xfrm rot="5400000">
              <a:off x="530225" y="1952626"/>
              <a:ext cx="98425" cy="10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/>
            <p:cNvCxnSpPr/>
            <p:nvPr/>
          </p:nvCxnSpPr>
          <p:spPr bwMode="auto">
            <a:xfrm rot="10800000" flipV="1">
              <a:off x="425450" y="1903413"/>
              <a:ext cx="153988" cy="5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Gerade Verbindung mit Pfeil 265"/>
            <p:cNvCxnSpPr/>
            <p:nvPr/>
          </p:nvCxnSpPr>
          <p:spPr bwMode="auto">
            <a:xfrm rot="10800000">
              <a:off x="425450" y="1804988"/>
              <a:ext cx="15398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/>
            <p:cNvCxnSpPr/>
            <p:nvPr/>
          </p:nvCxnSpPr>
          <p:spPr bwMode="auto">
            <a:xfrm rot="10800000">
              <a:off x="425450" y="1657350"/>
              <a:ext cx="153988" cy="5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mit Pfeil 269"/>
            <p:cNvCxnSpPr/>
            <p:nvPr/>
          </p:nvCxnSpPr>
          <p:spPr bwMode="auto">
            <a:xfrm rot="16200000" flipV="1">
              <a:off x="518319" y="1569244"/>
              <a:ext cx="139700" cy="119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Gerade Verbindung mit Pfeil 273"/>
            <p:cNvCxnSpPr/>
            <p:nvPr/>
          </p:nvCxnSpPr>
          <p:spPr bwMode="auto">
            <a:xfrm rot="16200000" flipV="1">
              <a:off x="582613" y="1557338"/>
              <a:ext cx="147637" cy="52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 Verbindung mit Pfeil 277"/>
            <p:cNvCxnSpPr/>
            <p:nvPr/>
          </p:nvCxnSpPr>
          <p:spPr bwMode="auto">
            <a:xfrm rot="5400000" flipH="1" flipV="1">
              <a:off x="803275" y="1536701"/>
              <a:ext cx="153987" cy="87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 Verbindung mit Pfeil 282"/>
            <p:cNvCxnSpPr/>
            <p:nvPr/>
          </p:nvCxnSpPr>
          <p:spPr bwMode="auto">
            <a:xfrm rot="5400000" flipH="1" flipV="1">
              <a:off x="712788" y="1582738"/>
              <a:ext cx="14763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Ellipse 286"/>
            <p:cNvSpPr/>
            <p:nvPr/>
          </p:nvSpPr>
          <p:spPr bwMode="auto">
            <a:xfrm>
              <a:off x="766763" y="1787525"/>
              <a:ext cx="50800" cy="31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288" name="Gerade Verbindung 287"/>
            <p:cNvCxnSpPr>
              <a:stCxn id="290" idx="2"/>
            </p:cNvCxnSpPr>
            <p:nvPr/>
          </p:nvCxnSpPr>
          <p:spPr bwMode="auto">
            <a:xfrm flipH="1" flipV="1">
              <a:off x="2103438" y="1706563"/>
              <a:ext cx="1050925" cy="5921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Freihandform 289"/>
            <p:cNvSpPr/>
            <p:nvPr/>
          </p:nvSpPr>
          <p:spPr bwMode="auto">
            <a:xfrm>
              <a:off x="506413" y="2298700"/>
              <a:ext cx="2647950" cy="395288"/>
            </a:xfrm>
            <a:custGeom>
              <a:avLst/>
              <a:gdLst>
                <a:gd name="connsiteX0" fmla="*/ 0 w 6457245"/>
                <a:gd name="connsiteY0" fmla="*/ 1761066 h 1783644"/>
                <a:gd name="connsiteX1" fmla="*/ 4786489 w 6457245"/>
                <a:gd name="connsiteY1" fmla="*/ 0 h 1783644"/>
                <a:gd name="connsiteX2" fmla="*/ 6457245 w 6457245"/>
                <a:gd name="connsiteY2" fmla="*/ 0 h 1783644"/>
                <a:gd name="connsiteX3" fmla="*/ 3217333 w 6457245"/>
                <a:gd name="connsiteY3" fmla="*/ 1783644 h 1783644"/>
                <a:gd name="connsiteX4" fmla="*/ 0 w 6457245"/>
                <a:gd name="connsiteY4" fmla="*/ 1761066 h 178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7245" h="1783644">
                  <a:moveTo>
                    <a:pt x="0" y="1761066"/>
                  </a:moveTo>
                  <a:lnTo>
                    <a:pt x="4786489" y="0"/>
                  </a:lnTo>
                  <a:lnTo>
                    <a:pt x="6457245" y="0"/>
                  </a:lnTo>
                  <a:lnTo>
                    <a:pt x="3217333" y="1783644"/>
                  </a:lnTo>
                  <a:lnTo>
                    <a:pt x="0" y="1761066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293" name="Gerade Verbindung 292"/>
            <p:cNvCxnSpPr>
              <a:endCxn id="290" idx="3"/>
            </p:cNvCxnSpPr>
            <p:nvPr/>
          </p:nvCxnSpPr>
          <p:spPr bwMode="auto">
            <a:xfrm rot="5400000">
              <a:off x="1445419" y="2086769"/>
              <a:ext cx="987425" cy="2270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 Verbindung 295"/>
            <p:cNvCxnSpPr>
              <a:endCxn id="290" idx="0"/>
            </p:cNvCxnSpPr>
            <p:nvPr/>
          </p:nvCxnSpPr>
          <p:spPr bwMode="auto">
            <a:xfrm rot="10800000" flipV="1">
              <a:off x="506413" y="1706563"/>
              <a:ext cx="1597025" cy="9826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Gerade Verbindung 298"/>
            <p:cNvCxnSpPr>
              <a:endCxn id="290" idx="1"/>
            </p:cNvCxnSpPr>
            <p:nvPr/>
          </p:nvCxnSpPr>
          <p:spPr bwMode="auto">
            <a:xfrm rot="16200000" flipH="1">
              <a:off x="1989932" y="1820069"/>
              <a:ext cx="592137" cy="3651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mit Pfeil 302"/>
            <p:cNvCxnSpPr/>
            <p:nvPr/>
          </p:nvCxnSpPr>
          <p:spPr bwMode="auto">
            <a:xfrm flipV="1">
              <a:off x="969963" y="2595563"/>
              <a:ext cx="257175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mit Pfeil 306"/>
            <p:cNvCxnSpPr/>
            <p:nvPr/>
          </p:nvCxnSpPr>
          <p:spPr bwMode="auto">
            <a:xfrm flipV="1">
              <a:off x="1227138" y="2595563"/>
              <a:ext cx="258762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mit Pfeil 307"/>
            <p:cNvCxnSpPr/>
            <p:nvPr/>
          </p:nvCxnSpPr>
          <p:spPr bwMode="auto">
            <a:xfrm flipV="1">
              <a:off x="1485900" y="2595563"/>
              <a:ext cx="257175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mit Pfeil 308"/>
            <p:cNvCxnSpPr/>
            <p:nvPr/>
          </p:nvCxnSpPr>
          <p:spPr bwMode="auto">
            <a:xfrm flipV="1">
              <a:off x="1743075" y="2595563"/>
              <a:ext cx="257175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 Verbindung mit Pfeil 309"/>
            <p:cNvCxnSpPr/>
            <p:nvPr/>
          </p:nvCxnSpPr>
          <p:spPr bwMode="auto">
            <a:xfrm flipV="1">
              <a:off x="1433513" y="2497138"/>
              <a:ext cx="258762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 Verbindung mit Pfeil 310"/>
            <p:cNvCxnSpPr/>
            <p:nvPr/>
          </p:nvCxnSpPr>
          <p:spPr bwMode="auto">
            <a:xfrm flipV="1">
              <a:off x="1743075" y="2497138"/>
              <a:ext cx="257175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 Verbindung mit Pfeil 311"/>
            <p:cNvCxnSpPr/>
            <p:nvPr/>
          </p:nvCxnSpPr>
          <p:spPr bwMode="auto">
            <a:xfrm flipV="1">
              <a:off x="2052638" y="2497138"/>
              <a:ext cx="206375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mit Pfeil 312"/>
            <p:cNvCxnSpPr/>
            <p:nvPr/>
          </p:nvCxnSpPr>
          <p:spPr bwMode="auto">
            <a:xfrm flipV="1">
              <a:off x="1822450" y="2416175"/>
              <a:ext cx="257175" cy="49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Gerade Verbindung mit Pfeil 316"/>
            <p:cNvCxnSpPr/>
            <p:nvPr/>
          </p:nvCxnSpPr>
          <p:spPr bwMode="auto">
            <a:xfrm flipV="1">
              <a:off x="2103438" y="2347913"/>
              <a:ext cx="257175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Gerade Verbindung mit Pfeil 318"/>
            <p:cNvCxnSpPr/>
            <p:nvPr/>
          </p:nvCxnSpPr>
          <p:spPr bwMode="auto">
            <a:xfrm flipV="1">
              <a:off x="2206625" y="2397125"/>
              <a:ext cx="257175" cy="49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Gerade Verbindung mit Pfeil 322"/>
            <p:cNvCxnSpPr/>
            <p:nvPr/>
          </p:nvCxnSpPr>
          <p:spPr bwMode="auto">
            <a:xfrm flipV="1">
              <a:off x="2379663" y="2413000"/>
              <a:ext cx="206375" cy="49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Gerade Verbindung mit Pfeil 325"/>
            <p:cNvCxnSpPr/>
            <p:nvPr/>
          </p:nvCxnSpPr>
          <p:spPr bwMode="auto">
            <a:xfrm flipV="1">
              <a:off x="2619375" y="2347913"/>
              <a:ext cx="206375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Gerade Verbindung mit Pfeil 326"/>
            <p:cNvCxnSpPr/>
            <p:nvPr/>
          </p:nvCxnSpPr>
          <p:spPr bwMode="auto">
            <a:xfrm flipV="1">
              <a:off x="2473325" y="2332038"/>
              <a:ext cx="204788" cy="5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Gerade Verbindung mit Pfeil 327"/>
            <p:cNvCxnSpPr/>
            <p:nvPr/>
          </p:nvCxnSpPr>
          <p:spPr bwMode="auto">
            <a:xfrm flipV="1">
              <a:off x="2370138" y="2306638"/>
              <a:ext cx="204787" cy="492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Rechteck 466"/>
            <p:cNvSpPr/>
            <p:nvPr/>
          </p:nvSpPr>
          <p:spPr bwMode="auto">
            <a:xfrm>
              <a:off x="6786562" y="2003425"/>
              <a:ext cx="3194050" cy="1282700"/>
            </a:xfrm>
            <a:prstGeom prst="rect">
              <a:avLst/>
            </a:prstGeom>
            <a:gradFill>
              <a:gsLst>
                <a:gs pos="4800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" name="Rechteck 491"/>
            <p:cNvSpPr/>
            <p:nvPr/>
          </p:nvSpPr>
          <p:spPr bwMode="auto">
            <a:xfrm>
              <a:off x="6786562" y="571500"/>
              <a:ext cx="3198813" cy="27146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3" name="Freihandform 492"/>
            <p:cNvSpPr/>
            <p:nvPr/>
          </p:nvSpPr>
          <p:spPr bwMode="auto">
            <a:xfrm>
              <a:off x="6962775" y="1262063"/>
              <a:ext cx="1287463" cy="1036638"/>
            </a:xfrm>
            <a:custGeom>
              <a:avLst/>
              <a:gdLst>
                <a:gd name="connsiteX0" fmla="*/ 0 w 2370667"/>
                <a:gd name="connsiteY0" fmla="*/ 180622 h 2156178"/>
                <a:gd name="connsiteX1" fmla="*/ 2370667 w 2370667"/>
                <a:gd name="connsiteY1" fmla="*/ 0 h 2156178"/>
                <a:gd name="connsiteX2" fmla="*/ 2370667 w 2370667"/>
                <a:gd name="connsiteY2" fmla="*/ 2156178 h 2156178"/>
                <a:gd name="connsiteX3" fmla="*/ 11289 w 2370667"/>
                <a:gd name="connsiteY3" fmla="*/ 1964266 h 2156178"/>
                <a:gd name="connsiteX4" fmla="*/ 0 w 2370667"/>
                <a:gd name="connsiteY4" fmla="*/ 180622 h 215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0667" h="2156178">
                  <a:moveTo>
                    <a:pt x="0" y="180622"/>
                  </a:moveTo>
                  <a:lnTo>
                    <a:pt x="2370667" y="0"/>
                  </a:lnTo>
                  <a:lnTo>
                    <a:pt x="2370667" y="2156178"/>
                  </a:lnTo>
                  <a:lnTo>
                    <a:pt x="11289" y="1964266"/>
                  </a:lnTo>
                  <a:lnTo>
                    <a:pt x="0" y="18062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494" name="Gerade Verbindung 493"/>
            <p:cNvCxnSpPr>
              <a:endCxn id="493" idx="2"/>
            </p:cNvCxnSpPr>
            <p:nvPr/>
          </p:nvCxnSpPr>
          <p:spPr bwMode="auto">
            <a:xfrm rot="10800000" flipV="1">
              <a:off x="8250237" y="1706563"/>
              <a:ext cx="669925" cy="5921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Gerade Verbindung 494"/>
            <p:cNvCxnSpPr>
              <a:endCxn id="493" idx="1"/>
            </p:cNvCxnSpPr>
            <p:nvPr/>
          </p:nvCxnSpPr>
          <p:spPr bwMode="auto">
            <a:xfrm rot="10800000">
              <a:off x="8250237" y="1262063"/>
              <a:ext cx="669925" cy="4445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Gerade Verbindung 495"/>
            <p:cNvCxnSpPr>
              <a:endCxn id="493" idx="0"/>
            </p:cNvCxnSpPr>
            <p:nvPr/>
          </p:nvCxnSpPr>
          <p:spPr bwMode="auto">
            <a:xfrm rot="10800000">
              <a:off x="6962775" y="1349375"/>
              <a:ext cx="1957388" cy="3571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Gerade Verbindung 496"/>
            <p:cNvCxnSpPr/>
            <p:nvPr/>
          </p:nvCxnSpPr>
          <p:spPr bwMode="auto">
            <a:xfrm rot="10800000" flipV="1">
              <a:off x="6969125" y="1706563"/>
              <a:ext cx="1951038" cy="5000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Gerade Verbindung 497"/>
            <p:cNvCxnSpPr>
              <a:stCxn id="499" idx="2"/>
            </p:cNvCxnSpPr>
            <p:nvPr/>
          </p:nvCxnSpPr>
          <p:spPr bwMode="auto">
            <a:xfrm flipH="1" flipV="1">
              <a:off x="8950325" y="1706563"/>
              <a:ext cx="1050925" cy="5921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Freihandform 498"/>
            <p:cNvSpPr/>
            <p:nvPr/>
          </p:nvSpPr>
          <p:spPr bwMode="auto">
            <a:xfrm>
              <a:off x="7353300" y="2298700"/>
              <a:ext cx="2647950" cy="395288"/>
            </a:xfrm>
            <a:custGeom>
              <a:avLst/>
              <a:gdLst>
                <a:gd name="connsiteX0" fmla="*/ 0 w 6457245"/>
                <a:gd name="connsiteY0" fmla="*/ 1761066 h 1783644"/>
                <a:gd name="connsiteX1" fmla="*/ 4786489 w 6457245"/>
                <a:gd name="connsiteY1" fmla="*/ 0 h 1783644"/>
                <a:gd name="connsiteX2" fmla="*/ 6457245 w 6457245"/>
                <a:gd name="connsiteY2" fmla="*/ 0 h 1783644"/>
                <a:gd name="connsiteX3" fmla="*/ 3217333 w 6457245"/>
                <a:gd name="connsiteY3" fmla="*/ 1783644 h 1783644"/>
                <a:gd name="connsiteX4" fmla="*/ 0 w 6457245"/>
                <a:gd name="connsiteY4" fmla="*/ 1761066 h 178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7245" h="1783644">
                  <a:moveTo>
                    <a:pt x="0" y="1761066"/>
                  </a:moveTo>
                  <a:lnTo>
                    <a:pt x="4786489" y="0"/>
                  </a:lnTo>
                  <a:lnTo>
                    <a:pt x="6457245" y="0"/>
                  </a:lnTo>
                  <a:lnTo>
                    <a:pt x="3217333" y="1783644"/>
                  </a:lnTo>
                  <a:lnTo>
                    <a:pt x="0" y="1761066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500" name="Gerade Verbindung 499"/>
            <p:cNvCxnSpPr>
              <a:endCxn id="499" idx="3"/>
            </p:cNvCxnSpPr>
            <p:nvPr/>
          </p:nvCxnSpPr>
          <p:spPr bwMode="auto">
            <a:xfrm rot="5400000">
              <a:off x="8291512" y="2087562"/>
              <a:ext cx="987425" cy="2270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Gerade Verbindung 500"/>
            <p:cNvCxnSpPr>
              <a:endCxn id="499" idx="0"/>
            </p:cNvCxnSpPr>
            <p:nvPr/>
          </p:nvCxnSpPr>
          <p:spPr bwMode="auto">
            <a:xfrm rot="10800000" flipV="1">
              <a:off x="7353300" y="1706563"/>
              <a:ext cx="1597025" cy="9826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Gerade Verbindung 501"/>
            <p:cNvCxnSpPr>
              <a:endCxn id="499" idx="1"/>
            </p:cNvCxnSpPr>
            <p:nvPr/>
          </p:nvCxnSpPr>
          <p:spPr bwMode="auto">
            <a:xfrm rot="16200000" flipH="1">
              <a:off x="8837612" y="1820862"/>
              <a:ext cx="592138" cy="3651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Ellipse 506"/>
            <p:cNvSpPr/>
            <p:nvPr/>
          </p:nvSpPr>
          <p:spPr bwMode="auto">
            <a:xfrm>
              <a:off x="7072312" y="1571625"/>
              <a:ext cx="46038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08" name="Ellipse 507"/>
            <p:cNvSpPr/>
            <p:nvPr/>
          </p:nvSpPr>
          <p:spPr bwMode="auto">
            <a:xfrm>
              <a:off x="7224712" y="1724025"/>
              <a:ext cx="46038" cy="46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09" name="Ellipse 508"/>
            <p:cNvSpPr/>
            <p:nvPr/>
          </p:nvSpPr>
          <p:spPr bwMode="auto">
            <a:xfrm>
              <a:off x="7151687" y="2035175"/>
              <a:ext cx="46038" cy="444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0" name="Ellipse 509"/>
            <p:cNvSpPr/>
            <p:nvPr/>
          </p:nvSpPr>
          <p:spPr bwMode="auto">
            <a:xfrm>
              <a:off x="7529512" y="2028825"/>
              <a:ext cx="46038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1" name="Ellipse 510"/>
            <p:cNvSpPr/>
            <p:nvPr/>
          </p:nvSpPr>
          <p:spPr bwMode="auto">
            <a:xfrm>
              <a:off x="7224712" y="1724025"/>
              <a:ext cx="46038" cy="460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2" name="Ellipse 511"/>
            <p:cNvSpPr/>
            <p:nvPr/>
          </p:nvSpPr>
          <p:spPr bwMode="auto">
            <a:xfrm>
              <a:off x="7459662" y="1793875"/>
              <a:ext cx="46038" cy="460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3" name="Ellipse 512"/>
            <p:cNvSpPr/>
            <p:nvPr/>
          </p:nvSpPr>
          <p:spPr bwMode="auto">
            <a:xfrm>
              <a:off x="7358062" y="1503363"/>
              <a:ext cx="46038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5" name="Ellipse 514"/>
            <p:cNvSpPr/>
            <p:nvPr/>
          </p:nvSpPr>
          <p:spPr bwMode="auto">
            <a:xfrm>
              <a:off x="8097837" y="1866900"/>
              <a:ext cx="44450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6" name="Ellipse 515"/>
            <p:cNvSpPr/>
            <p:nvPr/>
          </p:nvSpPr>
          <p:spPr bwMode="auto">
            <a:xfrm>
              <a:off x="7939087" y="1731963"/>
              <a:ext cx="46038" cy="444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7" name="Ellipse 516"/>
            <p:cNvSpPr/>
            <p:nvPr/>
          </p:nvSpPr>
          <p:spPr bwMode="auto">
            <a:xfrm>
              <a:off x="7905750" y="1968500"/>
              <a:ext cx="46038" cy="460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8" name="Ellipse 517"/>
            <p:cNvSpPr/>
            <p:nvPr/>
          </p:nvSpPr>
          <p:spPr bwMode="auto">
            <a:xfrm>
              <a:off x="7724775" y="2138363"/>
              <a:ext cx="46038" cy="444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9" name="Ellipse 518"/>
            <p:cNvSpPr/>
            <p:nvPr/>
          </p:nvSpPr>
          <p:spPr bwMode="auto">
            <a:xfrm>
              <a:off x="8007350" y="2114550"/>
              <a:ext cx="46038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0" name="Ellipse 519"/>
            <p:cNvSpPr/>
            <p:nvPr/>
          </p:nvSpPr>
          <p:spPr bwMode="auto">
            <a:xfrm>
              <a:off x="7724775" y="1809750"/>
              <a:ext cx="46038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1" name="Ellipse 520"/>
            <p:cNvSpPr/>
            <p:nvPr/>
          </p:nvSpPr>
          <p:spPr bwMode="auto">
            <a:xfrm>
              <a:off x="7724775" y="1550988"/>
              <a:ext cx="46038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2" name="Ellipse 521"/>
            <p:cNvSpPr/>
            <p:nvPr/>
          </p:nvSpPr>
          <p:spPr bwMode="auto">
            <a:xfrm>
              <a:off x="7996237" y="1449388"/>
              <a:ext cx="44450" cy="460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3" name="Ellipse 522"/>
            <p:cNvSpPr/>
            <p:nvPr/>
          </p:nvSpPr>
          <p:spPr bwMode="auto">
            <a:xfrm>
              <a:off x="8091487" y="2584450"/>
              <a:ext cx="46038" cy="444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4" name="Ellipse 523"/>
            <p:cNvSpPr/>
            <p:nvPr/>
          </p:nvSpPr>
          <p:spPr bwMode="auto">
            <a:xfrm>
              <a:off x="8407400" y="2595563"/>
              <a:ext cx="46038" cy="444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6" name="Ellipse 525"/>
            <p:cNvSpPr/>
            <p:nvPr/>
          </p:nvSpPr>
          <p:spPr bwMode="auto">
            <a:xfrm>
              <a:off x="8289925" y="2555875"/>
              <a:ext cx="44450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7" name="Ellipse 526"/>
            <p:cNvSpPr/>
            <p:nvPr/>
          </p:nvSpPr>
          <p:spPr bwMode="auto">
            <a:xfrm>
              <a:off x="8683625" y="2520950"/>
              <a:ext cx="46038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8" name="Ellipse 527"/>
            <p:cNvSpPr/>
            <p:nvPr/>
          </p:nvSpPr>
          <p:spPr bwMode="auto">
            <a:xfrm>
              <a:off x="8864600" y="2487613"/>
              <a:ext cx="46038" cy="460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9" name="Ellipse 528"/>
            <p:cNvSpPr/>
            <p:nvPr/>
          </p:nvSpPr>
          <p:spPr bwMode="auto">
            <a:xfrm>
              <a:off x="9067800" y="2443163"/>
              <a:ext cx="46038" cy="444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0" name="Ellipse 529"/>
            <p:cNvSpPr/>
            <p:nvPr/>
          </p:nvSpPr>
          <p:spPr bwMode="auto">
            <a:xfrm>
              <a:off x="8559800" y="2589213"/>
              <a:ext cx="46038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1" name="Ellipse 530"/>
            <p:cNvSpPr/>
            <p:nvPr/>
          </p:nvSpPr>
          <p:spPr bwMode="auto">
            <a:xfrm>
              <a:off x="8943975" y="2397125"/>
              <a:ext cx="46038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2" name="Ellipse 531"/>
            <p:cNvSpPr/>
            <p:nvPr/>
          </p:nvSpPr>
          <p:spPr bwMode="auto">
            <a:xfrm>
              <a:off x="9259887" y="2397125"/>
              <a:ext cx="46038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3" name="Ellipse 532"/>
            <p:cNvSpPr/>
            <p:nvPr/>
          </p:nvSpPr>
          <p:spPr bwMode="auto">
            <a:xfrm>
              <a:off x="9328150" y="2317750"/>
              <a:ext cx="46038" cy="460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4" name="Ellipse 533"/>
            <p:cNvSpPr/>
            <p:nvPr/>
          </p:nvSpPr>
          <p:spPr bwMode="auto">
            <a:xfrm>
              <a:off x="9496425" y="2352675"/>
              <a:ext cx="46038" cy="460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grpSp>
          <p:nvGrpSpPr>
            <p:cNvPr id="439" name="Gruppieren 438"/>
            <p:cNvGrpSpPr/>
            <p:nvPr/>
          </p:nvGrpSpPr>
          <p:grpSpPr>
            <a:xfrm>
              <a:off x="8072462" y="1500174"/>
              <a:ext cx="1643074" cy="428628"/>
              <a:chOff x="7500926" y="6215082"/>
              <a:chExt cx="1643074" cy="428628"/>
            </a:xfrm>
          </p:grpSpPr>
          <p:sp>
            <p:nvSpPr>
              <p:cNvPr id="440" name="Zylinder 439"/>
              <p:cNvSpPr/>
              <p:nvPr/>
            </p:nvSpPr>
            <p:spPr>
              <a:xfrm>
                <a:off x="8270204" y="6531443"/>
                <a:ext cx="61694" cy="112267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1" name="Ellipse 440"/>
              <p:cNvSpPr/>
              <p:nvPr/>
            </p:nvSpPr>
            <p:spPr>
              <a:xfrm>
                <a:off x="7500926" y="6333780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2" name="Ellipse 441"/>
              <p:cNvSpPr/>
              <p:nvPr/>
            </p:nvSpPr>
            <p:spPr>
              <a:xfrm>
                <a:off x="7500926" y="6310098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3" name="Ellipse 442"/>
              <p:cNvSpPr/>
              <p:nvPr/>
            </p:nvSpPr>
            <p:spPr>
              <a:xfrm>
                <a:off x="8494788" y="6352568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4" name="Ellipse 443"/>
              <p:cNvSpPr/>
              <p:nvPr/>
            </p:nvSpPr>
            <p:spPr>
              <a:xfrm>
                <a:off x="8494788" y="6328886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5" name="Ellipse 444"/>
              <p:cNvSpPr/>
              <p:nvPr/>
            </p:nvSpPr>
            <p:spPr>
              <a:xfrm>
                <a:off x="7962493" y="6468818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6" name="Ellipse 445"/>
              <p:cNvSpPr/>
              <p:nvPr/>
            </p:nvSpPr>
            <p:spPr>
              <a:xfrm>
                <a:off x="7962493" y="6445137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7" name="Ellipse 446"/>
              <p:cNvSpPr/>
              <p:nvPr/>
            </p:nvSpPr>
            <p:spPr>
              <a:xfrm>
                <a:off x="8069700" y="6238763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8" name="Ellipse 447"/>
              <p:cNvSpPr/>
              <p:nvPr/>
            </p:nvSpPr>
            <p:spPr>
              <a:xfrm>
                <a:off x="8069700" y="6215082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9" name="Freihandform 448"/>
              <p:cNvSpPr/>
              <p:nvPr/>
            </p:nvSpPr>
            <p:spPr>
              <a:xfrm rot="20248305">
                <a:off x="8250983" y="6529752"/>
                <a:ext cx="97210" cy="87390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0" name="Freihandform 449"/>
              <p:cNvSpPr/>
              <p:nvPr/>
            </p:nvSpPr>
            <p:spPr>
              <a:xfrm rot="20248305">
                <a:off x="8314392" y="6526142"/>
                <a:ext cx="81341" cy="94611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1" name="Zylinder 450"/>
              <p:cNvSpPr/>
              <p:nvPr/>
            </p:nvSpPr>
            <p:spPr>
              <a:xfrm>
                <a:off x="7808637" y="6377617"/>
                <a:ext cx="61694" cy="112267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2" name="Zylinder 451"/>
              <p:cNvSpPr/>
              <p:nvPr/>
            </p:nvSpPr>
            <p:spPr>
              <a:xfrm>
                <a:off x="8793148" y="6398852"/>
                <a:ext cx="61694" cy="112267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3" name="Zylinder 452"/>
              <p:cNvSpPr/>
              <p:nvPr/>
            </p:nvSpPr>
            <p:spPr>
              <a:xfrm>
                <a:off x="8362518" y="6276339"/>
                <a:ext cx="61542" cy="67519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4" name="Freihandform 453"/>
              <p:cNvSpPr/>
              <p:nvPr/>
            </p:nvSpPr>
            <p:spPr>
              <a:xfrm rot="20823597" flipH="1">
                <a:off x="7832579" y="6454839"/>
                <a:ext cx="188322" cy="54141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5" name="Freihandform 454"/>
              <p:cNvSpPr/>
              <p:nvPr/>
            </p:nvSpPr>
            <p:spPr>
              <a:xfrm rot="20248305" flipH="1">
                <a:off x="7881001" y="6371683"/>
                <a:ext cx="316839" cy="131208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6" name="Freihandform 455"/>
              <p:cNvSpPr/>
              <p:nvPr/>
            </p:nvSpPr>
            <p:spPr>
              <a:xfrm rot="20248305" flipH="1">
                <a:off x="8586063" y="6453924"/>
                <a:ext cx="260628" cy="103619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57" name="Gruppieren 360"/>
              <p:cNvGrpSpPr/>
              <p:nvPr/>
            </p:nvGrpSpPr>
            <p:grpSpPr>
              <a:xfrm rot="233955">
                <a:off x="8159253" y="6319186"/>
                <a:ext cx="338482" cy="243776"/>
                <a:chOff x="7786710" y="5832890"/>
                <a:chExt cx="485642" cy="428116"/>
              </a:xfrm>
            </p:grpSpPr>
            <p:sp>
              <p:nvSpPr>
                <p:cNvPr id="458" name="Ellipse 457"/>
                <p:cNvSpPr/>
                <p:nvPr/>
              </p:nvSpPr>
              <p:spPr>
                <a:xfrm>
                  <a:off x="7786710" y="6000768"/>
                  <a:ext cx="485642" cy="45011"/>
                </a:xfrm>
                <a:prstGeom prst="ellipse">
                  <a:avLst/>
                </a:prstGeom>
                <a:solidFill>
                  <a:schemeClr val="accent1">
                    <a:alpha val="33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9" name="Bogen 458"/>
                <p:cNvSpPr/>
                <p:nvPr/>
              </p:nvSpPr>
              <p:spPr>
                <a:xfrm rot="3797">
                  <a:off x="7789296" y="5832890"/>
                  <a:ext cx="481840" cy="428116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564" name="Gruppieren 563"/>
            <p:cNvGrpSpPr/>
            <p:nvPr/>
          </p:nvGrpSpPr>
          <p:grpSpPr>
            <a:xfrm>
              <a:off x="3357554" y="571480"/>
              <a:ext cx="3214688" cy="2714625"/>
              <a:chOff x="3440112" y="571500"/>
              <a:chExt cx="3214688" cy="2714625"/>
            </a:xfrm>
          </p:grpSpPr>
          <p:sp>
            <p:nvSpPr>
              <p:cNvPr id="333" name="Rechteck 332"/>
              <p:cNvSpPr/>
              <p:nvPr/>
            </p:nvSpPr>
            <p:spPr bwMode="auto">
              <a:xfrm>
                <a:off x="3440112" y="2003425"/>
                <a:ext cx="3194050" cy="1282700"/>
              </a:xfrm>
              <a:prstGeom prst="rect">
                <a:avLst/>
              </a:prstGeom>
              <a:gradFill>
                <a:gsLst>
                  <a:gs pos="4800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335" name="Rechteck 334"/>
              <p:cNvSpPr/>
              <p:nvPr/>
            </p:nvSpPr>
            <p:spPr bwMode="auto">
              <a:xfrm>
                <a:off x="3440112" y="571500"/>
                <a:ext cx="3198813" cy="27146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336" name="Freihandform 335"/>
              <p:cNvSpPr/>
              <p:nvPr/>
            </p:nvSpPr>
            <p:spPr bwMode="auto">
              <a:xfrm>
                <a:off x="3616325" y="1262063"/>
                <a:ext cx="1287463" cy="1036638"/>
              </a:xfrm>
              <a:custGeom>
                <a:avLst/>
                <a:gdLst>
                  <a:gd name="connsiteX0" fmla="*/ 0 w 2370667"/>
                  <a:gd name="connsiteY0" fmla="*/ 180622 h 2156178"/>
                  <a:gd name="connsiteX1" fmla="*/ 2370667 w 2370667"/>
                  <a:gd name="connsiteY1" fmla="*/ 0 h 2156178"/>
                  <a:gd name="connsiteX2" fmla="*/ 2370667 w 2370667"/>
                  <a:gd name="connsiteY2" fmla="*/ 2156178 h 2156178"/>
                  <a:gd name="connsiteX3" fmla="*/ 11289 w 2370667"/>
                  <a:gd name="connsiteY3" fmla="*/ 1964266 h 2156178"/>
                  <a:gd name="connsiteX4" fmla="*/ 0 w 2370667"/>
                  <a:gd name="connsiteY4" fmla="*/ 180622 h 215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0667" h="2156178">
                    <a:moveTo>
                      <a:pt x="0" y="180622"/>
                    </a:moveTo>
                    <a:lnTo>
                      <a:pt x="2370667" y="0"/>
                    </a:lnTo>
                    <a:lnTo>
                      <a:pt x="2370667" y="2156178"/>
                    </a:lnTo>
                    <a:lnTo>
                      <a:pt x="11289" y="1964266"/>
                    </a:lnTo>
                    <a:lnTo>
                      <a:pt x="0" y="180622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cxnSp>
            <p:nvCxnSpPr>
              <p:cNvPr id="337" name="Gerade Verbindung 336"/>
              <p:cNvCxnSpPr>
                <a:endCxn id="336" idx="2"/>
              </p:cNvCxnSpPr>
              <p:nvPr/>
            </p:nvCxnSpPr>
            <p:spPr bwMode="auto">
              <a:xfrm rot="10800000" flipV="1">
                <a:off x="4903787" y="1706563"/>
                <a:ext cx="669925" cy="5921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Gerade Verbindung 337"/>
              <p:cNvCxnSpPr>
                <a:endCxn id="336" idx="1"/>
              </p:cNvCxnSpPr>
              <p:nvPr/>
            </p:nvCxnSpPr>
            <p:spPr bwMode="auto">
              <a:xfrm rot="10800000">
                <a:off x="4903787" y="1262063"/>
                <a:ext cx="669925" cy="4445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Gerade Verbindung 338"/>
              <p:cNvCxnSpPr>
                <a:endCxn id="336" idx="0"/>
              </p:cNvCxnSpPr>
              <p:nvPr/>
            </p:nvCxnSpPr>
            <p:spPr bwMode="auto">
              <a:xfrm rot="10800000">
                <a:off x="3616325" y="1349375"/>
                <a:ext cx="1957388" cy="3571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Gerade Verbindung 339"/>
              <p:cNvCxnSpPr>
                <a:endCxn id="336" idx="3"/>
              </p:cNvCxnSpPr>
              <p:nvPr/>
            </p:nvCxnSpPr>
            <p:spPr bwMode="auto">
              <a:xfrm rot="10800000" flipV="1">
                <a:off x="3622675" y="1706563"/>
                <a:ext cx="1951038" cy="5000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Gerade Verbindung 371"/>
              <p:cNvCxnSpPr>
                <a:stCxn id="373" idx="2"/>
              </p:cNvCxnSpPr>
              <p:nvPr/>
            </p:nvCxnSpPr>
            <p:spPr bwMode="auto">
              <a:xfrm flipH="1" flipV="1">
                <a:off x="5603875" y="1706563"/>
                <a:ext cx="1050925" cy="5921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Freihandform 372"/>
              <p:cNvSpPr/>
              <p:nvPr/>
            </p:nvSpPr>
            <p:spPr bwMode="auto">
              <a:xfrm>
                <a:off x="4006850" y="2298700"/>
                <a:ext cx="2647950" cy="395288"/>
              </a:xfrm>
              <a:custGeom>
                <a:avLst/>
                <a:gdLst>
                  <a:gd name="connsiteX0" fmla="*/ 0 w 6457245"/>
                  <a:gd name="connsiteY0" fmla="*/ 1761066 h 1783644"/>
                  <a:gd name="connsiteX1" fmla="*/ 4786489 w 6457245"/>
                  <a:gd name="connsiteY1" fmla="*/ 0 h 1783644"/>
                  <a:gd name="connsiteX2" fmla="*/ 6457245 w 6457245"/>
                  <a:gd name="connsiteY2" fmla="*/ 0 h 1783644"/>
                  <a:gd name="connsiteX3" fmla="*/ 3217333 w 6457245"/>
                  <a:gd name="connsiteY3" fmla="*/ 1783644 h 1783644"/>
                  <a:gd name="connsiteX4" fmla="*/ 0 w 6457245"/>
                  <a:gd name="connsiteY4" fmla="*/ 1761066 h 178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7245" h="1783644">
                    <a:moveTo>
                      <a:pt x="0" y="1761066"/>
                    </a:moveTo>
                    <a:lnTo>
                      <a:pt x="4786489" y="0"/>
                    </a:lnTo>
                    <a:lnTo>
                      <a:pt x="6457245" y="0"/>
                    </a:lnTo>
                    <a:lnTo>
                      <a:pt x="3217333" y="1783644"/>
                    </a:lnTo>
                    <a:lnTo>
                      <a:pt x="0" y="1761066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cxnSp>
            <p:nvCxnSpPr>
              <p:cNvPr id="374" name="Gerade Verbindung 373"/>
              <p:cNvCxnSpPr>
                <a:endCxn id="373" idx="3"/>
              </p:cNvCxnSpPr>
              <p:nvPr/>
            </p:nvCxnSpPr>
            <p:spPr bwMode="auto">
              <a:xfrm rot="5400000">
                <a:off x="4945062" y="2087562"/>
                <a:ext cx="987425" cy="2270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>
                <a:endCxn id="373" idx="0"/>
              </p:cNvCxnSpPr>
              <p:nvPr/>
            </p:nvCxnSpPr>
            <p:spPr bwMode="auto">
              <a:xfrm rot="10800000" flipV="1">
                <a:off x="4006850" y="1706563"/>
                <a:ext cx="1597025" cy="98266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Gerade Verbindung 375"/>
              <p:cNvCxnSpPr>
                <a:endCxn id="373" idx="1"/>
              </p:cNvCxnSpPr>
              <p:nvPr/>
            </p:nvCxnSpPr>
            <p:spPr bwMode="auto">
              <a:xfrm rot="16200000" flipH="1">
                <a:off x="5491162" y="1820862"/>
                <a:ext cx="592138" cy="36512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Regelmäßiges Fünfeck 421"/>
              <p:cNvSpPr/>
              <p:nvPr/>
            </p:nvSpPr>
            <p:spPr bwMode="auto">
              <a:xfrm rot="2630970">
                <a:off x="5012681" y="2457266"/>
                <a:ext cx="174098" cy="228995"/>
              </a:xfrm>
              <a:prstGeom prst="pentagon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423" name="Parallelogramm 422"/>
              <p:cNvSpPr/>
              <p:nvPr/>
            </p:nvSpPr>
            <p:spPr bwMode="auto">
              <a:xfrm rot="20538038">
                <a:off x="5286375" y="2451100"/>
                <a:ext cx="357188" cy="142875"/>
              </a:xfrm>
              <a:prstGeom prst="parallelogram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424" name="Parallelogramm 423"/>
              <p:cNvSpPr/>
              <p:nvPr/>
            </p:nvSpPr>
            <p:spPr bwMode="auto">
              <a:xfrm rot="1077251">
                <a:off x="5919787" y="2341563"/>
                <a:ext cx="138113" cy="106363"/>
              </a:xfrm>
              <a:prstGeom prst="parallelogram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426" name="Freihandform 425"/>
              <p:cNvSpPr/>
              <p:nvPr/>
            </p:nvSpPr>
            <p:spPr bwMode="auto">
              <a:xfrm>
                <a:off x="3624262" y="1987550"/>
                <a:ext cx="1285875" cy="315913"/>
              </a:xfrm>
              <a:custGeom>
                <a:avLst/>
                <a:gdLst>
                  <a:gd name="connsiteX0" fmla="*/ 0 w 1286933"/>
                  <a:gd name="connsiteY0" fmla="*/ 0 h 316088"/>
                  <a:gd name="connsiteX1" fmla="*/ 1275645 w 1286933"/>
                  <a:gd name="connsiteY1" fmla="*/ 0 h 316088"/>
                  <a:gd name="connsiteX2" fmla="*/ 1286933 w 1286933"/>
                  <a:gd name="connsiteY2" fmla="*/ 316088 h 316088"/>
                  <a:gd name="connsiteX3" fmla="*/ 0 w 1286933"/>
                  <a:gd name="connsiteY3" fmla="*/ 225777 h 316088"/>
                  <a:gd name="connsiteX4" fmla="*/ 0 w 1286933"/>
                  <a:gd name="connsiteY4" fmla="*/ 0 h 31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6933" h="316088">
                    <a:moveTo>
                      <a:pt x="0" y="0"/>
                    </a:moveTo>
                    <a:lnTo>
                      <a:pt x="1275645" y="0"/>
                    </a:lnTo>
                    <a:lnTo>
                      <a:pt x="1286933" y="316088"/>
                    </a:lnTo>
                    <a:lnTo>
                      <a:pt x="0" y="2257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grpSp>
            <p:nvGrpSpPr>
              <p:cNvPr id="460" name="Gruppieren 459"/>
              <p:cNvGrpSpPr/>
              <p:nvPr/>
            </p:nvGrpSpPr>
            <p:grpSpPr>
              <a:xfrm>
                <a:off x="4714876" y="1500174"/>
                <a:ext cx="1643074" cy="428628"/>
                <a:chOff x="7500926" y="6215082"/>
                <a:chExt cx="1643074" cy="428628"/>
              </a:xfrm>
            </p:grpSpPr>
            <p:sp>
              <p:nvSpPr>
                <p:cNvPr id="461" name="Zylinder 460"/>
                <p:cNvSpPr/>
                <p:nvPr/>
              </p:nvSpPr>
              <p:spPr>
                <a:xfrm>
                  <a:off x="8270204" y="6531443"/>
                  <a:ext cx="61694" cy="112267"/>
                </a:xfrm>
                <a:prstGeom prst="can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2" name="Ellipse 461"/>
                <p:cNvSpPr/>
                <p:nvPr/>
              </p:nvSpPr>
              <p:spPr>
                <a:xfrm>
                  <a:off x="7500926" y="6333780"/>
                  <a:ext cx="649212" cy="135038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3" name="Ellipse 462"/>
                <p:cNvSpPr/>
                <p:nvPr/>
              </p:nvSpPr>
              <p:spPr>
                <a:xfrm>
                  <a:off x="7500926" y="6310098"/>
                  <a:ext cx="649212" cy="135038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4" name="Ellipse 463"/>
                <p:cNvSpPr/>
                <p:nvPr/>
              </p:nvSpPr>
              <p:spPr>
                <a:xfrm>
                  <a:off x="8494788" y="6352568"/>
                  <a:ext cx="649212" cy="135038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5" name="Ellipse 464"/>
                <p:cNvSpPr/>
                <p:nvPr/>
              </p:nvSpPr>
              <p:spPr>
                <a:xfrm>
                  <a:off x="8494788" y="6328886"/>
                  <a:ext cx="649212" cy="135038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6" name="Ellipse 465"/>
                <p:cNvSpPr/>
                <p:nvPr/>
              </p:nvSpPr>
              <p:spPr>
                <a:xfrm>
                  <a:off x="7962493" y="6468818"/>
                  <a:ext cx="649212" cy="135038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3" name="Ellipse 502"/>
                <p:cNvSpPr/>
                <p:nvPr/>
              </p:nvSpPr>
              <p:spPr>
                <a:xfrm>
                  <a:off x="7962493" y="6445137"/>
                  <a:ext cx="649212" cy="135038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4" name="Ellipse 503"/>
                <p:cNvSpPr/>
                <p:nvPr/>
              </p:nvSpPr>
              <p:spPr>
                <a:xfrm>
                  <a:off x="8069700" y="6238763"/>
                  <a:ext cx="649212" cy="135038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5" name="Ellipse 504"/>
                <p:cNvSpPr/>
                <p:nvPr/>
              </p:nvSpPr>
              <p:spPr>
                <a:xfrm>
                  <a:off x="8069700" y="6215082"/>
                  <a:ext cx="649212" cy="135038"/>
                </a:xfrm>
                <a:prstGeom prst="ellipse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6" name="Freihandform 505"/>
                <p:cNvSpPr/>
                <p:nvPr/>
              </p:nvSpPr>
              <p:spPr>
                <a:xfrm rot="20248305">
                  <a:off x="8250983" y="6529752"/>
                  <a:ext cx="97210" cy="87390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4" name="Freihandform 513"/>
                <p:cNvSpPr/>
                <p:nvPr/>
              </p:nvSpPr>
              <p:spPr>
                <a:xfrm rot="20248305">
                  <a:off x="8314392" y="6526142"/>
                  <a:ext cx="81341" cy="94611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5" name="Zylinder 524"/>
                <p:cNvSpPr/>
                <p:nvPr/>
              </p:nvSpPr>
              <p:spPr>
                <a:xfrm>
                  <a:off x="7808637" y="6377617"/>
                  <a:ext cx="61694" cy="112267"/>
                </a:xfrm>
                <a:prstGeom prst="can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5" name="Zylinder 534"/>
                <p:cNvSpPr/>
                <p:nvPr/>
              </p:nvSpPr>
              <p:spPr>
                <a:xfrm>
                  <a:off x="8793148" y="6398852"/>
                  <a:ext cx="61694" cy="112267"/>
                </a:xfrm>
                <a:prstGeom prst="can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6" name="Zylinder 535"/>
                <p:cNvSpPr/>
                <p:nvPr/>
              </p:nvSpPr>
              <p:spPr>
                <a:xfrm>
                  <a:off x="8362518" y="6276339"/>
                  <a:ext cx="61542" cy="67519"/>
                </a:xfrm>
                <a:prstGeom prst="can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7" name="Freihandform 536"/>
                <p:cNvSpPr/>
                <p:nvPr/>
              </p:nvSpPr>
              <p:spPr>
                <a:xfrm rot="20823597" flipH="1">
                  <a:off x="7832579" y="6454839"/>
                  <a:ext cx="188322" cy="54141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8" name="Freihandform 537"/>
                <p:cNvSpPr/>
                <p:nvPr/>
              </p:nvSpPr>
              <p:spPr>
                <a:xfrm rot="20248305" flipH="1">
                  <a:off x="7881001" y="6371683"/>
                  <a:ext cx="316839" cy="131208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9" name="Freihandform 538"/>
                <p:cNvSpPr/>
                <p:nvPr/>
              </p:nvSpPr>
              <p:spPr>
                <a:xfrm rot="20248305" flipH="1">
                  <a:off x="8586063" y="6453924"/>
                  <a:ext cx="260628" cy="103619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540" name="Gruppieren 360"/>
                <p:cNvGrpSpPr/>
                <p:nvPr/>
              </p:nvGrpSpPr>
              <p:grpSpPr>
                <a:xfrm rot="233955">
                  <a:off x="8159253" y="6319186"/>
                  <a:ext cx="338482" cy="243776"/>
                  <a:chOff x="7786710" y="5832890"/>
                  <a:chExt cx="485642" cy="428116"/>
                </a:xfrm>
              </p:grpSpPr>
              <p:sp>
                <p:nvSpPr>
                  <p:cNvPr id="541" name="Ellipse 540"/>
                  <p:cNvSpPr/>
                  <p:nvPr/>
                </p:nvSpPr>
                <p:spPr>
                  <a:xfrm>
                    <a:off x="7786710" y="6000768"/>
                    <a:ext cx="485642" cy="45011"/>
                  </a:xfrm>
                  <a:prstGeom prst="ellipse">
                    <a:avLst/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Bogen 541"/>
                  <p:cNvSpPr/>
                  <p:nvPr/>
                </p:nvSpPr>
                <p:spPr>
                  <a:xfrm rot="3797">
                    <a:off x="7789296" y="5832890"/>
                    <a:ext cx="481840" cy="428116"/>
                  </a:xfrm>
                  <a:prstGeom prst="arc">
                    <a:avLst>
                      <a:gd name="adj1" fmla="val 10617351"/>
                      <a:gd name="adj2" fmla="val 0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543" name="Gruppieren 542"/>
            <p:cNvGrpSpPr/>
            <p:nvPr/>
          </p:nvGrpSpPr>
          <p:grpSpPr>
            <a:xfrm>
              <a:off x="1285852" y="1500174"/>
              <a:ext cx="1643074" cy="428628"/>
              <a:chOff x="7500926" y="6215082"/>
              <a:chExt cx="1643074" cy="428628"/>
            </a:xfrm>
          </p:grpSpPr>
          <p:sp>
            <p:nvSpPr>
              <p:cNvPr id="544" name="Zylinder 543"/>
              <p:cNvSpPr/>
              <p:nvPr/>
            </p:nvSpPr>
            <p:spPr>
              <a:xfrm>
                <a:off x="8270204" y="6531443"/>
                <a:ext cx="61694" cy="112267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5" name="Ellipse 544"/>
              <p:cNvSpPr/>
              <p:nvPr/>
            </p:nvSpPr>
            <p:spPr>
              <a:xfrm>
                <a:off x="7500926" y="6333780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6" name="Ellipse 545"/>
              <p:cNvSpPr/>
              <p:nvPr/>
            </p:nvSpPr>
            <p:spPr>
              <a:xfrm>
                <a:off x="7500926" y="6310098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7" name="Ellipse 546"/>
              <p:cNvSpPr/>
              <p:nvPr/>
            </p:nvSpPr>
            <p:spPr>
              <a:xfrm>
                <a:off x="8494788" y="6352568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8" name="Ellipse 547"/>
              <p:cNvSpPr/>
              <p:nvPr/>
            </p:nvSpPr>
            <p:spPr>
              <a:xfrm>
                <a:off x="8494788" y="6328886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9" name="Ellipse 548"/>
              <p:cNvSpPr/>
              <p:nvPr/>
            </p:nvSpPr>
            <p:spPr>
              <a:xfrm>
                <a:off x="7962493" y="6468818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0" name="Ellipse 549"/>
              <p:cNvSpPr/>
              <p:nvPr/>
            </p:nvSpPr>
            <p:spPr>
              <a:xfrm>
                <a:off x="7962493" y="6445137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1" name="Ellipse 550"/>
              <p:cNvSpPr/>
              <p:nvPr/>
            </p:nvSpPr>
            <p:spPr>
              <a:xfrm>
                <a:off x="8069700" y="6238763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2" name="Ellipse 551"/>
              <p:cNvSpPr/>
              <p:nvPr/>
            </p:nvSpPr>
            <p:spPr>
              <a:xfrm>
                <a:off x="8069700" y="6215082"/>
                <a:ext cx="649212" cy="13503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3" name="Freihandform 552"/>
              <p:cNvSpPr/>
              <p:nvPr/>
            </p:nvSpPr>
            <p:spPr>
              <a:xfrm rot="20248305">
                <a:off x="8250983" y="6529752"/>
                <a:ext cx="97210" cy="87390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4" name="Freihandform 553"/>
              <p:cNvSpPr/>
              <p:nvPr/>
            </p:nvSpPr>
            <p:spPr>
              <a:xfrm rot="20248305">
                <a:off x="8314392" y="6526142"/>
                <a:ext cx="81341" cy="94611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5" name="Zylinder 554"/>
              <p:cNvSpPr/>
              <p:nvPr/>
            </p:nvSpPr>
            <p:spPr>
              <a:xfrm>
                <a:off x="7808637" y="6377617"/>
                <a:ext cx="61694" cy="112267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6" name="Zylinder 555"/>
              <p:cNvSpPr/>
              <p:nvPr/>
            </p:nvSpPr>
            <p:spPr>
              <a:xfrm>
                <a:off x="8793148" y="6398852"/>
                <a:ext cx="61694" cy="112267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7" name="Zylinder 556"/>
              <p:cNvSpPr/>
              <p:nvPr/>
            </p:nvSpPr>
            <p:spPr>
              <a:xfrm>
                <a:off x="8362518" y="6276339"/>
                <a:ext cx="61542" cy="67519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8" name="Freihandform 557"/>
              <p:cNvSpPr/>
              <p:nvPr/>
            </p:nvSpPr>
            <p:spPr>
              <a:xfrm rot="20823597" flipH="1">
                <a:off x="7832579" y="6454839"/>
                <a:ext cx="188322" cy="54141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9" name="Freihandform 558"/>
              <p:cNvSpPr/>
              <p:nvPr/>
            </p:nvSpPr>
            <p:spPr>
              <a:xfrm rot="20248305" flipH="1">
                <a:off x="7881001" y="6371683"/>
                <a:ext cx="316839" cy="131208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0" name="Freihandform 559"/>
              <p:cNvSpPr/>
              <p:nvPr/>
            </p:nvSpPr>
            <p:spPr>
              <a:xfrm rot="20248305" flipH="1">
                <a:off x="8586063" y="6453924"/>
                <a:ext cx="260628" cy="103619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61" name="Gruppieren 360"/>
              <p:cNvGrpSpPr/>
              <p:nvPr/>
            </p:nvGrpSpPr>
            <p:grpSpPr>
              <a:xfrm rot="233955">
                <a:off x="8159253" y="6319186"/>
                <a:ext cx="338482" cy="243776"/>
                <a:chOff x="7786710" y="5832890"/>
                <a:chExt cx="485642" cy="428116"/>
              </a:xfrm>
            </p:grpSpPr>
            <p:sp>
              <p:nvSpPr>
                <p:cNvPr id="562" name="Ellipse 561"/>
                <p:cNvSpPr/>
                <p:nvPr/>
              </p:nvSpPr>
              <p:spPr>
                <a:xfrm>
                  <a:off x="7786710" y="6000768"/>
                  <a:ext cx="485642" cy="45011"/>
                </a:xfrm>
                <a:prstGeom prst="ellipse">
                  <a:avLst/>
                </a:prstGeom>
                <a:solidFill>
                  <a:schemeClr val="accent1">
                    <a:alpha val="33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3" name="Bogen 562"/>
                <p:cNvSpPr/>
                <p:nvPr/>
              </p:nvSpPr>
              <p:spPr>
                <a:xfrm rot="3797">
                  <a:off x="7789296" y="5832890"/>
                  <a:ext cx="481840" cy="428116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86578" y="3500438"/>
              <a:ext cx="3214710" cy="235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 l="11792" t="12809" r="1817" b="6681"/>
            <a:stretch>
              <a:fillRect/>
            </a:stretch>
          </p:blipFill>
          <p:spPr bwMode="auto">
            <a:xfrm>
              <a:off x="3357554" y="3500438"/>
              <a:ext cx="3205780" cy="235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53008" y="3429000"/>
              <a:ext cx="3357586" cy="253684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22</cp:revision>
  <dcterms:created xsi:type="dcterms:W3CDTF">2010-10-12T22:30:35Z</dcterms:created>
  <dcterms:modified xsi:type="dcterms:W3CDTF">2011-02-23T14:53:29Z</dcterms:modified>
</cp:coreProperties>
</file>