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8" autoAdjust="0"/>
  </p:normalViewPr>
  <p:slideViewPr>
    <p:cSldViewPr>
      <p:cViewPr>
        <p:scale>
          <a:sx n="100" d="100"/>
          <a:sy n="100" d="100"/>
        </p:scale>
        <p:origin x="-27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07AC-0355-43C5-ACDD-5A7F5C9DE0DA}" type="datetimeFigureOut">
              <a:rPr lang="de-DE" smtClean="0"/>
              <a:t>12.05.2011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0827-63FF-4FD0-9269-B18389D561E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30827-63FF-4FD0-9269-B18389D561E8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D66C-6908-487C-A87A-7E0531A6B853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uppieren 2052"/>
          <p:cNvGrpSpPr/>
          <p:nvPr/>
        </p:nvGrpSpPr>
        <p:grpSpPr>
          <a:xfrm>
            <a:off x="-107950" y="-76944"/>
            <a:ext cx="12175703" cy="3593519"/>
            <a:chOff x="-107950" y="-76944"/>
            <a:chExt cx="12175703" cy="3593519"/>
          </a:xfrm>
        </p:grpSpPr>
        <p:sp>
          <p:nvSpPr>
            <p:cNvPr id="14950" name="AutoShape 1638"/>
            <p:cNvSpPr>
              <a:spLocks noChangeAspect="1" noChangeArrowheads="1" noTextEdit="1"/>
            </p:cNvSpPr>
            <p:nvPr/>
          </p:nvSpPr>
          <p:spPr bwMode="auto">
            <a:xfrm>
              <a:off x="8100392" y="0"/>
              <a:ext cx="3967361" cy="3406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9" name="AutoShape 1337"/>
            <p:cNvSpPr>
              <a:spLocks noChangeAspect="1" noChangeArrowheads="1" noTextEdit="1"/>
            </p:cNvSpPr>
            <p:nvPr/>
          </p:nvSpPr>
          <p:spPr bwMode="auto">
            <a:xfrm>
              <a:off x="3275856" y="0"/>
              <a:ext cx="4379913" cy="3284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5" name="AutoShape 1163"/>
            <p:cNvSpPr>
              <a:spLocks noChangeAspect="1" noChangeArrowheads="1" noTextEdit="1"/>
            </p:cNvSpPr>
            <p:nvPr/>
          </p:nvSpPr>
          <p:spPr bwMode="auto">
            <a:xfrm>
              <a:off x="-107950" y="188913"/>
              <a:ext cx="4032250" cy="302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7" name="Rectangle 1165"/>
            <p:cNvSpPr>
              <a:spLocks noChangeArrowheads="1"/>
            </p:cNvSpPr>
            <p:nvPr/>
          </p:nvSpPr>
          <p:spPr bwMode="auto">
            <a:xfrm>
              <a:off x="417513" y="419100"/>
              <a:ext cx="3125788" cy="24622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8" name="Rectangle 1166"/>
            <p:cNvSpPr>
              <a:spLocks noChangeArrowheads="1"/>
            </p:cNvSpPr>
            <p:nvPr/>
          </p:nvSpPr>
          <p:spPr bwMode="auto">
            <a:xfrm>
              <a:off x="417513" y="419100"/>
              <a:ext cx="3125788" cy="246221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9" name="Line 1167"/>
            <p:cNvSpPr>
              <a:spLocks noChangeShapeType="1"/>
            </p:cNvSpPr>
            <p:nvPr/>
          </p:nvSpPr>
          <p:spPr bwMode="auto">
            <a:xfrm>
              <a:off x="417513" y="2881313"/>
              <a:ext cx="3125788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0" name="Line 1168"/>
            <p:cNvSpPr>
              <a:spLocks noChangeShapeType="1"/>
            </p:cNvSpPr>
            <p:nvPr/>
          </p:nvSpPr>
          <p:spPr bwMode="auto">
            <a:xfrm flipV="1">
              <a:off x="417513" y="419100"/>
              <a:ext cx="1588" cy="2462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1" name="Line 1169"/>
            <p:cNvSpPr>
              <a:spLocks noChangeShapeType="1"/>
            </p:cNvSpPr>
            <p:nvPr/>
          </p:nvSpPr>
          <p:spPr bwMode="auto">
            <a:xfrm flipV="1">
              <a:off x="417513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2" name="Rectangle 1170"/>
            <p:cNvSpPr>
              <a:spLocks noChangeArrowheads="1"/>
            </p:cNvSpPr>
            <p:nvPr/>
          </p:nvSpPr>
          <p:spPr bwMode="auto">
            <a:xfrm>
              <a:off x="309563" y="2903538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-18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83" name="Line 1171"/>
            <p:cNvSpPr>
              <a:spLocks noChangeShapeType="1"/>
            </p:cNvSpPr>
            <p:nvPr/>
          </p:nvSpPr>
          <p:spPr bwMode="auto">
            <a:xfrm flipV="1">
              <a:off x="727075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4" name="Rectangle 1172"/>
            <p:cNvSpPr>
              <a:spLocks noChangeArrowheads="1"/>
            </p:cNvSpPr>
            <p:nvPr/>
          </p:nvSpPr>
          <p:spPr bwMode="auto">
            <a:xfrm>
              <a:off x="619125" y="2903538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-16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85" name="Line 1173"/>
            <p:cNvSpPr>
              <a:spLocks noChangeShapeType="1"/>
            </p:cNvSpPr>
            <p:nvPr/>
          </p:nvSpPr>
          <p:spPr bwMode="auto">
            <a:xfrm flipV="1">
              <a:off x="1036638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6" name="Rectangle 1174"/>
            <p:cNvSpPr>
              <a:spLocks noChangeArrowheads="1"/>
            </p:cNvSpPr>
            <p:nvPr/>
          </p:nvSpPr>
          <p:spPr bwMode="auto">
            <a:xfrm>
              <a:off x="928688" y="2903538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-14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87" name="Line 1175"/>
            <p:cNvSpPr>
              <a:spLocks noChangeShapeType="1"/>
            </p:cNvSpPr>
            <p:nvPr/>
          </p:nvSpPr>
          <p:spPr bwMode="auto">
            <a:xfrm flipV="1">
              <a:off x="1354138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8" name="Rectangle 1176"/>
            <p:cNvSpPr>
              <a:spLocks noChangeArrowheads="1"/>
            </p:cNvSpPr>
            <p:nvPr/>
          </p:nvSpPr>
          <p:spPr bwMode="auto">
            <a:xfrm>
              <a:off x="1246188" y="2903538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-12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89" name="Line 1177"/>
            <p:cNvSpPr>
              <a:spLocks noChangeShapeType="1"/>
            </p:cNvSpPr>
            <p:nvPr/>
          </p:nvSpPr>
          <p:spPr bwMode="auto">
            <a:xfrm flipV="1">
              <a:off x="1663700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0" name="Rectangle 1178"/>
            <p:cNvSpPr>
              <a:spLocks noChangeArrowheads="1"/>
            </p:cNvSpPr>
            <p:nvPr/>
          </p:nvSpPr>
          <p:spPr bwMode="auto">
            <a:xfrm>
              <a:off x="1555750" y="2903538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91" name="Line 1179"/>
            <p:cNvSpPr>
              <a:spLocks noChangeShapeType="1"/>
            </p:cNvSpPr>
            <p:nvPr/>
          </p:nvSpPr>
          <p:spPr bwMode="auto">
            <a:xfrm flipV="1">
              <a:off x="1979613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2" name="Rectangle 1180"/>
            <p:cNvSpPr>
              <a:spLocks noChangeArrowheads="1"/>
            </p:cNvSpPr>
            <p:nvPr/>
          </p:nvSpPr>
          <p:spPr bwMode="auto">
            <a:xfrm>
              <a:off x="1901825" y="290353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-8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93" name="Line 1181"/>
            <p:cNvSpPr>
              <a:spLocks noChangeShapeType="1"/>
            </p:cNvSpPr>
            <p:nvPr/>
          </p:nvSpPr>
          <p:spPr bwMode="auto">
            <a:xfrm flipV="1">
              <a:off x="2289175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4" name="Rectangle 1182"/>
            <p:cNvSpPr>
              <a:spLocks noChangeArrowheads="1"/>
            </p:cNvSpPr>
            <p:nvPr/>
          </p:nvSpPr>
          <p:spPr bwMode="auto">
            <a:xfrm>
              <a:off x="2211388" y="290353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-6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95" name="Line 1183"/>
            <p:cNvSpPr>
              <a:spLocks noChangeShapeType="1"/>
            </p:cNvSpPr>
            <p:nvPr/>
          </p:nvSpPr>
          <p:spPr bwMode="auto">
            <a:xfrm flipV="1">
              <a:off x="2598738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6" name="Rectangle 1184"/>
            <p:cNvSpPr>
              <a:spLocks noChangeArrowheads="1"/>
            </p:cNvSpPr>
            <p:nvPr/>
          </p:nvSpPr>
          <p:spPr bwMode="auto">
            <a:xfrm>
              <a:off x="2520950" y="290353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97" name="Line 1185"/>
            <p:cNvSpPr>
              <a:spLocks noChangeShapeType="1"/>
            </p:cNvSpPr>
            <p:nvPr/>
          </p:nvSpPr>
          <p:spPr bwMode="auto">
            <a:xfrm flipV="1">
              <a:off x="2916238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8" name="Rectangle 1186"/>
            <p:cNvSpPr>
              <a:spLocks noChangeArrowheads="1"/>
            </p:cNvSpPr>
            <p:nvPr/>
          </p:nvSpPr>
          <p:spPr bwMode="auto">
            <a:xfrm>
              <a:off x="2836863" y="2903538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99" name="Line 1187"/>
            <p:cNvSpPr>
              <a:spLocks noChangeShapeType="1"/>
            </p:cNvSpPr>
            <p:nvPr/>
          </p:nvSpPr>
          <p:spPr bwMode="auto">
            <a:xfrm flipV="1">
              <a:off x="3225800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0" name="Rectangle 1188"/>
            <p:cNvSpPr>
              <a:spLocks noChangeArrowheads="1"/>
            </p:cNvSpPr>
            <p:nvPr/>
          </p:nvSpPr>
          <p:spPr bwMode="auto">
            <a:xfrm>
              <a:off x="3175000" y="290353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01" name="Line 1189"/>
            <p:cNvSpPr>
              <a:spLocks noChangeShapeType="1"/>
            </p:cNvSpPr>
            <p:nvPr/>
          </p:nvSpPr>
          <p:spPr bwMode="auto">
            <a:xfrm flipV="1">
              <a:off x="3543300" y="2846388"/>
              <a:ext cx="1588" cy="34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2" name="Rectangle 1190"/>
            <p:cNvSpPr>
              <a:spLocks noChangeArrowheads="1"/>
            </p:cNvSpPr>
            <p:nvPr/>
          </p:nvSpPr>
          <p:spPr bwMode="auto">
            <a:xfrm>
              <a:off x="3492500" y="2903538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03" name="Line 1191"/>
            <p:cNvSpPr>
              <a:spLocks noChangeShapeType="1"/>
            </p:cNvSpPr>
            <p:nvPr/>
          </p:nvSpPr>
          <p:spPr bwMode="auto">
            <a:xfrm>
              <a:off x="417513" y="2881313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4" name="Rectangle 1192"/>
            <p:cNvSpPr>
              <a:spLocks noChangeArrowheads="1"/>
            </p:cNvSpPr>
            <p:nvPr/>
          </p:nvSpPr>
          <p:spPr bwMode="auto">
            <a:xfrm>
              <a:off x="208087" y="2805113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05" name="Line 1193"/>
            <p:cNvSpPr>
              <a:spLocks noChangeShapeType="1"/>
            </p:cNvSpPr>
            <p:nvPr/>
          </p:nvSpPr>
          <p:spPr bwMode="auto">
            <a:xfrm>
              <a:off x="417513" y="2471738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6" name="Rectangle 1194"/>
            <p:cNvSpPr>
              <a:spLocks noChangeArrowheads="1"/>
            </p:cNvSpPr>
            <p:nvPr/>
          </p:nvSpPr>
          <p:spPr bwMode="auto">
            <a:xfrm>
              <a:off x="208087" y="2395538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07" name="Line 1195"/>
            <p:cNvSpPr>
              <a:spLocks noChangeShapeType="1"/>
            </p:cNvSpPr>
            <p:nvPr/>
          </p:nvSpPr>
          <p:spPr bwMode="auto">
            <a:xfrm>
              <a:off x="417513" y="2060575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8" name="Rectangle 1196"/>
            <p:cNvSpPr>
              <a:spLocks noChangeArrowheads="1"/>
            </p:cNvSpPr>
            <p:nvPr/>
          </p:nvSpPr>
          <p:spPr bwMode="auto">
            <a:xfrm>
              <a:off x="208087" y="1984375"/>
              <a:ext cx="1843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09" name="Line 1197"/>
            <p:cNvSpPr>
              <a:spLocks noChangeShapeType="1"/>
            </p:cNvSpPr>
            <p:nvPr/>
          </p:nvSpPr>
          <p:spPr bwMode="auto">
            <a:xfrm>
              <a:off x="417513" y="1651000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0" name="Rectangle 1198"/>
            <p:cNvSpPr>
              <a:spLocks noChangeArrowheads="1"/>
            </p:cNvSpPr>
            <p:nvPr/>
          </p:nvSpPr>
          <p:spPr bwMode="auto">
            <a:xfrm>
              <a:off x="287462" y="157321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11" name="Line 1199"/>
            <p:cNvSpPr>
              <a:spLocks noChangeShapeType="1"/>
            </p:cNvSpPr>
            <p:nvPr/>
          </p:nvSpPr>
          <p:spPr bwMode="auto">
            <a:xfrm>
              <a:off x="417513" y="1239838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2" name="Rectangle 1200"/>
            <p:cNvSpPr>
              <a:spLocks noChangeArrowheads="1"/>
            </p:cNvSpPr>
            <p:nvPr/>
          </p:nvSpPr>
          <p:spPr bwMode="auto">
            <a:xfrm>
              <a:off x="236662" y="116363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13" name="Line 1201"/>
            <p:cNvSpPr>
              <a:spLocks noChangeShapeType="1"/>
            </p:cNvSpPr>
            <p:nvPr/>
          </p:nvSpPr>
          <p:spPr bwMode="auto">
            <a:xfrm>
              <a:off x="417513" y="830263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4" name="Rectangle 1202"/>
            <p:cNvSpPr>
              <a:spLocks noChangeArrowheads="1"/>
            </p:cNvSpPr>
            <p:nvPr/>
          </p:nvSpPr>
          <p:spPr bwMode="auto">
            <a:xfrm>
              <a:off x="236662" y="7524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15" name="Line 1203"/>
            <p:cNvSpPr>
              <a:spLocks noChangeShapeType="1"/>
            </p:cNvSpPr>
            <p:nvPr/>
          </p:nvSpPr>
          <p:spPr bwMode="auto">
            <a:xfrm>
              <a:off x="417513" y="419100"/>
              <a:ext cx="285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6" name="Rectangle 1204"/>
            <p:cNvSpPr>
              <a:spLocks noChangeArrowheads="1"/>
            </p:cNvSpPr>
            <p:nvPr/>
          </p:nvSpPr>
          <p:spPr bwMode="auto">
            <a:xfrm>
              <a:off x="236662" y="342900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17" name="Oval 1205"/>
            <p:cNvSpPr>
              <a:spLocks noChangeArrowheads="1"/>
            </p:cNvSpPr>
            <p:nvPr/>
          </p:nvSpPr>
          <p:spPr bwMode="auto">
            <a:xfrm>
              <a:off x="411163" y="722313"/>
              <a:ext cx="142875" cy="142875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8" name="Line 1206"/>
            <p:cNvSpPr>
              <a:spLocks noChangeShapeType="1"/>
            </p:cNvSpPr>
            <p:nvPr/>
          </p:nvSpPr>
          <p:spPr bwMode="auto">
            <a:xfrm>
              <a:off x="3333750" y="455613"/>
              <a:ext cx="101600" cy="10001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9" name="Line 1207"/>
            <p:cNvSpPr>
              <a:spLocks noChangeShapeType="1"/>
            </p:cNvSpPr>
            <p:nvPr/>
          </p:nvSpPr>
          <p:spPr bwMode="auto">
            <a:xfrm flipH="1">
              <a:off x="3333750" y="455613"/>
              <a:ext cx="101600" cy="10001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0" name="Rectangle 1208"/>
            <p:cNvSpPr>
              <a:spLocks noChangeArrowheads="1"/>
            </p:cNvSpPr>
            <p:nvPr/>
          </p:nvSpPr>
          <p:spPr bwMode="auto">
            <a:xfrm>
              <a:off x="1916113" y="3025775"/>
              <a:ext cx="16350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Re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21" name="Rectangle 1209"/>
            <p:cNvSpPr>
              <a:spLocks noChangeArrowheads="1"/>
            </p:cNvSpPr>
            <p:nvPr/>
          </p:nvSpPr>
          <p:spPr bwMode="auto">
            <a:xfrm>
              <a:off x="323528" y="169590"/>
              <a:ext cx="3473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Im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22" name="Rectangle 1210"/>
            <p:cNvSpPr>
              <a:spLocks noChangeArrowheads="1"/>
            </p:cNvSpPr>
            <p:nvPr/>
          </p:nvSpPr>
          <p:spPr bwMode="auto">
            <a:xfrm>
              <a:off x="1763688" y="-76944"/>
              <a:ext cx="5386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Pole </a:t>
              </a:r>
              <a:r>
                <a:rPr kumimoji="0" lang="de-DE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Map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23" name="Rectangle 1211"/>
            <p:cNvSpPr>
              <a:spLocks noChangeArrowheads="1"/>
            </p:cNvSpPr>
            <p:nvPr/>
          </p:nvSpPr>
          <p:spPr bwMode="auto">
            <a:xfrm>
              <a:off x="403225" y="2832100"/>
              <a:ext cx="3206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24" name="Rectangle 1212"/>
            <p:cNvSpPr>
              <a:spLocks noChangeArrowheads="1"/>
            </p:cNvSpPr>
            <p:nvPr/>
          </p:nvSpPr>
          <p:spPr bwMode="auto">
            <a:xfrm>
              <a:off x="3535363" y="361950"/>
              <a:ext cx="71438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25" name="Oval 1213"/>
            <p:cNvSpPr>
              <a:spLocks noChangeArrowheads="1"/>
            </p:cNvSpPr>
            <p:nvPr/>
          </p:nvSpPr>
          <p:spPr bwMode="auto">
            <a:xfrm>
              <a:off x="411163" y="2428875"/>
              <a:ext cx="142875" cy="142875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6" name="Oval 1214"/>
            <p:cNvSpPr>
              <a:spLocks noChangeArrowheads="1"/>
            </p:cNvSpPr>
            <p:nvPr/>
          </p:nvSpPr>
          <p:spPr bwMode="auto">
            <a:xfrm>
              <a:off x="2728913" y="1577975"/>
              <a:ext cx="144463" cy="144462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7" name="Line 1215"/>
            <p:cNvSpPr>
              <a:spLocks noChangeShapeType="1"/>
            </p:cNvSpPr>
            <p:nvPr/>
          </p:nvSpPr>
          <p:spPr bwMode="auto">
            <a:xfrm>
              <a:off x="3333750" y="2738438"/>
              <a:ext cx="101600" cy="10001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8" name="Line 1216"/>
            <p:cNvSpPr>
              <a:spLocks noChangeShapeType="1"/>
            </p:cNvSpPr>
            <p:nvPr/>
          </p:nvSpPr>
          <p:spPr bwMode="auto">
            <a:xfrm flipH="1">
              <a:off x="3333750" y="2738438"/>
              <a:ext cx="101600" cy="10001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9" name="Line 1217"/>
            <p:cNvSpPr>
              <a:spLocks noChangeShapeType="1"/>
            </p:cNvSpPr>
            <p:nvPr/>
          </p:nvSpPr>
          <p:spPr bwMode="auto">
            <a:xfrm>
              <a:off x="2751138" y="1600200"/>
              <a:ext cx="100013" cy="1016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0" name="Line 1218"/>
            <p:cNvSpPr>
              <a:spLocks noChangeShapeType="1"/>
            </p:cNvSpPr>
            <p:nvPr/>
          </p:nvSpPr>
          <p:spPr bwMode="auto">
            <a:xfrm flipH="1">
              <a:off x="2751138" y="1600200"/>
              <a:ext cx="100013" cy="1016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1" name="Oval 1219"/>
            <p:cNvSpPr>
              <a:spLocks noChangeArrowheads="1"/>
            </p:cNvSpPr>
            <p:nvPr/>
          </p:nvSpPr>
          <p:spPr bwMode="auto">
            <a:xfrm>
              <a:off x="3217863" y="287496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2" name="Oval 1220"/>
            <p:cNvSpPr>
              <a:spLocks noChangeArrowheads="1"/>
            </p:cNvSpPr>
            <p:nvPr/>
          </p:nvSpPr>
          <p:spPr bwMode="auto">
            <a:xfrm>
              <a:off x="3217863" y="284638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3" name="Oval 1221"/>
            <p:cNvSpPr>
              <a:spLocks noChangeArrowheads="1"/>
            </p:cNvSpPr>
            <p:nvPr/>
          </p:nvSpPr>
          <p:spPr bwMode="auto">
            <a:xfrm>
              <a:off x="3217863" y="28241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4" name="Oval 1222"/>
            <p:cNvSpPr>
              <a:spLocks noChangeArrowheads="1"/>
            </p:cNvSpPr>
            <p:nvPr/>
          </p:nvSpPr>
          <p:spPr bwMode="auto">
            <a:xfrm>
              <a:off x="3217863" y="27955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5" name="Oval 1223"/>
            <p:cNvSpPr>
              <a:spLocks noChangeArrowheads="1"/>
            </p:cNvSpPr>
            <p:nvPr/>
          </p:nvSpPr>
          <p:spPr bwMode="auto">
            <a:xfrm>
              <a:off x="3217863" y="27733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6" name="Oval 1224"/>
            <p:cNvSpPr>
              <a:spLocks noChangeArrowheads="1"/>
            </p:cNvSpPr>
            <p:nvPr/>
          </p:nvSpPr>
          <p:spPr bwMode="auto">
            <a:xfrm>
              <a:off x="3217863" y="27447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7" name="Oval 1225"/>
            <p:cNvSpPr>
              <a:spLocks noChangeArrowheads="1"/>
            </p:cNvSpPr>
            <p:nvPr/>
          </p:nvSpPr>
          <p:spPr bwMode="auto">
            <a:xfrm>
              <a:off x="3217863" y="272415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8" name="Oval 1226"/>
            <p:cNvSpPr>
              <a:spLocks noChangeArrowheads="1"/>
            </p:cNvSpPr>
            <p:nvPr/>
          </p:nvSpPr>
          <p:spPr bwMode="auto">
            <a:xfrm>
              <a:off x="3217863" y="26939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9" name="Oval 1227"/>
            <p:cNvSpPr>
              <a:spLocks noChangeArrowheads="1"/>
            </p:cNvSpPr>
            <p:nvPr/>
          </p:nvSpPr>
          <p:spPr bwMode="auto">
            <a:xfrm>
              <a:off x="3217863" y="267335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0" name="Oval 1228"/>
            <p:cNvSpPr>
              <a:spLocks noChangeArrowheads="1"/>
            </p:cNvSpPr>
            <p:nvPr/>
          </p:nvSpPr>
          <p:spPr bwMode="auto">
            <a:xfrm>
              <a:off x="3217863" y="264477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1" name="Oval 1229"/>
            <p:cNvSpPr>
              <a:spLocks noChangeArrowheads="1"/>
            </p:cNvSpPr>
            <p:nvPr/>
          </p:nvSpPr>
          <p:spPr bwMode="auto">
            <a:xfrm>
              <a:off x="3217863" y="262255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2" name="Oval 1230"/>
            <p:cNvSpPr>
              <a:spLocks noChangeArrowheads="1"/>
            </p:cNvSpPr>
            <p:nvPr/>
          </p:nvSpPr>
          <p:spPr bwMode="auto">
            <a:xfrm>
              <a:off x="3217863" y="26003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3" name="Oval 1231"/>
            <p:cNvSpPr>
              <a:spLocks noChangeArrowheads="1"/>
            </p:cNvSpPr>
            <p:nvPr/>
          </p:nvSpPr>
          <p:spPr bwMode="auto">
            <a:xfrm>
              <a:off x="3217863" y="257175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4" name="Oval 1232"/>
            <p:cNvSpPr>
              <a:spLocks noChangeArrowheads="1"/>
            </p:cNvSpPr>
            <p:nvPr/>
          </p:nvSpPr>
          <p:spPr bwMode="auto">
            <a:xfrm>
              <a:off x="3217863" y="25511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5" name="Oval 1233"/>
            <p:cNvSpPr>
              <a:spLocks noChangeArrowheads="1"/>
            </p:cNvSpPr>
            <p:nvPr/>
          </p:nvSpPr>
          <p:spPr bwMode="auto">
            <a:xfrm>
              <a:off x="3217863" y="252253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6" name="Oval 1234"/>
            <p:cNvSpPr>
              <a:spLocks noChangeArrowheads="1"/>
            </p:cNvSpPr>
            <p:nvPr/>
          </p:nvSpPr>
          <p:spPr bwMode="auto">
            <a:xfrm>
              <a:off x="3217863" y="25003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7" name="Oval 1235"/>
            <p:cNvSpPr>
              <a:spLocks noChangeArrowheads="1"/>
            </p:cNvSpPr>
            <p:nvPr/>
          </p:nvSpPr>
          <p:spPr bwMode="auto">
            <a:xfrm>
              <a:off x="3217863" y="247173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8" name="Oval 1236"/>
            <p:cNvSpPr>
              <a:spLocks noChangeArrowheads="1"/>
            </p:cNvSpPr>
            <p:nvPr/>
          </p:nvSpPr>
          <p:spPr bwMode="auto">
            <a:xfrm>
              <a:off x="3217863" y="24495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9" name="Oval 1237"/>
            <p:cNvSpPr>
              <a:spLocks noChangeArrowheads="1"/>
            </p:cNvSpPr>
            <p:nvPr/>
          </p:nvSpPr>
          <p:spPr bwMode="auto">
            <a:xfrm>
              <a:off x="3217863" y="242093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0" name="Oval 1238"/>
            <p:cNvSpPr>
              <a:spLocks noChangeArrowheads="1"/>
            </p:cNvSpPr>
            <p:nvPr/>
          </p:nvSpPr>
          <p:spPr bwMode="auto">
            <a:xfrm>
              <a:off x="3217863" y="23987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1" name="Oval 1239"/>
            <p:cNvSpPr>
              <a:spLocks noChangeArrowheads="1"/>
            </p:cNvSpPr>
            <p:nvPr/>
          </p:nvSpPr>
          <p:spPr bwMode="auto">
            <a:xfrm>
              <a:off x="3217863" y="237013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2" name="Oval 1240"/>
            <p:cNvSpPr>
              <a:spLocks noChangeArrowheads="1"/>
            </p:cNvSpPr>
            <p:nvPr/>
          </p:nvSpPr>
          <p:spPr bwMode="auto">
            <a:xfrm>
              <a:off x="3217863" y="234950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3" name="Oval 1241"/>
            <p:cNvSpPr>
              <a:spLocks noChangeArrowheads="1"/>
            </p:cNvSpPr>
            <p:nvPr/>
          </p:nvSpPr>
          <p:spPr bwMode="auto">
            <a:xfrm>
              <a:off x="3217863" y="23272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4" name="Oval 1242"/>
            <p:cNvSpPr>
              <a:spLocks noChangeArrowheads="1"/>
            </p:cNvSpPr>
            <p:nvPr/>
          </p:nvSpPr>
          <p:spPr bwMode="auto">
            <a:xfrm>
              <a:off x="3217863" y="22987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5" name="Oval 1243"/>
            <p:cNvSpPr>
              <a:spLocks noChangeArrowheads="1"/>
            </p:cNvSpPr>
            <p:nvPr/>
          </p:nvSpPr>
          <p:spPr bwMode="auto">
            <a:xfrm>
              <a:off x="3217863" y="22764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6" name="Oval 1244"/>
            <p:cNvSpPr>
              <a:spLocks noChangeArrowheads="1"/>
            </p:cNvSpPr>
            <p:nvPr/>
          </p:nvSpPr>
          <p:spPr bwMode="auto">
            <a:xfrm>
              <a:off x="3217863" y="22479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7" name="Oval 1245"/>
            <p:cNvSpPr>
              <a:spLocks noChangeArrowheads="1"/>
            </p:cNvSpPr>
            <p:nvPr/>
          </p:nvSpPr>
          <p:spPr bwMode="auto">
            <a:xfrm>
              <a:off x="3217863" y="222726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8" name="Oval 1246"/>
            <p:cNvSpPr>
              <a:spLocks noChangeArrowheads="1"/>
            </p:cNvSpPr>
            <p:nvPr/>
          </p:nvSpPr>
          <p:spPr bwMode="auto">
            <a:xfrm>
              <a:off x="3217863" y="21971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9" name="Oval 1247"/>
            <p:cNvSpPr>
              <a:spLocks noChangeArrowheads="1"/>
            </p:cNvSpPr>
            <p:nvPr/>
          </p:nvSpPr>
          <p:spPr bwMode="auto">
            <a:xfrm>
              <a:off x="3217863" y="217646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0" name="Oval 1248"/>
            <p:cNvSpPr>
              <a:spLocks noChangeArrowheads="1"/>
            </p:cNvSpPr>
            <p:nvPr/>
          </p:nvSpPr>
          <p:spPr bwMode="auto">
            <a:xfrm>
              <a:off x="3217863" y="214788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1" name="Oval 1249"/>
            <p:cNvSpPr>
              <a:spLocks noChangeArrowheads="1"/>
            </p:cNvSpPr>
            <p:nvPr/>
          </p:nvSpPr>
          <p:spPr bwMode="auto">
            <a:xfrm>
              <a:off x="3217863" y="21256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2" name="Oval 1250"/>
            <p:cNvSpPr>
              <a:spLocks noChangeArrowheads="1"/>
            </p:cNvSpPr>
            <p:nvPr/>
          </p:nvSpPr>
          <p:spPr bwMode="auto">
            <a:xfrm>
              <a:off x="3217863" y="20970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3" name="Oval 1251"/>
            <p:cNvSpPr>
              <a:spLocks noChangeArrowheads="1"/>
            </p:cNvSpPr>
            <p:nvPr/>
          </p:nvSpPr>
          <p:spPr bwMode="auto">
            <a:xfrm>
              <a:off x="3217863" y="20748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4" name="Oval 1252"/>
            <p:cNvSpPr>
              <a:spLocks noChangeArrowheads="1"/>
            </p:cNvSpPr>
            <p:nvPr/>
          </p:nvSpPr>
          <p:spPr bwMode="auto">
            <a:xfrm>
              <a:off x="3217863" y="205422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5" name="Oval 1253"/>
            <p:cNvSpPr>
              <a:spLocks noChangeArrowheads="1"/>
            </p:cNvSpPr>
            <p:nvPr/>
          </p:nvSpPr>
          <p:spPr bwMode="auto">
            <a:xfrm>
              <a:off x="3217863" y="202565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6" name="Oval 1254"/>
            <p:cNvSpPr>
              <a:spLocks noChangeArrowheads="1"/>
            </p:cNvSpPr>
            <p:nvPr/>
          </p:nvSpPr>
          <p:spPr bwMode="auto">
            <a:xfrm>
              <a:off x="3217863" y="20034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7" name="Oval 1255"/>
            <p:cNvSpPr>
              <a:spLocks noChangeArrowheads="1"/>
            </p:cNvSpPr>
            <p:nvPr/>
          </p:nvSpPr>
          <p:spPr bwMode="auto">
            <a:xfrm>
              <a:off x="3217863" y="197485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8" name="Oval 1256"/>
            <p:cNvSpPr>
              <a:spLocks noChangeArrowheads="1"/>
            </p:cNvSpPr>
            <p:nvPr/>
          </p:nvSpPr>
          <p:spPr bwMode="auto">
            <a:xfrm>
              <a:off x="3217863" y="19526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9" name="Oval 1257"/>
            <p:cNvSpPr>
              <a:spLocks noChangeArrowheads="1"/>
            </p:cNvSpPr>
            <p:nvPr/>
          </p:nvSpPr>
          <p:spPr bwMode="auto">
            <a:xfrm>
              <a:off x="3217863" y="192405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0" name="Oval 1258"/>
            <p:cNvSpPr>
              <a:spLocks noChangeArrowheads="1"/>
            </p:cNvSpPr>
            <p:nvPr/>
          </p:nvSpPr>
          <p:spPr bwMode="auto">
            <a:xfrm>
              <a:off x="3217863" y="19034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1" name="Oval 1259"/>
            <p:cNvSpPr>
              <a:spLocks noChangeArrowheads="1"/>
            </p:cNvSpPr>
            <p:nvPr/>
          </p:nvSpPr>
          <p:spPr bwMode="auto">
            <a:xfrm>
              <a:off x="3217863" y="187325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2" name="Oval 1260"/>
            <p:cNvSpPr>
              <a:spLocks noChangeArrowheads="1"/>
            </p:cNvSpPr>
            <p:nvPr/>
          </p:nvSpPr>
          <p:spPr bwMode="auto">
            <a:xfrm>
              <a:off x="3217863" y="18526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3" name="Oval 1261"/>
            <p:cNvSpPr>
              <a:spLocks noChangeArrowheads="1"/>
            </p:cNvSpPr>
            <p:nvPr/>
          </p:nvSpPr>
          <p:spPr bwMode="auto">
            <a:xfrm>
              <a:off x="3217863" y="182403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4" name="Oval 1262"/>
            <p:cNvSpPr>
              <a:spLocks noChangeArrowheads="1"/>
            </p:cNvSpPr>
            <p:nvPr/>
          </p:nvSpPr>
          <p:spPr bwMode="auto">
            <a:xfrm>
              <a:off x="3217863" y="18018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5" name="Oval 1263"/>
            <p:cNvSpPr>
              <a:spLocks noChangeArrowheads="1"/>
            </p:cNvSpPr>
            <p:nvPr/>
          </p:nvSpPr>
          <p:spPr bwMode="auto">
            <a:xfrm>
              <a:off x="3217863" y="17795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6" name="Oval 1264"/>
            <p:cNvSpPr>
              <a:spLocks noChangeArrowheads="1"/>
            </p:cNvSpPr>
            <p:nvPr/>
          </p:nvSpPr>
          <p:spPr bwMode="auto">
            <a:xfrm>
              <a:off x="3217863" y="17510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7" name="Oval 1265"/>
            <p:cNvSpPr>
              <a:spLocks noChangeArrowheads="1"/>
            </p:cNvSpPr>
            <p:nvPr/>
          </p:nvSpPr>
          <p:spPr bwMode="auto">
            <a:xfrm>
              <a:off x="3217863" y="173037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8" name="Oval 1266"/>
            <p:cNvSpPr>
              <a:spLocks noChangeArrowheads="1"/>
            </p:cNvSpPr>
            <p:nvPr/>
          </p:nvSpPr>
          <p:spPr bwMode="auto">
            <a:xfrm>
              <a:off x="3217863" y="170180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9" name="Oval 1267"/>
            <p:cNvSpPr>
              <a:spLocks noChangeArrowheads="1"/>
            </p:cNvSpPr>
            <p:nvPr/>
          </p:nvSpPr>
          <p:spPr bwMode="auto">
            <a:xfrm>
              <a:off x="3217863" y="16795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0" name="Oval 1268"/>
            <p:cNvSpPr>
              <a:spLocks noChangeArrowheads="1"/>
            </p:cNvSpPr>
            <p:nvPr/>
          </p:nvSpPr>
          <p:spPr bwMode="auto">
            <a:xfrm>
              <a:off x="3217863" y="165100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1" name="Oval 1269"/>
            <p:cNvSpPr>
              <a:spLocks noChangeArrowheads="1"/>
            </p:cNvSpPr>
            <p:nvPr/>
          </p:nvSpPr>
          <p:spPr bwMode="auto">
            <a:xfrm>
              <a:off x="3217863" y="16287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2" name="Oval 1270"/>
            <p:cNvSpPr>
              <a:spLocks noChangeArrowheads="1"/>
            </p:cNvSpPr>
            <p:nvPr/>
          </p:nvSpPr>
          <p:spPr bwMode="auto">
            <a:xfrm>
              <a:off x="3217863" y="16002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3" name="Oval 1271"/>
            <p:cNvSpPr>
              <a:spLocks noChangeArrowheads="1"/>
            </p:cNvSpPr>
            <p:nvPr/>
          </p:nvSpPr>
          <p:spPr bwMode="auto">
            <a:xfrm>
              <a:off x="3217863" y="15779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4" name="Oval 1272"/>
            <p:cNvSpPr>
              <a:spLocks noChangeArrowheads="1"/>
            </p:cNvSpPr>
            <p:nvPr/>
          </p:nvSpPr>
          <p:spPr bwMode="auto">
            <a:xfrm>
              <a:off x="3217863" y="15494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5" name="Oval 1273"/>
            <p:cNvSpPr>
              <a:spLocks noChangeArrowheads="1"/>
            </p:cNvSpPr>
            <p:nvPr/>
          </p:nvSpPr>
          <p:spPr bwMode="auto">
            <a:xfrm>
              <a:off x="3217863" y="152876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6" name="Oval 1274"/>
            <p:cNvSpPr>
              <a:spLocks noChangeArrowheads="1"/>
            </p:cNvSpPr>
            <p:nvPr/>
          </p:nvSpPr>
          <p:spPr bwMode="auto">
            <a:xfrm>
              <a:off x="3217863" y="150018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7" name="Oval 1275"/>
            <p:cNvSpPr>
              <a:spLocks noChangeArrowheads="1"/>
            </p:cNvSpPr>
            <p:nvPr/>
          </p:nvSpPr>
          <p:spPr bwMode="auto">
            <a:xfrm>
              <a:off x="3217863" y="14779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8" name="Oval 1276"/>
            <p:cNvSpPr>
              <a:spLocks noChangeArrowheads="1"/>
            </p:cNvSpPr>
            <p:nvPr/>
          </p:nvSpPr>
          <p:spPr bwMode="auto">
            <a:xfrm>
              <a:off x="3217863" y="145573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9" name="Oval 1277"/>
            <p:cNvSpPr>
              <a:spLocks noChangeArrowheads="1"/>
            </p:cNvSpPr>
            <p:nvPr/>
          </p:nvSpPr>
          <p:spPr bwMode="auto">
            <a:xfrm>
              <a:off x="3217863" y="14271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0" name="Oval 1278"/>
            <p:cNvSpPr>
              <a:spLocks noChangeArrowheads="1"/>
            </p:cNvSpPr>
            <p:nvPr/>
          </p:nvSpPr>
          <p:spPr bwMode="auto">
            <a:xfrm>
              <a:off x="3217863" y="140652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1" name="Oval 1279"/>
            <p:cNvSpPr>
              <a:spLocks noChangeArrowheads="1"/>
            </p:cNvSpPr>
            <p:nvPr/>
          </p:nvSpPr>
          <p:spPr bwMode="auto">
            <a:xfrm>
              <a:off x="3217863" y="13763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2" name="Oval 1280"/>
            <p:cNvSpPr>
              <a:spLocks noChangeArrowheads="1"/>
            </p:cNvSpPr>
            <p:nvPr/>
          </p:nvSpPr>
          <p:spPr bwMode="auto">
            <a:xfrm>
              <a:off x="3217863" y="135572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3" name="Oval 1281"/>
            <p:cNvSpPr>
              <a:spLocks noChangeArrowheads="1"/>
            </p:cNvSpPr>
            <p:nvPr/>
          </p:nvSpPr>
          <p:spPr bwMode="auto">
            <a:xfrm>
              <a:off x="3217863" y="132715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4" name="Oval 1282"/>
            <p:cNvSpPr>
              <a:spLocks noChangeArrowheads="1"/>
            </p:cNvSpPr>
            <p:nvPr/>
          </p:nvSpPr>
          <p:spPr bwMode="auto">
            <a:xfrm>
              <a:off x="3217863" y="13049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5" name="Oval 1283"/>
            <p:cNvSpPr>
              <a:spLocks noChangeArrowheads="1"/>
            </p:cNvSpPr>
            <p:nvPr/>
          </p:nvSpPr>
          <p:spPr bwMode="auto">
            <a:xfrm>
              <a:off x="3217863" y="127635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6" name="Oval 1284"/>
            <p:cNvSpPr>
              <a:spLocks noChangeArrowheads="1"/>
            </p:cNvSpPr>
            <p:nvPr/>
          </p:nvSpPr>
          <p:spPr bwMode="auto">
            <a:xfrm>
              <a:off x="3217863" y="12541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7" name="Oval 1285"/>
            <p:cNvSpPr>
              <a:spLocks noChangeArrowheads="1"/>
            </p:cNvSpPr>
            <p:nvPr/>
          </p:nvSpPr>
          <p:spPr bwMode="auto">
            <a:xfrm>
              <a:off x="3217863" y="123348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8" name="Oval 1286"/>
            <p:cNvSpPr>
              <a:spLocks noChangeArrowheads="1"/>
            </p:cNvSpPr>
            <p:nvPr/>
          </p:nvSpPr>
          <p:spPr bwMode="auto">
            <a:xfrm>
              <a:off x="3217863" y="12049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9" name="Oval 1287"/>
            <p:cNvSpPr>
              <a:spLocks noChangeArrowheads="1"/>
            </p:cNvSpPr>
            <p:nvPr/>
          </p:nvSpPr>
          <p:spPr bwMode="auto">
            <a:xfrm>
              <a:off x="3217863" y="11826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0" name="Oval 1288"/>
            <p:cNvSpPr>
              <a:spLocks noChangeArrowheads="1"/>
            </p:cNvSpPr>
            <p:nvPr/>
          </p:nvSpPr>
          <p:spPr bwMode="auto">
            <a:xfrm>
              <a:off x="3217863" y="11541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1" name="Oval 1289"/>
            <p:cNvSpPr>
              <a:spLocks noChangeArrowheads="1"/>
            </p:cNvSpPr>
            <p:nvPr/>
          </p:nvSpPr>
          <p:spPr bwMode="auto">
            <a:xfrm>
              <a:off x="3217863" y="11318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2" name="Oval 1290"/>
            <p:cNvSpPr>
              <a:spLocks noChangeArrowheads="1"/>
            </p:cNvSpPr>
            <p:nvPr/>
          </p:nvSpPr>
          <p:spPr bwMode="auto">
            <a:xfrm>
              <a:off x="3217863" y="11033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3" name="Oval 1291"/>
            <p:cNvSpPr>
              <a:spLocks noChangeArrowheads="1"/>
            </p:cNvSpPr>
            <p:nvPr/>
          </p:nvSpPr>
          <p:spPr bwMode="auto">
            <a:xfrm>
              <a:off x="3217863" y="10810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4" name="Oval 1292"/>
            <p:cNvSpPr>
              <a:spLocks noChangeArrowheads="1"/>
            </p:cNvSpPr>
            <p:nvPr/>
          </p:nvSpPr>
          <p:spPr bwMode="auto">
            <a:xfrm>
              <a:off x="3217863" y="105251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5" name="Oval 1293"/>
            <p:cNvSpPr>
              <a:spLocks noChangeArrowheads="1"/>
            </p:cNvSpPr>
            <p:nvPr/>
          </p:nvSpPr>
          <p:spPr bwMode="auto">
            <a:xfrm>
              <a:off x="3217863" y="103187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6" name="Oval 1294"/>
            <p:cNvSpPr>
              <a:spLocks noChangeArrowheads="1"/>
            </p:cNvSpPr>
            <p:nvPr/>
          </p:nvSpPr>
          <p:spPr bwMode="auto">
            <a:xfrm>
              <a:off x="3217863" y="100330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7" name="Oval 1295"/>
            <p:cNvSpPr>
              <a:spLocks noChangeArrowheads="1"/>
            </p:cNvSpPr>
            <p:nvPr/>
          </p:nvSpPr>
          <p:spPr bwMode="auto">
            <a:xfrm>
              <a:off x="3217863" y="9810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8" name="Oval 1296"/>
            <p:cNvSpPr>
              <a:spLocks noChangeArrowheads="1"/>
            </p:cNvSpPr>
            <p:nvPr/>
          </p:nvSpPr>
          <p:spPr bwMode="auto">
            <a:xfrm>
              <a:off x="3217863" y="95885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9" name="Oval 1297"/>
            <p:cNvSpPr>
              <a:spLocks noChangeArrowheads="1"/>
            </p:cNvSpPr>
            <p:nvPr/>
          </p:nvSpPr>
          <p:spPr bwMode="auto">
            <a:xfrm>
              <a:off x="3217863" y="9302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0" name="Oval 1298"/>
            <p:cNvSpPr>
              <a:spLocks noChangeArrowheads="1"/>
            </p:cNvSpPr>
            <p:nvPr/>
          </p:nvSpPr>
          <p:spPr bwMode="auto">
            <a:xfrm>
              <a:off x="3217863" y="90963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1" name="Oval 1299"/>
            <p:cNvSpPr>
              <a:spLocks noChangeArrowheads="1"/>
            </p:cNvSpPr>
            <p:nvPr/>
          </p:nvSpPr>
          <p:spPr bwMode="auto">
            <a:xfrm>
              <a:off x="3217863" y="87947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2" name="Oval 1300"/>
            <p:cNvSpPr>
              <a:spLocks noChangeArrowheads="1"/>
            </p:cNvSpPr>
            <p:nvPr/>
          </p:nvSpPr>
          <p:spPr bwMode="auto">
            <a:xfrm>
              <a:off x="3217863" y="85883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3" name="Oval 1301"/>
            <p:cNvSpPr>
              <a:spLocks noChangeArrowheads="1"/>
            </p:cNvSpPr>
            <p:nvPr/>
          </p:nvSpPr>
          <p:spPr bwMode="auto">
            <a:xfrm>
              <a:off x="3217863" y="83026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4" name="Oval 1302"/>
            <p:cNvSpPr>
              <a:spLocks noChangeArrowheads="1"/>
            </p:cNvSpPr>
            <p:nvPr/>
          </p:nvSpPr>
          <p:spPr bwMode="auto">
            <a:xfrm>
              <a:off x="3217863" y="80803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5" name="Oval 1303"/>
            <p:cNvSpPr>
              <a:spLocks noChangeArrowheads="1"/>
            </p:cNvSpPr>
            <p:nvPr/>
          </p:nvSpPr>
          <p:spPr bwMode="auto">
            <a:xfrm>
              <a:off x="3217863" y="7794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6" name="Oval 1304"/>
            <p:cNvSpPr>
              <a:spLocks noChangeArrowheads="1"/>
            </p:cNvSpPr>
            <p:nvPr/>
          </p:nvSpPr>
          <p:spPr bwMode="auto">
            <a:xfrm>
              <a:off x="3217863" y="75723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7" name="Oval 1305"/>
            <p:cNvSpPr>
              <a:spLocks noChangeArrowheads="1"/>
            </p:cNvSpPr>
            <p:nvPr/>
          </p:nvSpPr>
          <p:spPr bwMode="auto">
            <a:xfrm>
              <a:off x="3217863" y="728663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8" name="Oval 1306"/>
            <p:cNvSpPr>
              <a:spLocks noChangeArrowheads="1"/>
            </p:cNvSpPr>
            <p:nvPr/>
          </p:nvSpPr>
          <p:spPr bwMode="auto">
            <a:xfrm>
              <a:off x="3217863" y="70802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9" name="Oval 1307"/>
            <p:cNvSpPr>
              <a:spLocks noChangeArrowheads="1"/>
            </p:cNvSpPr>
            <p:nvPr/>
          </p:nvSpPr>
          <p:spPr bwMode="auto">
            <a:xfrm>
              <a:off x="3217863" y="6858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0" name="Oval 1308"/>
            <p:cNvSpPr>
              <a:spLocks noChangeArrowheads="1"/>
            </p:cNvSpPr>
            <p:nvPr/>
          </p:nvSpPr>
          <p:spPr bwMode="auto">
            <a:xfrm>
              <a:off x="3217863" y="657225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1" name="Oval 1309"/>
            <p:cNvSpPr>
              <a:spLocks noChangeArrowheads="1"/>
            </p:cNvSpPr>
            <p:nvPr/>
          </p:nvSpPr>
          <p:spPr bwMode="auto">
            <a:xfrm>
              <a:off x="3217863" y="6350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2" name="Oval 1310"/>
            <p:cNvSpPr>
              <a:spLocks noChangeArrowheads="1"/>
            </p:cNvSpPr>
            <p:nvPr/>
          </p:nvSpPr>
          <p:spPr bwMode="auto">
            <a:xfrm>
              <a:off x="3217863" y="6064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3" name="Oval 1311"/>
            <p:cNvSpPr>
              <a:spLocks noChangeArrowheads="1"/>
            </p:cNvSpPr>
            <p:nvPr/>
          </p:nvSpPr>
          <p:spPr bwMode="auto">
            <a:xfrm>
              <a:off x="3217863" y="584200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4" name="Oval 1312"/>
            <p:cNvSpPr>
              <a:spLocks noChangeArrowheads="1"/>
            </p:cNvSpPr>
            <p:nvPr/>
          </p:nvSpPr>
          <p:spPr bwMode="auto">
            <a:xfrm>
              <a:off x="3217863" y="555625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5" name="Oval 1313"/>
            <p:cNvSpPr>
              <a:spLocks noChangeArrowheads="1"/>
            </p:cNvSpPr>
            <p:nvPr/>
          </p:nvSpPr>
          <p:spPr bwMode="auto">
            <a:xfrm>
              <a:off x="3217863" y="534988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6" name="Oval 1314"/>
            <p:cNvSpPr>
              <a:spLocks noChangeArrowheads="1"/>
            </p:cNvSpPr>
            <p:nvPr/>
          </p:nvSpPr>
          <p:spPr bwMode="auto">
            <a:xfrm>
              <a:off x="3217863" y="5064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7" name="Oval 1315"/>
            <p:cNvSpPr>
              <a:spLocks noChangeArrowheads="1"/>
            </p:cNvSpPr>
            <p:nvPr/>
          </p:nvSpPr>
          <p:spPr bwMode="auto">
            <a:xfrm>
              <a:off x="3217863" y="4841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8" name="Oval 1316"/>
            <p:cNvSpPr>
              <a:spLocks noChangeArrowheads="1"/>
            </p:cNvSpPr>
            <p:nvPr/>
          </p:nvSpPr>
          <p:spPr bwMode="auto">
            <a:xfrm>
              <a:off x="3217863" y="455613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9" name="Oval 1317"/>
            <p:cNvSpPr>
              <a:spLocks noChangeArrowheads="1"/>
            </p:cNvSpPr>
            <p:nvPr/>
          </p:nvSpPr>
          <p:spPr bwMode="auto">
            <a:xfrm>
              <a:off x="3217863" y="433388"/>
              <a:ext cx="22225" cy="222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0" name="Oval 1318"/>
            <p:cNvSpPr>
              <a:spLocks noChangeArrowheads="1"/>
            </p:cNvSpPr>
            <p:nvPr/>
          </p:nvSpPr>
          <p:spPr bwMode="auto">
            <a:xfrm>
              <a:off x="3217863" y="412750"/>
              <a:ext cx="22225" cy="2063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1" name="Rectangle 1319"/>
            <p:cNvSpPr>
              <a:spLocks noChangeArrowheads="1"/>
            </p:cNvSpPr>
            <p:nvPr/>
          </p:nvSpPr>
          <p:spPr bwMode="auto">
            <a:xfrm>
              <a:off x="395536" y="3116560"/>
              <a:ext cx="1109663" cy="3032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3" name="Rectangle 1331"/>
            <p:cNvSpPr>
              <a:spLocks noChangeArrowheads="1"/>
            </p:cNvSpPr>
            <p:nvPr/>
          </p:nvSpPr>
          <p:spPr bwMode="auto">
            <a:xfrm>
              <a:off x="770186" y="3145135"/>
              <a:ext cx="68608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PID-</a:t>
              </a:r>
              <a:r>
                <a:rPr kumimoji="0" lang="de-DE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Cascade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44" name="Oval 1332"/>
            <p:cNvSpPr>
              <a:spLocks noChangeArrowheads="1"/>
            </p:cNvSpPr>
            <p:nvPr/>
          </p:nvSpPr>
          <p:spPr bwMode="auto">
            <a:xfrm>
              <a:off x="525711" y="3124498"/>
              <a:ext cx="144463" cy="142875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5" name="Rectangle 1333"/>
            <p:cNvSpPr>
              <a:spLocks noChangeArrowheads="1"/>
            </p:cNvSpPr>
            <p:nvPr/>
          </p:nvSpPr>
          <p:spPr bwMode="auto">
            <a:xfrm>
              <a:off x="770186" y="3292475"/>
              <a:ext cx="86562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No PID-Cascade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46" name="Line 1334"/>
            <p:cNvSpPr>
              <a:spLocks noChangeShapeType="1"/>
            </p:cNvSpPr>
            <p:nvPr/>
          </p:nvSpPr>
          <p:spPr bwMode="auto">
            <a:xfrm>
              <a:off x="546349" y="3283248"/>
              <a:ext cx="101600" cy="10001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7" name="Line 1335"/>
            <p:cNvSpPr>
              <a:spLocks noChangeShapeType="1"/>
            </p:cNvSpPr>
            <p:nvPr/>
          </p:nvSpPr>
          <p:spPr bwMode="auto">
            <a:xfrm flipH="1">
              <a:off x="176213" y="46038"/>
              <a:ext cx="22225" cy="22225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1" name="Rectangle 1339"/>
            <p:cNvSpPr>
              <a:spLocks noChangeArrowheads="1"/>
            </p:cNvSpPr>
            <p:nvPr/>
          </p:nvSpPr>
          <p:spPr bwMode="auto">
            <a:xfrm>
              <a:off x="3941764" y="162670"/>
              <a:ext cx="3300413" cy="1290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2" name="Rectangle 1340"/>
            <p:cNvSpPr>
              <a:spLocks noChangeArrowheads="1"/>
            </p:cNvSpPr>
            <p:nvPr/>
          </p:nvSpPr>
          <p:spPr bwMode="auto">
            <a:xfrm>
              <a:off x="3941764" y="162670"/>
              <a:ext cx="3300413" cy="12906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3" name="Line 1341"/>
            <p:cNvSpPr>
              <a:spLocks noChangeShapeType="1"/>
            </p:cNvSpPr>
            <p:nvPr/>
          </p:nvSpPr>
          <p:spPr bwMode="auto">
            <a:xfrm>
              <a:off x="3941764" y="162670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4" name="Line 1342"/>
            <p:cNvSpPr>
              <a:spLocks noChangeShapeType="1"/>
            </p:cNvSpPr>
            <p:nvPr/>
          </p:nvSpPr>
          <p:spPr bwMode="auto">
            <a:xfrm>
              <a:off x="3941764" y="1453307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5" name="Line 1343"/>
            <p:cNvSpPr>
              <a:spLocks noChangeShapeType="1"/>
            </p:cNvSpPr>
            <p:nvPr/>
          </p:nvSpPr>
          <p:spPr bwMode="auto">
            <a:xfrm flipV="1">
              <a:off x="7242176" y="162670"/>
              <a:ext cx="1588" cy="12906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6" name="Line 1344"/>
            <p:cNvSpPr>
              <a:spLocks noChangeShapeType="1"/>
            </p:cNvSpPr>
            <p:nvPr/>
          </p:nvSpPr>
          <p:spPr bwMode="auto">
            <a:xfrm flipV="1">
              <a:off x="3941764" y="162670"/>
              <a:ext cx="1588" cy="12906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7" name="Line 1345"/>
            <p:cNvSpPr>
              <a:spLocks noChangeShapeType="1"/>
            </p:cNvSpPr>
            <p:nvPr/>
          </p:nvSpPr>
          <p:spPr bwMode="auto">
            <a:xfrm>
              <a:off x="3941764" y="1453307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8" name="Line 1346"/>
            <p:cNvSpPr>
              <a:spLocks noChangeShapeType="1"/>
            </p:cNvSpPr>
            <p:nvPr/>
          </p:nvSpPr>
          <p:spPr bwMode="auto">
            <a:xfrm flipV="1">
              <a:off x="3941764" y="162670"/>
              <a:ext cx="1588" cy="12906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9" name="Line 1347"/>
            <p:cNvSpPr>
              <a:spLocks noChangeShapeType="1"/>
            </p:cNvSpPr>
            <p:nvPr/>
          </p:nvSpPr>
          <p:spPr bwMode="auto">
            <a:xfrm flipV="1">
              <a:off x="394176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0" name="Line 1348"/>
            <p:cNvSpPr>
              <a:spLocks noChangeShapeType="1"/>
            </p:cNvSpPr>
            <p:nvPr/>
          </p:nvSpPr>
          <p:spPr bwMode="auto">
            <a:xfrm>
              <a:off x="394176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1" name="Line 1349"/>
            <p:cNvSpPr>
              <a:spLocks noChangeShapeType="1"/>
            </p:cNvSpPr>
            <p:nvPr/>
          </p:nvSpPr>
          <p:spPr bwMode="auto">
            <a:xfrm flipV="1">
              <a:off x="3941764" y="1413620"/>
              <a:ext cx="1588" cy="39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2" name="Line 1350"/>
            <p:cNvSpPr>
              <a:spLocks noChangeShapeType="1"/>
            </p:cNvSpPr>
            <p:nvPr/>
          </p:nvSpPr>
          <p:spPr bwMode="auto">
            <a:xfrm>
              <a:off x="3941764" y="170607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3" name="Line 1351"/>
            <p:cNvSpPr>
              <a:spLocks noChangeShapeType="1"/>
            </p:cNvSpPr>
            <p:nvPr/>
          </p:nvSpPr>
          <p:spPr bwMode="auto">
            <a:xfrm flipV="1">
              <a:off x="41370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4" name="Line 1352"/>
            <p:cNvSpPr>
              <a:spLocks noChangeShapeType="1"/>
            </p:cNvSpPr>
            <p:nvPr/>
          </p:nvSpPr>
          <p:spPr bwMode="auto">
            <a:xfrm>
              <a:off x="41370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5" name="Line 1353"/>
            <p:cNvSpPr>
              <a:spLocks noChangeShapeType="1"/>
            </p:cNvSpPr>
            <p:nvPr/>
          </p:nvSpPr>
          <p:spPr bwMode="auto">
            <a:xfrm flipV="1">
              <a:off x="425450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6" name="Line 1354"/>
            <p:cNvSpPr>
              <a:spLocks noChangeShapeType="1"/>
            </p:cNvSpPr>
            <p:nvPr/>
          </p:nvSpPr>
          <p:spPr bwMode="auto">
            <a:xfrm>
              <a:off x="425450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7" name="Line 1355"/>
            <p:cNvSpPr>
              <a:spLocks noChangeShapeType="1"/>
            </p:cNvSpPr>
            <p:nvPr/>
          </p:nvSpPr>
          <p:spPr bwMode="auto">
            <a:xfrm flipV="1">
              <a:off x="43322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8" name="Line 1356"/>
            <p:cNvSpPr>
              <a:spLocks noChangeShapeType="1"/>
            </p:cNvSpPr>
            <p:nvPr/>
          </p:nvSpPr>
          <p:spPr bwMode="auto">
            <a:xfrm>
              <a:off x="43322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9" name="Line 1357"/>
            <p:cNvSpPr>
              <a:spLocks noChangeShapeType="1"/>
            </p:cNvSpPr>
            <p:nvPr/>
          </p:nvSpPr>
          <p:spPr bwMode="auto">
            <a:xfrm flipV="1">
              <a:off x="43957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0" name="Line 1358"/>
            <p:cNvSpPr>
              <a:spLocks noChangeShapeType="1"/>
            </p:cNvSpPr>
            <p:nvPr/>
          </p:nvSpPr>
          <p:spPr bwMode="auto">
            <a:xfrm>
              <a:off x="43957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1" name="Line 1359"/>
            <p:cNvSpPr>
              <a:spLocks noChangeShapeType="1"/>
            </p:cNvSpPr>
            <p:nvPr/>
          </p:nvSpPr>
          <p:spPr bwMode="auto">
            <a:xfrm flipV="1">
              <a:off x="444976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2" name="Line 1360"/>
            <p:cNvSpPr>
              <a:spLocks noChangeShapeType="1"/>
            </p:cNvSpPr>
            <p:nvPr/>
          </p:nvSpPr>
          <p:spPr bwMode="auto">
            <a:xfrm>
              <a:off x="444976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3" name="Line 1361"/>
            <p:cNvSpPr>
              <a:spLocks noChangeShapeType="1"/>
            </p:cNvSpPr>
            <p:nvPr/>
          </p:nvSpPr>
          <p:spPr bwMode="auto">
            <a:xfrm flipV="1">
              <a:off x="44973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4" name="Line 1362"/>
            <p:cNvSpPr>
              <a:spLocks noChangeShapeType="1"/>
            </p:cNvSpPr>
            <p:nvPr/>
          </p:nvSpPr>
          <p:spPr bwMode="auto">
            <a:xfrm>
              <a:off x="44973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5" name="Line 1363"/>
            <p:cNvSpPr>
              <a:spLocks noChangeShapeType="1"/>
            </p:cNvSpPr>
            <p:nvPr/>
          </p:nvSpPr>
          <p:spPr bwMode="auto">
            <a:xfrm flipV="1">
              <a:off x="45354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6" name="Line 1364"/>
            <p:cNvSpPr>
              <a:spLocks noChangeShapeType="1"/>
            </p:cNvSpPr>
            <p:nvPr/>
          </p:nvSpPr>
          <p:spPr bwMode="auto">
            <a:xfrm>
              <a:off x="45354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7" name="Line 1365"/>
            <p:cNvSpPr>
              <a:spLocks noChangeShapeType="1"/>
            </p:cNvSpPr>
            <p:nvPr/>
          </p:nvSpPr>
          <p:spPr bwMode="auto">
            <a:xfrm flipV="1">
              <a:off x="456723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8" name="Line 1366"/>
            <p:cNvSpPr>
              <a:spLocks noChangeShapeType="1"/>
            </p:cNvSpPr>
            <p:nvPr/>
          </p:nvSpPr>
          <p:spPr bwMode="auto">
            <a:xfrm>
              <a:off x="456723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9" name="Line 1367"/>
            <p:cNvSpPr>
              <a:spLocks noChangeShapeType="1"/>
            </p:cNvSpPr>
            <p:nvPr/>
          </p:nvSpPr>
          <p:spPr bwMode="auto">
            <a:xfrm flipV="1">
              <a:off x="45989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0" name="Line 1368"/>
            <p:cNvSpPr>
              <a:spLocks noChangeShapeType="1"/>
            </p:cNvSpPr>
            <p:nvPr/>
          </p:nvSpPr>
          <p:spPr bwMode="auto">
            <a:xfrm>
              <a:off x="45989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1" name="Line 1369"/>
            <p:cNvSpPr>
              <a:spLocks noChangeShapeType="1"/>
            </p:cNvSpPr>
            <p:nvPr/>
          </p:nvSpPr>
          <p:spPr bwMode="auto">
            <a:xfrm flipV="1">
              <a:off x="4598989" y="1413620"/>
              <a:ext cx="1588" cy="39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2" name="Line 1370"/>
            <p:cNvSpPr>
              <a:spLocks noChangeShapeType="1"/>
            </p:cNvSpPr>
            <p:nvPr/>
          </p:nvSpPr>
          <p:spPr bwMode="auto">
            <a:xfrm>
              <a:off x="4598989" y="170607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3" name="Line 1371"/>
            <p:cNvSpPr>
              <a:spLocks noChangeShapeType="1"/>
            </p:cNvSpPr>
            <p:nvPr/>
          </p:nvSpPr>
          <p:spPr bwMode="auto">
            <a:xfrm flipV="1">
              <a:off x="47942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4" name="Line 1372"/>
            <p:cNvSpPr>
              <a:spLocks noChangeShapeType="1"/>
            </p:cNvSpPr>
            <p:nvPr/>
          </p:nvSpPr>
          <p:spPr bwMode="auto">
            <a:xfrm>
              <a:off x="47942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5" name="Line 1373"/>
            <p:cNvSpPr>
              <a:spLocks noChangeShapeType="1"/>
            </p:cNvSpPr>
            <p:nvPr/>
          </p:nvSpPr>
          <p:spPr bwMode="auto">
            <a:xfrm flipV="1">
              <a:off x="49117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6" name="Line 1374"/>
            <p:cNvSpPr>
              <a:spLocks noChangeShapeType="1"/>
            </p:cNvSpPr>
            <p:nvPr/>
          </p:nvSpPr>
          <p:spPr bwMode="auto">
            <a:xfrm>
              <a:off x="49117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7" name="Line 1375"/>
            <p:cNvSpPr>
              <a:spLocks noChangeShapeType="1"/>
            </p:cNvSpPr>
            <p:nvPr/>
          </p:nvSpPr>
          <p:spPr bwMode="auto">
            <a:xfrm flipV="1">
              <a:off x="49974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8" name="Line 1376"/>
            <p:cNvSpPr>
              <a:spLocks noChangeShapeType="1"/>
            </p:cNvSpPr>
            <p:nvPr/>
          </p:nvSpPr>
          <p:spPr bwMode="auto">
            <a:xfrm>
              <a:off x="49974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9" name="Line 1377"/>
            <p:cNvSpPr>
              <a:spLocks noChangeShapeType="1"/>
            </p:cNvSpPr>
            <p:nvPr/>
          </p:nvSpPr>
          <p:spPr bwMode="auto">
            <a:xfrm flipV="1">
              <a:off x="505936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0" name="Line 1378"/>
            <p:cNvSpPr>
              <a:spLocks noChangeShapeType="1"/>
            </p:cNvSpPr>
            <p:nvPr/>
          </p:nvSpPr>
          <p:spPr bwMode="auto">
            <a:xfrm>
              <a:off x="505936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1" name="Line 1379"/>
            <p:cNvSpPr>
              <a:spLocks noChangeShapeType="1"/>
            </p:cNvSpPr>
            <p:nvPr/>
          </p:nvSpPr>
          <p:spPr bwMode="auto">
            <a:xfrm flipV="1">
              <a:off x="51149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2" name="Line 1380"/>
            <p:cNvSpPr>
              <a:spLocks noChangeShapeType="1"/>
            </p:cNvSpPr>
            <p:nvPr/>
          </p:nvSpPr>
          <p:spPr bwMode="auto">
            <a:xfrm>
              <a:off x="51149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3" name="Line 1381"/>
            <p:cNvSpPr>
              <a:spLocks noChangeShapeType="1"/>
            </p:cNvSpPr>
            <p:nvPr/>
          </p:nvSpPr>
          <p:spPr bwMode="auto">
            <a:xfrm flipV="1">
              <a:off x="51530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4" name="Line 1382"/>
            <p:cNvSpPr>
              <a:spLocks noChangeShapeType="1"/>
            </p:cNvSpPr>
            <p:nvPr/>
          </p:nvSpPr>
          <p:spPr bwMode="auto">
            <a:xfrm>
              <a:off x="51530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5" name="Line 1383"/>
            <p:cNvSpPr>
              <a:spLocks noChangeShapeType="1"/>
            </p:cNvSpPr>
            <p:nvPr/>
          </p:nvSpPr>
          <p:spPr bwMode="auto">
            <a:xfrm flipV="1">
              <a:off x="519271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6" name="Line 1384"/>
            <p:cNvSpPr>
              <a:spLocks noChangeShapeType="1"/>
            </p:cNvSpPr>
            <p:nvPr/>
          </p:nvSpPr>
          <p:spPr bwMode="auto">
            <a:xfrm>
              <a:off x="519271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7" name="Line 1385"/>
            <p:cNvSpPr>
              <a:spLocks noChangeShapeType="1"/>
            </p:cNvSpPr>
            <p:nvPr/>
          </p:nvSpPr>
          <p:spPr bwMode="auto">
            <a:xfrm flipV="1">
              <a:off x="522446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8" name="Line 1386"/>
            <p:cNvSpPr>
              <a:spLocks noChangeShapeType="1"/>
            </p:cNvSpPr>
            <p:nvPr/>
          </p:nvSpPr>
          <p:spPr bwMode="auto">
            <a:xfrm>
              <a:off x="522446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9" name="Line 1387"/>
            <p:cNvSpPr>
              <a:spLocks noChangeShapeType="1"/>
            </p:cNvSpPr>
            <p:nvPr/>
          </p:nvSpPr>
          <p:spPr bwMode="auto">
            <a:xfrm flipV="1">
              <a:off x="52546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0" name="Line 1388"/>
            <p:cNvSpPr>
              <a:spLocks noChangeShapeType="1"/>
            </p:cNvSpPr>
            <p:nvPr/>
          </p:nvSpPr>
          <p:spPr bwMode="auto">
            <a:xfrm>
              <a:off x="52546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1" name="Line 1389"/>
            <p:cNvSpPr>
              <a:spLocks noChangeShapeType="1"/>
            </p:cNvSpPr>
            <p:nvPr/>
          </p:nvSpPr>
          <p:spPr bwMode="auto">
            <a:xfrm flipV="1">
              <a:off x="5254626" y="1413620"/>
              <a:ext cx="1588" cy="39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2" name="Line 1390"/>
            <p:cNvSpPr>
              <a:spLocks noChangeShapeType="1"/>
            </p:cNvSpPr>
            <p:nvPr/>
          </p:nvSpPr>
          <p:spPr bwMode="auto">
            <a:xfrm>
              <a:off x="5254626" y="170607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3" name="Line 1391"/>
            <p:cNvSpPr>
              <a:spLocks noChangeShapeType="1"/>
            </p:cNvSpPr>
            <p:nvPr/>
          </p:nvSpPr>
          <p:spPr bwMode="auto">
            <a:xfrm flipV="1">
              <a:off x="545941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4" name="Line 1392"/>
            <p:cNvSpPr>
              <a:spLocks noChangeShapeType="1"/>
            </p:cNvSpPr>
            <p:nvPr/>
          </p:nvSpPr>
          <p:spPr bwMode="auto">
            <a:xfrm>
              <a:off x="545941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5" name="Line 1393"/>
            <p:cNvSpPr>
              <a:spLocks noChangeShapeType="1"/>
            </p:cNvSpPr>
            <p:nvPr/>
          </p:nvSpPr>
          <p:spPr bwMode="auto">
            <a:xfrm flipV="1">
              <a:off x="557530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6" name="Line 1394"/>
            <p:cNvSpPr>
              <a:spLocks noChangeShapeType="1"/>
            </p:cNvSpPr>
            <p:nvPr/>
          </p:nvSpPr>
          <p:spPr bwMode="auto">
            <a:xfrm>
              <a:off x="557530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7" name="Line 1395"/>
            <p:cNvSpPr>
              <a:spLocks noChangeShapeType="1"/>
            </p:cNvSpPr>
            <p:nvPr/>
          </p:nvSpPr>
          <p:spPr bwMode="auto">
            <a:xfrm flipV="1">
              <a:off x="565467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8" name="Line 1396"/>
            <p:cNvSpPr>
              <a:spLocks noChangeShapeType="1"/>
            </p:cNvSpPr>
            <p:nvPr/>
          </p:nvSpPr>
          <p:spPr bwMode="auto">
            <a:xfrm>
              <a:off x="565467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9" name="Line 1397"/>
            <p:cNvSpPr>
              <a:spLocks noChangeShapeType="1"/>
            </p:cNvSpPr>
            <p:nvPr/>
          </p:nvSpPr>
          <p:spPr bwMode="auto">
            <a:xfrm flipV="1">
              <a:off x="57165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0" name="Line 1398"/>
            <p:cNvSpPr>
              <a:spLocks noChangeShapeType="1"/>
            </p:cNvSpPr>
            <p:nvPr/>
          </p:nvSpPr>
          <p:spPr bwMode="auto">
            <a:xfrm>
              <a:off x="57165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1" name="Line 1399"/>
            <p:cNvSpPr>
              <a:spLocks noChangeShapeType="1"/>
            </p:cNvSpPr>
            <p:nvPr/>
          </p:nvSpPr>
          <p:spPr bwMode="auto">
            <a:xfrm flipV="1">
              <a:off x="57721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2" name="Line 1400"/>
            <p:cNvSpPr>
              <a:spLocks noChangeShapeType="1"/>
            </p:cNvSpPr>
            <p:nvPr/>
          </p:nvSpPr>
          <p:spPr bwMode="auto">
            <a:xfrm>
              <a:off x="57721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3" name="Line 1401"/>
            <p:cNvSpPr>
              <a:spLocks noChangeShapeType="1"/>
            </p:cNvSpPr>
            <p:nvPr/>
          </p:nvSpPr>
          <p:spPr bwMode="auto">
            <a:xfrm flipV="1">
              <a:off x="58181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4" name="Line 1402"/>
            <p:cNvSpPr>
              <a:spLocks noChangeShapeType="1"/>
            </p:cNvSpPr>
            <p:nvPr/>
          </p:nvSpPr>
          <p:spPr bwMode="auto">
            <a:xfrm>
              <a:off x="58181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5" name="Line 1403"/>
            <p:cNvSpPr>
              <a:spLocks noChangeShapeType="1"/>
            </p:cNvSpPr>
            <p:nvPr/>
          </p:nvSpPr>
          <p:spPr bwMode="auto">
            <a:xfrm flipV="1">
              <a:off x="585787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6" name="Line 1404"/>
            <p:cNvSpPr>
              <a:spLocks noChangeShapeType="1"/>
            </p:cNvSpPr>
            <p:nvPr/>
          </p:nvSpPr>
          <p:spPr bwMode="auto">
            <a:xfrm>
              <a:off x="585787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7" name="Line 1405"/>
            <p:cNvSpPr>
              <a:spLocks noChangeShapeType="1"/>
            </p:cNvSpPr>
            <p:nvPr/>
          </p:nvSpPr>
          <p:spPr bwMode="auto">
            <a:xfrm flipV="1">
              <a:off x="58896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8" name="Line 1406"/>
            <p:cNvSpPr>
              <a:spLocks noChangeShapeType="1"/>
            </p:cNvSpPr>
            <p:nvPr/>
          </p:nvSpPr>
          <p:spPr bwMode="auto">
            <a:xfrm>
              <a:off x="58896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9" name="Line 1407"/>
            <p:cNvSpPr>
              <a:spLocks noChangeShapeType="1"/>
            </p:cNvSpPr>
            <p:nvPr/>
          </p:nvSpPr>
          <p:spPr bwMode="auto">
            <a:xfrm flipV="1">
              <a:off x="59197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0" name="Line 1408"/>
            <p:cNvSpPr>
              <a:spLocks noChangeShapeType="1"/>
            </p:cNvSpPr>
            <p:nvPr/>
          </p:nvSpPr>
          <p:spPr bwMode="auto">
            <a:xfrm>
              <a:off x="59197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1" name="Line 1409"/>
            <p:cNvSpPr>
              <a:spLocks noChangeShapeType="1"/>
            </p:cNvSpPr>
            <p:nvPr/>
          </p:nvSpPr>
          <p:spPr bwMode="auto">
            <a:xfrm flipV="1">
              <a:off x="5919789" y="1413620"/>
              <a:ext cx="1588" cy="39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2" name="Line 1410"/>
            <p:cNvSpPr>
              <a:spLocks noChangeShapeType="1"/>
            </p:cNvSpPr>
            <p:nvPr/>
          </p:nvSpPr>
          <p:spPr bwMode="auto">
            <a:xfrm>
              <a:off x="5919789" y="170607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3" name="Line 1411"/>
            <p:cNvSpPr>
              <a:spLocks noChangeShapeType="1"/>
            </p:cNvSpPr>
            <p:nvPr/>
          </p:nvSpPr>
          <p:spPr bwMode="auto">
            <a:xfrm flipV="1">
              <a:off x="61150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4" name="Line 1412"/>
            <p:cNvSpPr>
              <a:spLocks noChangeShapeType="1"/>
            </p:cNvSpPr>
            <p:nvPr/>
          </p:nvSpPr>
          <p:spPr bwMode="auto">
            <a:xfrm>
              <a:off x="61150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5" name="Line 1413"/>
            <p:cNvSpPr>
              <a:spLocks noChangeShapeType="1"/>
            </p:cNvSpPr>
            <p:nvPr/>
          </p:nvSpPr>
          <p:spPr bwMode="auto">
            <a:xfrm flipV="1">
              <a:off x="62325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6" name="Line 1414"/>
            <p:cNvSpPr>
              <a:spLocks noChangeShapeType="1"/>
            </p:cNvSpPr>
            <p:nvPr/>
          </p:nvSpPr>
          <p:spPr bwMode="auto">
            <a:xfrm>
              <a:off x="62325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7" name="Line 1415"/>
            <p:cNvSpPr>
              <a:spLocks noChangeShapeType="1"/>
            </p:cNvSpPr>
            <p:nvPr/>
          </p:nvSpPr>
          <p:spPr bwMode="auto">
            <a:xfrm flipV="1">
              <a:off x="63182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8" name="Line 1416"/>
            <p:cNvSpPr>
              <a:spLocks noChangeShapeType="1"/>
            </p:cNvSpPr>
            <p:nvPr/>
          </p:nvSpPr>
          <p:spPr bwMode="auto">
            <a:xfrm>
              <a:off x="63182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9" name="Line 1417"/>
            <p:cNvSpPr>
              <a:spLocks noChangeShapeType="1"/>
            </p:cNvSpPr>
            <p:nvPr/>
          </p:nvSpPr>
          <p:spPr bwMode="auto">
            <a:xfrm flipV="1">
              <a:off x="63817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0" name="Line 1418"/>
            <p:cNvSpPr>
              <a:spLocks noChangeShapeType="1"/>
            </p:cNvSpPr>
            <p:nvPr/>
          </p:nvSpPr>
          <p:spPr bwMode="auto">
            <a:xfrm>
              <a:off x="63817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1" name="Line 1419"/>
            <p:cNvSpPr>
              <a:spLocks noChangeShapeType="1"/>
            </p:cNvSpPr>
            <p:nvPr/>
          </p:nvSpPr>
          <p:spPr bwMode="auto">
            <a:xfrm flipV="1">
              <a:off x="642778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2" name="Line 1420"/>
            <p:cNvSpPr>
              <a:spLocks noChangeShapeType="1"/>
            </p:cNvSpPr>
            <p:nvPr/>
          </p:nvSpPr>
          <p:spPr bwMode="auto">
            <a:xfrm>
              <a:off x="642778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3" name="Line 1421"/>
            <p:cNvSpPr>
              <a:spLocks noChangeShapeType="1"/>
            </p:cNvSpPr>
            <p:nvPr/>
          </p:nvSpPr>
          <p:spPr bwMode="auto">
            <a:xfrm flipV="1">
              <a:off x="647541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4" name="Line 1422"/>
            <p:cNvSpPr>
              <a:spLocks noChangeShapeType="1"/>
            </p:cNvSpPr>
            <p:nvPr/>
          </p:nvSpPr>
          <p:spPr bwMode="auto">
            <a:xfrm>
              <a:off x="647541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5" name="Line 1423"/>
            <p:cNvSpPr>
              <a:spLocks noChangeShapeType="1"/>
            </p:cNvSpPr>
            <p:nvPr/>
          </p:nvSpPr>
          <p:spPr bwMode="auto">
            <a:xfrm flipV="1">
              <a:off x="651510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6" name="Line 1424"/>
            <p:cNvSpPr>
              <a:spLocks noChangeShapeType="1"/>
            </p:cNvSpPr>
            <p:nvPr/>
          </p:nvSpPr>
          <p:spPr bwMode="auto">
            <a:xfrm>
              <a:off x="651510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7" name="Line 1425"/>
            <p:cNvSpPr>
              <a:spLocks noChangeShapeType="1"/>
            </p:cNvSpPr>
            <p:nvPr/>
          </p:nvSpPr>
          <p:spPr bwMode="auto">
            <a:xfrm flipV="1">
              <a:off x="654526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8" name="Line 1426"/>
            <p:cNvSpPr>
              <a:spLocks noChangeShapeType="1"/>
            </p:cNvSpPr>
            <p:nvPr/>
          </p:nvSpPr>
          <p:spPr bwMode="auto">
            <a:xfrm>
              <a:off x="654526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9" name="Line 1427"/>
            <p:cNvSpPr>
              <a:spLocks noChangeShapeType="1"/>
            </p:cNvSpPr>
            <p:nvPr/>
          </p:nvSpPr>
          <p:spPr bwMode="auto">
            <a:xfrm flipV="1">
              <a:off x="657701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0" name="Line 1428"/>
            <p:cNvSpPr>
              <a:spLocks noChangeShapeType="1"/>
            </p:cNvSpPr>
            <p:nvPr/>
          </p:nvSpPr>
          <p:spPr bwMode="auto">
            <a:xfrm>
              <a:off x="657701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1" name="Line 1429"/>
            <p:cNvSpPr>
              <a:spLocks noChangeShapeType="1"/>
            </p:cNvSpPr>
            <p:nvPr/>
          </p:nvSpPr>
          <p:spPr bwMode="auto">
            <a:xfrm flipV="1">
              <a:off x="6577014" y="1413620"/>
              <a:ext cx="1588" cy="39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2" name="Line 1430"/>
            <p:cNvSpPr>
              <a:spLocks noChangeShapeType="1"/>
            </p:cNvSpPr>
            <p:nvPr/>
          </p:nvSpPr>
          <p:spPr bwMode="auto">
            <a:xfrm>
              <a:off x="6577014" y="170607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3" name="Line 1431"/>
            <p:cNvSpPr>
              <a:spLocks noChangeShapeType="1"/>
            </p:cNvSpPr>
            <p:nvPr/>
          </p:nvSpPr>
          <p:spPr bwMode="auto">
            <a:xfrm flipV="1">
              <a:off x="6780214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4" name="Line 1432"/>
            <p:cNvSpPr>
              <a:spLocks noChangeShapeType="1"/>
            </p:cNvSpPr>
            <p:nvPr/>
          </p:nvSpPr>
          <p:spPr bwMode="auto">
            <a:xfrm>
              <a:off x="6780214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5" name="Line 1433"/>
            <p:cNvSpPr>
              <a:spLocks noChangeShapeType="1"/>
            </p:cNvSpPr>
            <p:nvPr/>
          </p:nvSpPr>
          <p:spPr bwMode="auto">
            <a:xfrm flipV="1">
              <a:off x="68897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6" name="Line 1434"/>
            <p:cNvSpPr>
              <a:spLocks noChangeShapeType="1"/>
            </p:cNvSpPr>
            <p:nvPr/>
          </p:nvSpPr>
          <p:spPr bwMode="auto">
            <a:xfrm>
              <a:off x="68897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7" name="Line 1435"/>
            <p:cNvSpPr>
              <a:spLocks noChangeShapeType="1"/>
            </p:cNvSpPr>
            <p:nvPr/>
          </p:nvSpPr>
          <p:spPr bwMode="auto">
            <a:xfrm flipV="1">
              <a:off x="697547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8" name="Line 1436"/>
            <p:cNvSpPr>
              <a:spLocks noChangeShapeType="1"/>
            </p:cNvSpPr>
            <p:nvPr/>
          </p:nvSpPr>
          <p:spPr bwMode="auto">
            <a:xfrm>
              <a:off x="697547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9" name="Line 1437"/>
            <p:cNvSpPr>
              <a:spLocks noChangeShapeType="1"/>
            </p:cNvSpPr>
            <p:nvPr/>
          </p:nvSpPr>
          <p:spPr bwMode="auto">
            <a:xfrm flipV="1">
              <a:off x="703897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0" name="Line 1438"/>
            <p:cNvSpPr>
              <a:spLocks noChangeShapeType="1"/>
            </p:cNvSpPr>
            <p:nvPr/>
          </p:nvSpPr>
          <p:spPr bwMode="auto">
            <a:xfrm>
              <a:off x="703897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1" name="Line 1439"/>
            <p:cNvSpPr>
              <a:spLocks noChangeShapeType="1"/>
            </p:cNvSpPr>
            <p:nvPr/>
          </p:nvSpPr>
          <p:spPr bwMode="auto">
            <a:xfrm flipV="1">
              <a:off x="7092951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2" name="Line 1440"/>
            <p:cNvSpPr>
              <a:spLocks noChangeShapeType="1"/>
            </p:cNvSpPr>
            <p:nvPr/>
          </p:nvSpPr>
          <p:spPr bwMode="auto">
            <a:xfrm>
              <a:off x="7092951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3" name="Line 1441"/>
            <p:cNvSpPr>
              <a:spLocks noChangeShapeType="1"/>
            </p:cNvSpPr>
            <p:nvPr/>
          </p:nvSpPr>
          <p:spPr bwMode="auto">
            <a:xfrm flipV="1">
              <a:off x="713263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4" name="Line 1442"/>
            <p:cNvSpPr>
              <a:spLocks noChangeShapeType="1"/>
            </p:cNvSpPr>
            <p:nvPr/>
          </p:nvSpPr>
          <p:spPr bwMode="auto">
            <a:xfrm>
              <a:off x="713263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5" name="Line 1443"/>
            <p:cNvSpPr>
              <a:spLocks noChangeShapeType="1"/>
            </p:cNvSpPr>
            <p:nvPr/>
          </p:nvSpPr>
          <p:spPr bwMode="auto">
            <a:xfrm flipV="1">
              <a:off x="7170739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6" name="Line 1444"/>
            <p:cNvSpPr>
              <a:spLocks noChangeShapeType="1"/>
            </p:cNvSpPr>
            <p:nvPr/>
          </p:nvSpPr>
          <p:spPr bwMode="auto">
            <a:xfrm>
              <a:off x="7170739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7" name="Line 1445"/>
            <p:cNvSpPr>
              <a:spLocks noChangeShapeType="1"/>
            </p:cNvSpPr>
            <p:nvPr/>
          </p:nvSpPr>
          <p:spPr bwMode="auto">
            <a:xfrm flipV="1">
              <a:off x="721042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8" name="Line 1446"/>
            <p:cNvSpPr>
              <a:spLocks noChangeShapeType="1"/>
            </p:cNvSpPr>
            <p:nvPr/>
          </p:nvSpPr>
          <p:spPr bwMode="auto">
            <a:xfrm>
              <a:off x="721042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9" name="Line 1447"/>
            <p:cNvSpPr>
              <a:spLocks noChangeShapeType="1"/>
            </p:cNvSpPr>
            <p:nvPr/>
          </p:nvSpPr>
          <p:spPr bwMode="auto">
            <a:xfrm flipV="1">
              <a:off x="7242176" y="1429495"/>
              <a:ext cx="1588" cy="23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0" name="Line 1448"/>
            <p:cNvSpPr>
              <a:spLocks noChangeShapeType="1"/>
            </p:cNvSpPr>
            <p:nvPr/>
          </p:nvSpPr>
          <p:spPr bwMode="auto">
            <a:xfrm>
              <a:off x="7242176" y="170607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1" name="Line 1449"/>
            <p:cNvSpPr>
              <a:spLocks noChangeShapeType="1"/>
            </p:cNvSpPr>
            <p:nvPr/>
          </p:nvSpPr>
          <p:spPr bwMode="auto">
            <a:xfrm flipV="1">
              <a:off x="7242176" y="1413620"/>
              <a:ext cx="1588" cy="39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2" name="Line 1450"/>
            <p:cNvSpPr>
              <a:spLocks noChangeShapeType="1"/>
            </p:cNvSpPr>
            <p:nvPr/>
          </p:nvSpPr>
          <p:spPr bwMode="auto">
            <a:xfrm>
              <a:off x="7242176" y="170607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3" name="Line 1451"/>
            <p:cNvSpPr>
              <a:spLocks noChangeShapeType="1"/>
            </p:cNvSpPr>
            <p:nvPr/>
          </p:nvSpPr>
          <p:spPr bwMode="auto">
            <a:xfrm>
              <a:off x="3941764" y="1453307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4" name="Line 1452"/>
            <p:cNvSpPr>
              <a:spLocks noChangeShapeType="1"/>
            </p:cNvSpPr>
            <p:nvPr/>
          </p:nvSpPr>
          <p:spPr bwMode="auto">
            <a:xfrm flipH="1">
              <a:off x="7202489" y="1453307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5" name="Rectangle 1453"/>
            <p:cNvSpPr>
              <a:spLocks noChangeArrowheads="1"/>
            </p:cNvSpPr>
            <p:nvPr/>
          </p:nvSpPr>
          <p:spPr bwMode="auto">
            <a:xfrm>
              <a:off x="3693096" y="1399332"/>
              <a:ext cx="2308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-100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66" name="Line 1454"/>
            <p:cNvSpPr>
              <a:spLocks noChangeShapeType="1"/>
            </p:cNvSpPr>
            <p:nvPr/>
          </p:nvSpPr>
          <p:spPr bwMode="auto">
            <a:xfrm>
              <a:off x="3941764" y="1023095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7" name="Line 1455"/>
            <p:cNvSpPr>
              <a:spLocks noChangeShapeType="1"/>
            </p:cNvSpPr>
            <p:nvPr/>
          </p:nvSpPr>
          <p:spPr bwMode="auto">
            <a:xfrm flipH="1">
              <a:off x="7202489" y="1023095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8" name="Rectangle 1456"/>
            <p:cNvSpPr>
              <a:spLocks noChangeArrowheads="1"/>
            </p:cNvSpPr>
            <p:nvPr/>
          </p:nvSpPr>
          <p:spPr bwMode="auto">
            <a:xfrm>
              <a:off x="3739133" y="969120"/>
              <a:ext cx="16671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-50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69" name="Line 1457"/>
            <p:cNvSpPr>
              <a:spLocks noChangeShapeType="1"/>
            </p:cNvSpPr>
            <p:nvPr/>
          </p:nvSpPr>
          <p:spPr bwMode="auto">
            <a:xfrm>
              <a:off x="3941764" y="592882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0" name="Line 1458"/>
            <p:cNvSpPr>
              <a:spLocks noChangeShapeType="1"/>
            </p:cNvSpPr>
            <p:nvPr/>
          </p:nvSpPr>
          <p:spPr bwMode="auto">
            <a:xfrm flipH="1">
              <a:off x="7202489" y="592882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1" name="Rectangle 1459"/>
            <p:cNvSpPr>
              <a:spLocks noChangeArrowheads="1"/>
            </p:cNvSpPr>
            <p:nvPr/>
          </p:nvSpPr>
          <p:spPr bwMode="auto">
            <a:xfrm>
              <a:off x="3818508" y="538907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72" name="Line 1460"/>
            <p:cNvSpPr>
              <a:spLocks noChangeShapeType="1"/>
            </p:cNvSpPr>
            <p:nvPr/>
          </p:nvSpPr>
          <p:spPr bwMode="auto">
            <a:xfrm>
              <a:off x="3941764" y="170607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3" name="Line 1461"/>
            <p:cNvSpPr>
              <a:spLocks noChangeShapeType="1"/>
            </p:cNvSpPr>
            <p:nvPr/>
          </p:nvSpPr>
          <p:spPr bwMode="auto">
            <a:xfrm flipH="1">
              <a:off x="7202489" y="170607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4" name="Rectangle 1462"/>
            <p:cNvSpPr>
              <a:spLocks noChangeArrowheads="1"/>
            </p:cNvSpPr>
            <p:nvPr/>
          </p:nvSpPr>
          <p:spPr bwMode="auto">
            <a:xfrm>
              <a:off x="3770883" y="116632"/>
              <a:ext cx="1282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50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75" name="Line 1463"/>
            <p:cNvSpPr>
              <a:spLocks noChangeShapeType="1"/>
            </p:cNvSpPr>
            <p:nvPr/>
          </p:nvSpPr>
          <p:spPr bwMode="auto">
            <a:xfrm>
              <a:off x="3941764" y="162670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6" name="Line 1464"/>
            <p:cNvSpPr>
              <a:spLocks noChangeShapeType="1"/>
            </p:cNvSpPr>
            <p:nvPr/>
          </p:nvSpPr>
          <p:spPr bwMode="auto">
            <a:xfrm>
              <a:off x="3941764" y="1453307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7" name="Line 1465"/>
            <p:cNvSpPr>
              <a:spLocks noChangeShapeType="1"/>
            </p:cNvSpPr>
            <p:nvPr/>
          </p:nvSpPr>
          <p:spPr bwMode="auto">
            <a:xfrm flipV="1">
              <a:off x="7242176" y="162670"/>
              <a:ext cx="1588" cy="12906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8" name="Line 1466"/>
            <p:cNvSpPr>
              <a:spLocks noChangeShapeType="1"/>
            </p:cNvSpPr>
            <p:nvPr/>
          </p:nvSpPr>
          <p:spPr bwMode="auto">
            <a:xfrm flipV="1">
              <a:off x="3941764" y="162670"/>
              <a:ext cx="1588" cy="12906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9" name="Rectangle 1467"/>
            <p:cNvSpPr>
              <a:spLocks noChangeArrowheads="1"/>
            </p:cNvSpPr>
            <p:nvPr/>
          </p:nvSpPr>
          <p:spPr bwMode="auto">
            <a:xfrm>
              <a:off x="3923928" y="-69250"/>
              <a:ext cx="78867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Magnitude (dB)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80" name="Freeform 1468"/>
            <p:cNvSpPr>
              <a:spLocks/>
            </p:cNvSpPr>
            <p:nvPr/>
          </p:nvSpPr>
          <p:spPr bwMode="auto">
            <a:xfrm>
              <a:off x="3941764" y="592882"/>
              <a:ext cx="3292475" cy="868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98" y="0"/>
                </a:cxn>
                <a:cxn ang="0">
                  <a:pos x="148" y="0"/>
                </a:cxn>
                <a:cxn ang="0">
                  <a:pos x="202" y="0"/>
                </a:cxn>
                <a:cxn ang="0">
                  <a:pos x="256" y="0"/>
                </a:cxn>
                <a:cxn ang="0">
                  <a:pos x="305" y="0"/>
                </a:cxn>
                <a:cxn ang="0">
                  <a:pos x="359" y="0"/>
                </a:cxn>
                <a:cxn ang="0">
                  <a:pos x="409" y="0"/>
                </a:cxn>
                <a:cxn ang="0">
                  <a:pos x="463" y="0"/>
                </a:cxn>
                <a:cxn ang="0">
                  <a:pos x="517" y="0"/>
                </a:cxn>
                <a:cxn ang="0">
                  <a:pos x="566" y="0"/>
                </a:cxn>
                <a:cxn ang="0">
                  <a:pos x="621" y="0"/>
                </a:cxn>
                <a:cxn ang="0">
                  <a:pos x="675" y="0"/>
                </a:cxn>
                <a:cxn ang="0">
                  <a:pos x="724" y="0"/>
                </a:cxn>
                <a:cxn ang="0">
                  <a:pos x="778" y="0"/>
                </a:cxn>
                <a:cxn ang="0">
                  <a:pos x="827" y="0"/>
                </a:cxn>
                <a:cxn ang="0">
                  <a:pos x="882" y="0"/>
                </a:cxn>
                <a:cxn ang="0">
                  <a:pos x="936" y="0"/>
                </a:cxn>
                <a:cxn ang="0">
                  <a:pos x="985" y="10"/>
                </a:cxn>
                <a:cxn ang="0">
                  <a:pos x="1039" y="20"/>
                </a:cxn>
                <a:cxn ang="0">
                  <a:pos x="1089" y="45"/>
                </a:cxn>
                <a:cxn ang="0">
                  <a:pos x="1143" y="69"/>
                </a:cxn>
                <a:cxn ang="0">
                  <a:pos x="1197" y="94"/>
                </a:cxn>
                <a:cxn ang="0">
                  <a:pos x="1246" y="118"/>
                </a:cxn>
                <a:cxn ang="0">
                  <a:pos x="1300" y="148"/>
                </a:cxn>
                <a:cxn ang="0">
                  <a:pos x="1350" y="173"/>
                </a:cxn>
                <a:cxn ang="0">
                  <a:pos x="1404" y="197"/>
                </a:cxn>
                <a:cxn ang="0">
                  <a:pos x="1458" y="227"/>
                </a:cxn>
                <a:cxn ang="0">
                  <a:pos x="1507" y="251"/>
                </a:cxn>
                <a:cxn ang="0">
                  <a:pos x="1562" y="281"/>
                </a:cxn>
                <a:cxn ang="0">
                  <a:pos x="1611" y="306"/>
                </a:cxn>
                <a:cxn ang="0">
                  <a:pos x="1665" y="335"/>
                </a:cxn>
                <a:cxn ang="0">
                  <a:pos x="1719" y="360"/>
                </a:cxn>
                <a:cxn ang="0">
                  <a:pos x="1768" y="389"/>
                </a:cxn>
                <a:cxn ang="0">
                  <a:pos x="1823" y="414"/>
                </a:cxn>
                <a:cxn ang="0">
                  <a:pos x="1872" y="444"/>
                </a:cxn>
                <a:cxn ang="0">
                  <a:pos x="1916" y="463"/>
                </a:cxn>
                <a:cxn ang="0">
                  <a:pos x="2074" y="547"/>
                </a:cxn>
              </a:cxnLst>
              <a:rect l="0" t="0" r="r" b="b"/>
              <a:pathLst>
                <a:path w="2074" h="547">
                  <a:moveTo>
                    <a:pt x="0" y="0"/>
                  </a:moveTo>
                  <a:lnTo>
                    <a:pt x="44" y="0"/>
                  </a:lnTo>
                  <a:lnTo>
                    <a:pt x="98" y="0"/>
                  </a:lnTo>
                  <a:lnTo>
                    <a:pt x="148" y="0"/>
                  </a:lnTo>
                  <a:lnTo>
                    <a:pt x="202" y="0"/>
                  </a:lnTo>
                  <a:lnTo>
                    <a:pt x="256" y="0"/>
                  </a:lnTo>
                  <a:lnTo>
                    <a:pt x="305" y="0"/>
                  </a:lnTo>
                  <a:lnTo>
                    <a:pt x="359" y="0"/>
                  </a:lnTo>
                  <a:lnTo>
                    <a:pt x="409" y="0"/>
                  </a:lnTo>
                  <a:lnTo>
                    <a:pt x="463" y="0"/>
                  </a:lnTo>
                  <a:lnTo>
                    <a:pt x="517" y="0"/>
                  </a:lnTo>
                  <a:lnTo>
                    <a:pt x="566" y="0"/>
                  </a:lnTo>
                  <a:lnTo>
                    <a:pt x="621" y="0"/>
                  </a:lnTo>
                  <a:lnTo>
                    <a:pt x="675" y="0"/>
                  </a:lnTo>
                  <a:lnTo>
                    <a:pt x="724" y="0"/>
                  </a:lnTo>
                  <a:lnTo>
                    <a:pt x="778" y="0"/>
                  </a:lnTo>
                  <a:lnTo>
                    <a:pt x="827" y="0"/>
                  </a:lnTo>
                  <a:lnTo>
                    <a:pt x="882" y="0"/>
                  </a:lnTo>
                  <a:lnTo>
                    <a:pt x="936" y="0"/>
                  </a:lnTo>
                  <a:lnTo>
                    <a:pt x="985" y="10"/>
                  </a:lnTo>
                  <a:lnTo>
                    <a:pt x="1039" y="20"/>
                  </a:lnTo>
                  <a:lnTo>
                    <a:pt x="1089" y="45"/>
                  </a:lnTo>
                  <a:lnTo>
                    <a:pt x="1143" y="69"/>
                  </a:lnTo>
                  <a:lnTo>
                    <a:pt x="1197" y="94"/>
                  </a:lnTo>
                  <a:lnTo>
                    <a:pt x="1246" y="118"/>
                  </a:lnTo>
                  <a:lnTo>
                    <a:pt x="1300" y="148"/>
                  </a:lnTo>
                  <a:lnTo>
                    <a:pt x="1350" y="173"/>
                  </a:lnTo>
                  <a:lnTo>
                    <a:pt x="1404" y="197"/>
                  </a:lnTo>
                  <a:lnTo>
                    <a:pt x="1458" y="227"/>
                  </a:lnTo>
                  <a:lnTo>
                    <a:pt x="1507" y="251"/>
                  </a:lnTo>
                  <a:lnTo>
                    <a:pt x="1562" y="281"/>
                  </a:lnTo>
                  <a:lnTo>
                    <a:pt x="1611" y="306"/>
                  </a:lnTo>
                  <a:lnTo>
                    <a:pt x="1665" y="335"/>
                  </a:lnTo>
                  <a:lnTo>
                    <a:pt x="1719" y="360"/>
                  </a:lnTo>
                  <a:lnTo>
                    <a:pt x="1768" y="389"/>
                  </a:lnTo>
                  <a:lnTo>
                    <a:pt x="1823" y="414"/>
                  </a:lnTo>
                  <a:lnTo>
                    <a:pt x="1872" y="444"/>
                  </a:lnTo>
                  <a:lnTo>
                    <a:pt x="1916" y="463"/>
                  </a:lnTo>
                  <a:lnTo>
                    <a:pt x="2074" y="547"/>
                  </a:lnTo>
                </a:path>
              </a:pathLst>
            </a:cu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1" name="Freeform 1469"/>
            <p:cNvSpPr>
              <a:spLocks/>
            </p:cNvSpPr>
            <p:nvPr/>
          </p:nvSpPr>
          <p:spPr bwMode="auto">
            <a:xfrm>
              <a:off x="3941764" y="397620"/>
              <a:ext cx="3292475" cy="1063625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44" y="123"/>
                </a:cxn>
                <a:cxn ang="0">
                  <a:pos x="98" y="123"/>
                </a:cxn>
                <a:cxn ang="0">
                  <a:pos x="148" y="123"/>
                </a:cxn>
                <a:cxn ang="0">
                  <a:pos x="202" y="123"/>
                </a:cxn>
                <a:cxn ang="0">
                  <a:pos x="251" y="123"/>
                </a:cxn>
                <a:cxn ang="0">
                  <a:pos x="305" y="123"/>
                </a:cxn>
                <a:cxn ang="0">
                  <a:pos x="359" y="123"/>
                </a:cxn>
                <a:cxn ang="0">
                  <a:pos x="409" y="123"/>
                </a:cxn>
                <a:cxn ang="0">
                  <a:pos x="463" y="123"/>
                </a:cxn>
                <a:cxn ang="0">
                  <a:pos x="512" y="123"/>
                </a:cxn>
                <a:cxn ang="0">
                  <a:pos x="566" y="123"/>
                </a:cxn>
                <a:cxn ang="0">
                  <a:pos x="616" y="123"/>
                </a:cxn>
                <a:cxn ang="0">
                  <a:pos x="670" y="123"/>
                </a:cxn>
                <a:cxn ang="0">
                  <a:pos x="719" y="123"/>
                </a:cxn>
                <a:cxn ang="0">
                  <a:pos x="773" y="123"/>
                </a:cxn>
                <a:cxn ang="0">
                  <a:pos x="827" y="118"/>
                </a:cxn>
                <a:cxn ang="0">
                  <a:pos x="867" y="113"/>
                </a:cxn>
                <a:cxn ang="0">
                  <a:pos x="911" y="108"/>
                </a:cxn>
                <a:cxn ang="0">
                  <a:pos x="946" y="94"/>
                </a:cxn>
                <a:cxn ang="0">
                  <a:pos x="965" y="84"/>
                </a:cxn>
                <a:cxn ang="0">
                  <a:pos x="985" y="64"/>
                </a:cxn>
                <a:cxn ang="0">
                  <a:pos x="1000" y="44"/>
                </a:cxn>
                <a:cxn ang="0">
                  <a:pos x="1005" y="20"/>
                </a:cxn>
                <a:cxn ang="0">
                  <a:pos x="1015" y="0"/>
                </a:cxn>
                <a:cxn ang="0">
                  <a:pos x="1020" y="20"/>
                </a:cxn>
                <a:cxn ang="0">
                  <a:pos x="1029" y="49"/>
                </a:cxn>
                <a:cxn ang="0">
                  <a:pos x="1044" y="79"/>
                </a:cxn>
                <a:cxn ang="0">
                  <a:pos x="1059" y="103"/>
                </a:cxn>
                <a:cxn ang="0">
                  <a:pos x="1084" y="133"/>
                </a:cxn>
                <a:cxn ang="0">
                  <a:pos x="1118" y="158"/>
                </a:cxn>
                <a:cxn ang="0">
                  <a:pos x="1158" y="187"/>
                </a:cxn>
                <a:cxn ang="0">
                  <a:pos x="1192" y="207"/>
                </a:cxn>
                <a:cxn ang="0">
                  <a:pos x="1241" y="236"/>
                </a:cxn>
                <a:cxn ang="0">
                  <a:pos x="1295" y="266"/>
                </a:cxn>
                <a:cxn ang="0">
                  <a:pos x="1325" y="281"/>
                </a:cxn>
                <a:cxn ang="0">
                  <a:pos x="1345" y="291"/>
                </a:cxn>
                <a:cxn ang="0">
                  <a:pos x="1399" y="320"/>
                </a:cxn>
                <a:cxn ang="0">
                  <a:pos x="1448" y="345"/>
                </a:cxn>
                <a:cxn ang="0">
                  <a:pos x="1502" y="374"/>
                </a:cxn>
                <a:cxn ang="0">
                  <a:pos x="1557" y="399"/>
                </a:cxn>
                <a:cxn ang="0">
                  <a:pos x="1606" y="424"/>
                </a:cxn>
                <a:cxn ang="0">
                  <a:pos x="1660" y="453"/>
                </a:cxn>
                <a:cxn ang="0">
                  <a:pos x="1709" y="478"/>
                </a:cxn>
                <a:cxn ang="0">
                  <a:pos x="1764" y="507"/>
                </a:cxn>
                <a:cxn ang="0">
                  <a:pos x="1813" y="532"/>
                </a:cxn>
                <a:cxn ang="0">
                  <a:pos x="1867" y="562"/>
                </a:cxn>
                <a:cxn ang="0">
                  <a:pos x="1911" y="581"/>
                </a:cxn>
                <a:cxn ang="0">
                  <a:pos x="2074" y="670"/>
                </a:cxn>
              </a:cxnLst>
              <a:rect l="0" t="0" r="r" b="b"/>
              <a:pathLst>
                <a:path w="2074" h="670">
                  <a:moveTo>
                    <a:pt x="0" y="123"/>
                  </a:moveTo>
                  <a:lnTo>
                    <a:pt x="44" y="123"/>
                  </a:lnTo>
                  <a:lnTo>
                    <a:pt x="98" y="123"/>
                  </a:lnTo>
                  <a:lnTo>
                    <a:pt x="148" y="123"/>
                  </a:lnTo>
                  <a:lnTo>
                    <a:pt x="202" y="123"/>
                  </a:lnTo>
                  <a:lnTo>
                    <a:pt x="251" y="123"/>
                  </a:lnTo>
                  <a:lnTo>
                    <a:pt x="305" y="123"/>
                  </a:lnTo>
                  <a:lnTo>
                    <a:pt x="359" y="123"/>
                  </a:lnTo>
                  <a:lnTo>
                    <a:pt x="409" y="123"/>
                  </a:lnTo>
                  <a:lnTo>
                    <a:pt x="463" y="123"/>
                  </a:lnTo>
                  <a:lnTo>
                    <a:pt x="512" y="123"/>
                  </a:lnTo>
                  <a:lnTo>
                    <a:pt x="566" y="123"/>
                  </a:lnTo>
                  <a:lnTo>
                    <a:pt x="616" y="123"/>
                  </a:lnTo>
                  <a:lnTo>
                    <a:pt x="670" y="123"/>
                  </a:lnTo>
                  <a:lnTo>
                    <a:pt x="719" y="123"/>
                  </a:lnTo>
                  <a:lnTo>
                    <a:pt x="773" y="123"/>
                  </a:lnTo>
                  <a:lnTo>
                    <a:pt x="827" y="118"/>
                  </a:lnTo>
                  <a:lnTo>
                    <a:pt x="867" y="113"/>
                  </a:lnTo>
                  <a:lnTo>
                    <a:pt x="911" y="108"/>
                  </a:lnTo>
                  <a:lnTo>
                    <a:pt x="946" y="94"/>
                  </a:lnTo>
                  <a:lnTo>
                    <a:pt x="965" y="84"/>
                  </a:lnTo>
                  <a:lnTo>
                    <a:pt x="985" y="64"/>
                  </a:lnTo>
                  <a:lnTo>
                    <a:pt x="1000" y="44"/>
                  </a:lnTo>
                  <a:lnTo>
                    <a:pt x="1005" y="20"/>
                  </a:lnTo>
                  <a:lnTo>
                    <a:pt x="1015" y="0"/>
                  </a:lnTo>
                  <a:lnTo>
                    <a:pt x="1020" y="20"/>
                  </a:lnTo>
                  <a:lnTo>
                    <a:pt x="1029" y="49"/>
                  </a:lnTo>
                  <a:lnTo>
                    <a:pt x="1044" y="79"/>
                  </a:lnTo>
                  <a:lnTo>
                    <a:pt x="1059" y="103"/>
                  </a:lnTo>
                  <a:lnTo>
                    <a:pt x="1084" y="133"/>
                  </a:lnTo>
                  <a:lnTo>
                    <a:pt x="1118" y="158"/>
                  </a:lnTo>
                  <a:lnTo>
                    <a:pt x="1158" y="187"/>
                  </a:lnTo>
                  <a:lnTo>
                    <a:pt x="1192" y="207"/>
                  </a:lnTo>
                  <a:lnTo>
                    <a:pt x="1241" y="236"/>
                  </a:lnTo>
                  <a:lnTo>
                    <a:pt x="1295" y="266"/>
                  </a:lnTo>
                  <a:lnTo>
                    <a:pt x="1325" y="281"/>
                  </a:lnTo>
                  <a:lnTo>
                    <a:pt x="1345" y="291"/>
                  </a:lnTo>
                  <a:lnTo>
                    <a:pt x="1399" y="320"/>
                  </a:lnTo>
                  <a:lnTo>
                    <a:pt x="1448" y="345"/>
                  </a:lnTo>
                  <a:lnTo>
                    <a:pt x="1502" y="374"/>
                  </a:lnTo>
                  <a:lnTo>
                    <a:pt x="1557" y="399"/>
                  </a:lnTo>
                  <a:lnTo>
                    <a:pt x="1606" y="424"/>
                  </a:lnTo>
                  <a:lnTo>
                    <a:pt x="1660" y="453"/>
                  </a:lnTo>
                  <a:lnTo>
                    <a:pt x="1709" y="478"/>
                  </a:lnTo>
                  <a:lnTo>
                    <a:pt x="1764" y="507"/>
                  </a:lnTo>
                  <a:lnTo>
                    <a:pt x="1813" y="532"/>
                  </a:lnTo>
                  <a:lnTo>
                    <a:pt x="1867" y="562"/>
                  </a:lnTo>
                  <a:lnTo>
                    <a:pt x="1911" y="581"/>
                  </a:lnTo>
                  <a:lnTo>
                    <a:pt x="2074" y="67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2" name="Rectangle 1470"/>
            <p:cNvSpPr>
              <a:spLocks noChangeArrowheads="1"/>
            </p:cNvSpPr>
            <p:nvPr/>
          </p:nvSpPr>
          <p:spPr bwMode="auto">
            <a:xfrm>
              <a:off x="3941764" y="1782763"/>
              <a:ext cx="3300413" cy="1141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3" name="Rectangle 1471"/>
            <p:cNvSpPr>
              <a:spLocks noChangeArrowheads="1"/>
            </p:cNvSpPr>
            <p:nvPr/>
          </p:nvSpPr>
          <p:spPr bwMode="auto">
            <a:xfrm>
              <a:off x="3941764" y="1782763"/>
              <a:ext cx="3300413" cy="11414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4" name="Line 1472"/>
            <p:cNvSpPr>
              <a:spLocks noChangeShapeType="1"/>
            </p:cNvSpPr>
            <p:nvPr/>
          </p:nvSpPr>
          <p:spPr bwMode="auto">
            <a:xfrm>
              <a:off x="3941764" y="1782763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5" name="Line 1473"/>
            <p:cNvSpPr>
              <a:spLocks noChangeShapeType="1"/>
            </p:cNvSpPr>
            <p:nvPr/>
          </p:nvSpPr>
          <p:spPr bwMode="auto">
            <a:xfrm>
              <a:off x="3941764" y="2924175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6" name="Line 1474"/>
            <p:cNvSpPr>
              <a:spLocks noChangeShapeType="1"/>
            </p:cNvSpPr>
            <p:nvPr/>
          </p:nvSpPr>
          <p:spPr bwMode="auto">
            <a:xfrm flipV="1">
              <a:off x="7242176" y="1782763"/>
              <a:ext cx="1588" cy="11414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7" name="Line 1475"/>
            <p:cNvSpPr>
              <a:spLocks noChangeShapeType="1"/>
            </p:cNvSpPr>
            <p:nvPr/>
          </p:nvSpPr>
          <p:spPr bwMode="auto">
            <a:xfrm flipV="1">
              <a:off x="3941764" y="1782763"/>
              <a:ext cx="1588" cy="11414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8" name="Line 1476"/>
            <p:cNvSpPr>
              <a:spLocks noChangeShapeType="1"/>
            </p:cNvSpPr>
            <p:nvPr/>
          </p:nvSpPr>
          <p:spPr bwMode="auto">
            <a:xfrm>
              <a:off x="3941764" y="2924175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9" name="Line 1477"/>
            <p:cNvSpPr>
              <a:spLocks noChangeShapeType="1"/>
            </p:cNvSpPr>
            <p:nvPr/>
          </p:nvSpPr>
          <p:spPr bwMode="auto">
            <a:xfrm flipV="1">
              <a:off x="3941764" y="1782763"/>
              <a:ext cx="1588" cy="11414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0" name="Line 1478"/>
            <p:cNvSpPr>
              <a:spLocks noChangeShapeType="1"/>
            </p:cNvSpPr>
            <p:nvPr/>
          </p:nvSpPr>
          <p:spPr bwMode="auto">
            <a:xfrm flipV="1">
              <a:off x="3941764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1" name="Line 1479"/>
            <p:cNvSpPr>
              <a:spLocks noChangeShapeType="1"/>
            </p:cNvSpPr>
            <p:nvPr/>
          </p:nvSpPr>
          <p:spPr bwMode="auto">
            <a:xfrm>
              <a:off x="3941764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2" name="Line 1480"/>
            <p:cNvSpPr>
              <a:spLocks noChangeShapeType="1"/>
            </p:cNvSpPr>
            <p:nvPr/>
          </p:nvSpPr>
          <p:spPr bwMode="auto">
            <a:xfrm flipV="1">
              <a:off x="3941764" y="2886075"/>
              <a:ext cx="1588" cy="38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3" name="Line 1481"/>
            <p:cNvSpPr>
              <a:spLocks noChangeShapeType="1"/>
            </p:cNvSpPr>
            <p:nvPr/>
          </p:nvSpPr>
          <p:spPr bwMode="auto">
            <a:xfrm>
              <a:off x="3941764" y="1782763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4" name="Rectangle 1482"/>
            <p:cNvSpPr>
              <a:spLocks noChangeArrowheads="1"/>
            </p:cNvSpPr>
            <p:nvPr/>
          </p:nvSpPr>
          <p:spPr bwMode="auto">
            <a:xfrm>
              <a:off x="3830316" y="29876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95" name="Rectangle 1483"/>
            <p:cNvSpPr>
              <a:spLocks noChangeArrowheads="1"/>
            </p:cNvSpPr>
            <p:nvPr/>
          </p:nvSpPr>
          <p:spPr bwMode="auto">
            <a:xfrm>
              <a:off x="3965576" y="2947988"/>
              <a:ext cx="9137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96" name="Line 1484"/>
            <p:cNvSpPr>
              <a:spLocks noChangeShapeType="1"/>
            </p:cNvSpPr>
            <p:nvPr/>
          </p:nvSpPr>
          <p:spPr bwMode="auto">
            <a:xfrm flipV="1">
              <a:off x="4137026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7" name="Line 1485"/>
            <p:cNvSpPr>
              <a:spLocks noChangeShapeType="1"/>
            </p:cNvSpPr>
            <p:nvPr/>
          </p:nvSpPr>
          <p:spPr bwMode="auto">
            <a:xfrm>
              <a:off x="4137026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8" name="Line 1486"/>
            <p:cNvSpPr>
              <a:spLocks noChangeShapeType="1"/>
            </p:cNvSpPr>
            <p:nvPr/>
          </p:nvSpPr>
          <p:spPr bwMode="auto">
            <a:xfrm flipV="1">
              <a:off x="4254501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9" name="Line 1487"/>
            <p:cNvSpPr>
              <a:spLocks noChangeShapeType="1"/>
            </p:cNvSpPr>
            <p:nvPr/>
          </p:nvSpPr>
          <p:spPr bwMode="auto">
            <a:xfrm>
              <a:off x="4254501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0" name="Line 1488"/>
            <p:cNvSpPr>
              <a:spLocks noChangeShapeType="1"/>
            </p:cNvSpPr>
            <p:nvPr/>
          </p:nvSpPr>
          <p:spPr bwMode="auto">
            <a:xfrm flipV="1">
              <a:off x="43322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1" name="Line 1489"/>
            <p:cNvSpPr>
              <a:spLocks noChangeShapeType="1"/>
            </p:cNvSpPr>
            <p:nvPr/>
          </p:nvSpPr>
          <p:spPr bwMode="auto">
            <a:xfrm>
              <a:off x="433228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2" name="Line 1490"/>
            <p:cNvSpPr>
              <a:spLocks noChangeShapeType="1"/>
            </p:cNvSpPr>
            <p:nvPr/>
          </p:nvSpPr>
          <p:spPr bwMode="auto">
            <a:xfrm flipV="1">
              <a:off x="43957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3" name="Line 1491"/>
            <p:cNvSpPr>
              <a:spLocks noChangeShapeType="1"/>
            </p:cNvSpPr>
            <p:nvPr/>
          </p:nvSpPr>
          <p:spPr bwMode="auto">
            <a:xfrm>
              <a:off x="439578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4" name="Line 1492"/>
            <p:cNvSpPr>
              <a:spLocks noChangeShapeType="1"/>
            </p:cNvSpPr>
            <p:nvPr/>
          </p:nvSpPr>
          <p:spPr bwMode="auto">
            <a:xfrm flipV="1">
              <a:off x="4449764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5" name="Line 1493"/>
            <p:cNvSpPr>
              <a:spLocks noChangeShapeType="1"/>
            </p:cNvSpPr>
            <p:nvPr/>
          </p:nvSpPr>
          <p:spPr bwMode="auto">
            <a:xfrm>
              <a:off x="4449764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6" name="Line 1494"/>
            <p:cNvSpPr>
              <a:spLocks noChangeShapeType="1"/>
            </p:cNvSpPr>
            <p:nvPr/>
          </p:nvSpPr>
          <p:spPr bwMode="auto">
            <a:xfrm flipV="1">
              <a:off x="44973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7" name="Line 1495"/>
            <p:cNvSpPr>
              <a:spLocks noChangeShapeType="1"/>
            </p:cNvSpPr>
            <p:nvPr/>
          </p:nvSpPr>
          <p:spPr bwMode="auto">
            <a:xfrm>
              <a:off x="449738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8" name="Line 1496"/>
            <p:cNvSpPr>
              <a:spLocks noChangeShapeType="1"/>
            </p:cNvSpPr>
            <p:nvPr/>
          </p:nvSpPr>
          <p:spPr bwMode="auto">
            <a:xfrm flipV="1">
              <a:off x="45354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9" name="Line 1497"/>
            <p:cNvSpPr>
              <a:spLocks noChangeShapeType="1"/>
            </p:cNvSpPr>
            <p:nvPr/>
          </p:nvSpPr>
          <p:spPr bwMode="auto">
            <a:xfrm>
              <a:off x="453548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0" name="Line 1498"/>
            <p:cNvSpPr>
              <a:spLocks noChangeShapeType="1"/>
            </p:cNvSpPr>
            <p:nvPr/>
          </p:nvSpPr>
          <p:spPr bwMode="auto">
            <a:xfrm flipV="1">
              <a:off x="456723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1" name="Line 1499"/>
            <p:cNvSpPr>
              <a:spLocks noChangeShapeType="1"/>
            </p:cNvSpPr>
            <p:nvPr/>
          </p:nvSpPr>
          <p:spPr bwMode="auto">
            <a:xfrm>
              <a:off x="456723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2" name="Line 1500"/>
            <p:cNvSpPr>
              <a:spLocks noChangeShapeType="1"/>
            </p:cNvSpPr>
            <p:nvPr/>
          </p:nvSpPr>
          <p:spPr bwMode="auto">
            <a:xfrm flipV="1">
              <a:off x="45989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3" name="Line 1501"/>
            <p:cNvSpPr>
              <a:spLocks noChangeShapeType="1"/>
            </p:cNvSpPr>
            <p:nvPr/>
          </p:nvSpPr>
          <p:spPr bwMode="auto">
            <a:xfrm>
              <a:off x="459898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4" name="Line 1502"/>
            <p:cNvSpPr>
              <a:spLocks noChangeShapeType="1"/>
            </p:cNvSpPr>
            <p:nvPr/>
          </p:nvSpPr>
          <p:spPr bwMode="auto">
            <a:xfrm flipV="1">
              <a:off x="4598989" y="2886075"/>
              <a:ext cx="1588" cy="38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5" name="Line 1503"/>
            <p:cNvSpPr>
              <a:spLocks noChangeShapeType="1"/>
            </p:cNvSpPr>
            <p:nvPr/>
          </p:nvSpPr>
          <p:spPr bwMode="auto">
            <a:xfrm>
              <a:off x="4598989" y="1782763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6" name="Rectangle 1504"/>
            <p:cNvSpPr>
              <a:spLocks noChangeArrowheads="1"/>
            </p:cNvSpPr>
            <p:nvPr/>
          </p:nvSpPr>
          <p:spPr bwMode="auto">
            <a:xfrm>
              <a:off x="4495479" y="29876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17" name="Rectangle 1505"/>
            <p:cNvSpPr>
              <a:spLocks noChangeArrowheads="1"/>
            </p:cNvSpPr>
            <p:nvPr/>
          </p:nvSpPr>
          <p:spPr bwMode="auto">
            <a:xfrm>
              <a:off x="4629151" y="2947988"/>
              <a:ext cx="577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18" name="Line 1506"/>
            <p:cNvSpPr>
              <a:spLocks noChangeShapeType="1"/>
            </p:cNvSpPr>
            <p:nvPr/>
          </p:nvSpPr>
          <p:spPr bwMode="auto">
            <a:xfrm flipV="1">
              <a:off x="4794251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9" name="Line 1507"/>
            <p:cNvSpPr>
              <a:spLocks noChangeShapeType="1"/>
            </p:cNvSpPr>
            <p:nvPr/>
          </p:nvSpPr>
          <p:spPr bwMode="auto">
            <a:xfrm>
              <a:off x="4794251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0" name="Line 1508"/>
            <p:cNvSpPr>
              <a:spLocks noChangeShapeType="1"/>
            </p:cNvSpPr>
            <p:nvPr/>
          </p:nvSpPr>
          <p:spPr bwMode="auto">
            <a:xfrm flipV="1">
              <a:off x="4911726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1" name="Line 1509"/>
            <p:cNvSpPr>
              <a:spLocks noChangeShapeType="1"/>
            </p:cNvSpPr>
            <p:nvPr/>
          </p:nvSpPr>
          <p:spPr bwMode="auto">
            <a:xfrm>
              <a:off x="4911726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2" name="Line 1510"/>
            <p:cNvSpPr>
              <a:spLocks noChangeShapeType="1"/>
            </p:cNvSpPr>
            <p:nvPr/>
          </p:nvSpPr>
          <p:spPr bwMode="auto">
            <a:xfrm flipV="1">
              <a:off x="4997451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3" name="Line 1511"/>
            <p:cNvSpPr>
              <a:spLocks noChangeShapeType="1"/>
            </p:cNvSpPr>
            <p:nvPr/>
          </p:nvSpPr>
          <p:spPr bwMode="auto">
            <a:xfrm>
              <a:off x="4997451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4" name="Line 1512"/>
            <p:cNvSpPr>
              <a:spLocks noChangeShapeType="1"/>
            </p:cNvSpPr>
            <p:nvPr/>
          </p:nvSpPr>
          <p:spPr bwMode="auto">
            <a:xfrm flipV="1">
              <a:off x="5059364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5" name="Line 1513"/>
            <p:cNvSpPr>
              <a:spLocks noChangeShapeType="1"/>
            </p:cNvSpPr>
            <p:nvPr/>
          </p:nvSpPr>
          <p:spPr bwMode="auto">
            <a:xfrm>
              <a:off x="5059364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6" name="Line 1514"/>
            <p:cNvSpPr>
              <a:spLocks noChangeShapeType="1"/>
            </p:cNvSpPr>
            <p:nvPr/>
          </p:nvSpPr>
          <p:spPr bwMode="auto">
            <a:xfrm flipV="1">
              <a:off x="5114926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7" name="Line 1515"/>
            <p:cNvSpPr>
              <a:spLocks noChangeShapeType="1"/>
            </p:cNvSpPr>
            <p:nvPr/>
          </p:nvSpPr>
          <p:spPr bwMode="auto">
            <a:xfrm>
              <a:off x="5114926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8" name="Line 1516"/>
            <p:cNvSpPr>
              <a:spLocks noChangeShapeType="1"/>
            </p:cNvSpPr>
            <p:nvPr/>
          </p:nvSpPr>
          <p:spPr bwMode="auto">
            <a:xfrm flipV="1">
              <a:off x="5153026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9" name="Line 1517"/>
            <p:cNvSpPr>
              <a:spLocks noChangeShapeType="1"/>
            </p:cNvSpPr>
            <p:nvPr/>
          </p:nvSpPr>
          <p:spPr bwMode="auto">
            <a:xfrm>
              <a:off x="5153026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0" name="Line 1518"/>
            <p:cNvSpPr>
              <a:spLocks noChangeShapeType="1"/>
            </p:cNvSpPr>
            <p:nvPr/>
          </p:nvSpPr>
          <p:spPr bwMode="auto">
            <a:xfrm flipV="1">
              <a:off x="5192714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1" name="Line 1519"/>
            <p:cNvSpPr>
              <a:spLocks noChangeShapeType="1"/>
            </p:cNvSpPr>
            <p:nvPr/>
          </p:nvSpPr>
          <p:spPr bwMode="auto">
            <a:xfrm>
              <a:off x="5192714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2" name="Line 1520"/>
            <p:cNvSpPr>
              <a:spLocks noChangeShapeType="1"/>
            </p:cNvSpPr>
            <p:nvPr/>
          </p:nvSpPr>
          <p:spPr bwMode="auto">
            <a:xfrm flipV="1">
              <a:off x="5224464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3" name="Line 1521"/>
            <p:cNvSpPr>
              <a:spLocks noChangeShapeType="1"/>
            </p:cNvSpPr>
            <p:nvPr/>
          </p:nvSpPr>
          <p:spPr bwMode="auto">
            <a:xfrm>
              <a:off x="5224464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4" name="Line 1522"/>
            <p:cNvSpPr>
              <a:spLocks noChangeShapeType="1"/>
            </p:cNvSpPr>
            <p:nvPr/>
          </p:nvSpPr>
          <p:spPr bwMode="auto">
            <a:xfrm flipV="1">
              <a:off x="5254626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5" name="Line 1523"/>
            <p:cNvSpPr>
              <a:spLocks noChangeShapeType="1"/>
            </p:cNvSpPr>
            <p:nvPr/>
          </p:nvSpPr>
          <p:spPr bwMode="auto">
            <a:xfrm>
              <a:off x="5254626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6" name="Line 1524"/>
            <p:cNvSpPr>
              <a:spLocks noChangeShapeType="1"/>
            </p:cNvSpPr>
            <p:nvPr/>
          </p:nvSpPr>
          <p:spPr bwMode="auto">
            <a:xfrm flipV="1">
              <a:off x="5254626" y="2886075"/>
              <a:ext cx="1588" cy="38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7" name="Line 1525"/>
            <p:cNvSpPr>
              <a:spLocks noChangeShapeType="1"/>
            </p:cNvSpPr>
            <p:nvPr/>
          </p:nvSpPr>
          <p:spPr bwMode="auto">
            <a:xfrm>
              <a:off x="5254626" y="1782763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8" name="Rectangle 1526"/>
            <p:cNvSpPr>
              <a:spLocks noChangeArrowheads="1"/>
            </p:cNvSpPr>
            <p:nvPr/>
          </p:nvSpPr>
          <p:spPr bwMode="auto">
            <a:xfrm>
              <a:off x="5152704" y="29876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39" name="Rectangle 1527"/>
            <p:cNvSpPr>
              <a:spLocks noChangeArrowheads="1"/>
            </p:cNvSpPr>
            <p:nvPr/>
          </p:nvSpPr>
          <p:spPr bwMode="auto">
            <a:xfrm>
              <a:off x="5286376" y="2947988"/>
              <a:ext cx="577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40" name="Line 1528"/>
            <p:cNvSpPr>
              <a:spLocks noChangeShapeType="1"/>
            </p:cNvSpPr>
            <p:nvPr/>
          </p:nvSpPr>
          <p:spPr bwMode="auto">
            <a:xfrm flipV="1">
              <a:off x="5459414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1" name="Line 1529"/>
            <p:cNvSpPr>
              <a:spLocks noChangeShapeType="1"/>
            </p:cNvSpPr>
            <p:nvPr/>
          </p:nvSpPr>
          <p:spPr bwMode="auto">
            <a:xfrm>
              <a:off x="5459414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2" name="Line 1530"/>
            <p:cNvSpPr>
              <a:spLocks noChangeShapeType="1"/>
            </p:cNvSpPr>
            <p:nvPr/>
          </p:nvSpPr>
          <p:spPr bwMode="auto">
            <a:xfrm flipV="1">
              <a:off x="5575301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3" name="Line 1531"/>
            <p:cNvSpPr>
              <a:spLocks noChangeShapeType="1"/>
            </p:cNvSpPr>
            <p:nvPr/>
          </p:nvSpPr>
          <p:spPr bwMode="auto">
            <a:xfrm>
              <a:off x="5575301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4" name="Line 1532"/>
            <p:cNvSpPr>
              <a:spLocks noChangeShapeType="1"/>
            </p:cNvSpPr>
            <p:nvPr/>
          </p:nvSpPr>
          <p:spPr bwMode="auto">
            <a:xfrm flipV="1">
              <a:off x="5654676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5" name="Line 1533"/>
            <p:cNvSpPr>
              <a:spLocks noChangeShapeType="1"/>
            </p:cNvSpPr>
            <p:nvPr/>
          </p:nvSpPr>
          <p:spPr bwMode="auto">
            <a:xfrm>
              <a:off x="5654676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6" name="Line 1534"/>
            <p:cNvSpPr>
              <a:spLocks noChangeShapeType="1"/>
            </p:cNvSpPr>
            <p:nvPr/>
          </p:nvSpPr>
          <p:spPr bwMode="auto">
            <a:xfrm flipV="1">
              <a:off x="57165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7" name="Line 1535"/>
            <p:cNvSpPr>
              <a:spLocks noChangeShapeType="1"/>
            </p:cNvSpPr>
            <p:nvPr/>
          </p:nvSpPr>
          <p:spPr bwMode="auto">
            <a:xfrm>
              <a:off x="5716589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8" name="Line 1536"/>
            <p:cNvSpPr>
              <a:spLocks noChangeShapeType="1"/>
            </p:cNvSpPr>
            <p:nvPr/>
          </p:nvSpPr>
          <p:spPr bwMode="auto">
            <a:xfrm flipV="1">
              <a:off x="5772151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9" name="Line 1537"/>
            <p:cNvSpPr>
              <a:spLocks noChangeShapeType="1"/>
            </p:cNvSpPr>
            <p:nvPr/>
          </p:nvSpPr>
          <p:spPr bwMode="auto">
            <a:xfrm>
              <a:off x="5772151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0" name="Line 1538"/>
            <p:cNvSpPr>
              <a:spLocks noChangeShapeType="1"/>
            </p:cNvSpPr>
            <p:nvPr/>
          </p:nvSpPr>
          <p:spPr bwMode="auto">
            <a:xfrm flipV="1">
              <a:off x="5818189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2" name="Line 1540"/>
            <p:cNvSpPr>
              <a:spLocks noChangeShapeType="1"/>
            </p:cNvSpPr>
            <p:nvPr/>
          </p:nvSpPr>
          <p:spPr bwMode="auto">
            <a:xfrm>
              <a:off x="5818188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3" name="Line 1541"/>
            <p:cNvSpPr>
              <a:spLocks noChangeShapeType="1"/>
            </p:cNvSpPr>
            <p:nvPr/>
          </p:nvSpPr>
          <p:spPr bwMode="auto">
            <a:xfrm flipV="1">
              <a:off x="585787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4" name="Line 1542"/>
            <p:cNvSpPr>
              <a:spLocks noChangeShapeType="1"/>
            </p:cNvSpPr>
            <p:nvPr/>
          </p:nvSpPr>
          <p:spPr bwMode="auto">
            <a:xfrm>
              <a:off x="585787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5" name="Line 1543"/>
            <p:cNvSpPr>
              <a:spLocks noChangeShapeType="1"/>
            </p:cNvSpPr>
            <p:nvPr/>
          </p:nvSpPr>
          <p:spPr bwMode="auto">
            <a:xfrm flipV="1">
              <a:off x="588962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6" name="Line 1544"/>
            <p:cNvSpPr>
              <a:spLocks noChangeShapeType="1"/>
            </p:cNvSpPr>
            <p:nvPr/>
          </p:nvSpPr>
          <p:spPr bwMode="auto">
            <a:xfrm>
              <a:off x="588962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7" name="Line 1545"/>
            <p:cNvSpPr>
              <a:spLocks noChangeShapeType="1"/>
            </p:cNvSpPr>
            <p:nvPr/>
          </p:nvSpPr>
          <p:spPr bwMode="auto">
            <a:xfrm flipV="1">
              <a:off x="5919788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8" name="Line 1546"/>
            <p:cNvSpPr>
              <a:spLocks noChangeShapeType="1"/>
            </p:cNvSpPr>
            <p:nvPr/>
          </p:nvSpPr>
          <p:spPr bwMode="auto">
            <a:xfrm>
              <a:off x="5919788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9" name="Line 1547"/>
            <p:cNvSpPr>
              <a:spLocks noChangeShapeType="1"/>
            </p:cNvSpPr>
            <p:nvPr/>
          </p:nvSpPr>
          <p:spPr bwMode="auto">
            <a:xfrm flipV="1">
              <a:off x="5919788" y="2886075"/>
              <a:ext cx="1588" cy="38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0" name="Line 1548"/>
            <p:cNvSpPr>
              <a:spLocks noChangeShapeType="1"/>
            </p:cNvSpPr>
            <p:nvPr/>
          </p:nvSpPr>
          <p:spPr bwMode="auto">
            <a:xfrm>
              <a:off x="5919788" y="1782763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1" name="Rectangle 1549"/>
            <p:cNvSpPr>
              <a:spLocks noChangeArrowheads="1"/>
            </p:cNvSpPr>
            <p:nvPr/>
          </p:nvSpPr>
          <p:spPr bwMode="auto">
            <a:xfrm>
              <a:off x="5817865" y="29876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62" name="Rectangle 1550"/>
            <p:cNvSpPr>
              <a:spLocks noChangeArrowheads="1"/>
            </p:cNvSpPr>
            <p:nvPr/>
          </p:nvSpPr>
          <p:spPr bwMode="auto">
            <a:xfrm>
              <a:off x="5951538" y="2947988"/>
              <a:ext cx="577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63" name="Line 1551"/>
            <p:cNvSpPr>
              <a:spLocks noChangeShapeType="1"/>
            </p:cNvSpPr>
            <p:nvPr/>
          </p:nvSpPr>
          <p:spPr bwMode="auto">
            <a:xfrm flipV="1">
              <a:off x="6115050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4" name="Line 1552"/>
            <p:cNvSpPr>
              <a:spLocks noChangeShapeType="1"/>
            </p:cNvSpPr>
            <p:nvPr/>
          </p:nvSpPr>
          <p:spPr bwMode="auto">
            <a:xfrm>
              <a:off x="6115050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5" name="Line 1553"/>
            <p:cNvSpPr>
              <a:spLocks noChangeShapeType="1"/>
            </p:cNvSpPr>
            <p:nvPr/>
          </p:nvSpPr>
          <p:spPr bwMode="auto">
            <a:xfrm flipV="1">
              <a:off x="623252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6" name="Line 1554"/>
            <p:cNvSpPr>
              <a:spLocks noChangeShapeType="1"/>
            </p:cNvSpPr>
            <p:nvPr/>
          </p:nvSpPr>
          <p:spPr bwMode="auto">
            <a:xfrm>
              <a:off x="623252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7" name="Line 1555"/>
            <p:cNvSpPr>
              <a:spLocks noChangeShapeType="1"/>
            </p:cNvSpPr>
            <p:nvPr/>
          </p:nvSpPr>
          <p:spPr bwMode="auto">
            <a:xfrm flipV="1">
              <a:off x="6318250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8" name="Line 1556"/>
            <p:cNvSpPr>
              <a:spLocks noChangeShapeType="1"/>
            </p:cNvSpPr>
            <p:nvPr/>
          </p:nvSpPr>
          <p:spPr bwMode="auto">
            <a:xfrm>
              <a:off x="6318250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9" name="Line 1557"/>
            <p:cNvSpPr>
              <a:spLocks noChangeShapeType="1"/>
            </p:cNvSpPr>
            <p:nvPr/>
          </p:nvSpPr>
          <p:spPr bwMode="auto">
            <a:xfrm flipV="1">
              <a:off x="6381750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0" name="Line 1558"/>
            <p:cNvSpPr>
              <a:spLocks noChangeShapeType="1"/>
            </p:cNvSpPr>
            <p:nvPr/>
          </p:nvSpPr>
          <p:spPr bwMode="auto">
            <a:xfrm>
              <a:off x="6381750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1" name="Line 1559"/>
            <p:cNvSpPr>
              <a:spLocks noChangeShapeType="1"/>
            </p:cNvSpPr>
            <p:nvPr/>
          </p:nvSpPr>
          <p:spPr bwMode="auto">
            <a:xfrm flipV="1">
              <a:off x="6427788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2" name="Line 1560"/>
            <p:cNvSpPr>
              <a:spLocks noChangeShapeType="1"/>
            </p:cNvSpPr>
            <p:nvPr/>
          </p:nvSpPr>
          <p:spPr bwMode="auto">
            <a:xfrm>
              <a:off x="6427788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3" name="Line 1561"/>
            <p:cNvSpPr>
              <a:spLocks noChangeShapeType="1"/>
            </p:cNvSpPr>
            <p:nvPr/>
          </p:nvSpPr>
          <p:spPr bwMode="auto">
            <a:xfrm flipV="1">
              <a:off x="6475413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4" name="Line 1562"/>
            <p:cNvSpPr>
              <a:spLocks noChangeShapeType="1"/>
            </p:cNvSpPr>
            <p:nvPr/>
          </p:nvSpPr>
          <p:spPr bwMode="auto">
            <a:xfrm>
              <a:off x="6475413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5" name="Line 1563"/>
            <p:cNvSpPr>
              <a:spLocks noChangeShapeType="1"/>
            </p:cNvSpPr>
            <p:nvPr/>
          </p:nvSpPr>
          <p:spPr bwMode="auto">
            <a:xfrm flipV="1">
              <a:off x="6515100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6" name="Line 1564"/>
            <p:cNvSpPr>
              <a:spLocks noChangeShapeType="1"/>
            </p:cNvSpPr>
            <p:nvPr/>
          </p:nvSpPr>
          <p:spPr bwMode="auto">
            <a:xfrm>
              <a:off x="6515100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7" name="Line 1565"/>
            <p:cNvSpPr>
              <a:spLocks noChangeShapeType="1"/>
            </p:cNvSpPr>
            <p:nvPr/>
          </p:nvSpPr>
          <p:spPr bwMode="auto">
            <a:xfrm flipV="1">
              <a:off x="6545263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8" name="Line 1566"/>
            <p:cNvSpPr>
              <a:spLocks noChangeShapeType="1"/>
            </p:cNvSpPr>
            <p:nvPr/>
          </p:nvSpPr>
          <p:spPr bwMode="auto">
            <a:xfrm>
              <a:off x="6545263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9" name="Line 1567"/>
            <p:cNvSpPr>
              <a:spLocks noChangeShapeType="1"/>
            </p:cNvSpPr>
            <p:nvPr/>
          </p:nvSpPr>
          <p:spPr bwMode="auto">
            <a:xfrm flipV="1">
              <a:off x="6577013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0" name="Line 1568"/>
            <p:cNvSpPr>
              <a:spLocks noChangeShapeType="1"/>
            </p:cNvSpPr>
            <p:nvPr/>
          </p:nvSpPr>
          <p:spPr bwMode="auto">
            <a:xfrm>
              <a:off x="6577013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1" name="Line 1569"/>
            <p:cNvSpPr>
              <a:spLocks noChangeShapeType="1"/>
            </p:cNvSpPr>
            <p:nvPr/>
          </p:nvSpPr>
          <p:spPr bwMode="auto">
            <a:xfrm flipV="1">
              <a:off x="6577013" y="2886075"/>
              <a:ext cx="1588" cy="38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2" name="Line 1570"/>
            <p:cNvSpPr>
              <a:spLocks noChangeShapeType="1"/>
            </p:cNvSpPr>
            <p:nvPr/>
          </p:nvSpPr>
          <p:spPr bwMode="auto">
            <a:xfrm>
              <a:off x="6577013" y="1782763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3" name="Rectangle 1571"/>
            <p:cNvSpPr>
              <a:spLocks noChangeArrowheads="1"/>
            </p:cNvSpPr>
            <p:nvPr/>
          </p:nvSpPr>
          <p:spPr bwMode="auto">
            <a:xfrm>
              <a:off x="6475090" y="29876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84" name="Rectangle 1572"/>
            <p:cNvSpPr>
              <a:spLocks noChangeArrowheads="1"/>
            </p:cNvSpPr>
            <p:nvPr/>
          </p:nvSpPr>
          <p:spPr bwMode="auto">
            <a:xfrm>
              <a:off x="6608763" y="2947988"/>
              <a:ext cx="577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85" name="Line 1573"/>
            <p:cNvSpPr>
              <a:spLocks noChangeShapeType="1"/>
            </p:cNvSpPr>
            <p:nvPr/>
          </p:nvSpPr>
          <p:spPr bwMode="auto">
            <a:xfrm flipV="1">
              <a:off x="6780213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6" name="Line 1574"/>
            <p:cNvSpPr>
              <a:spLocks noChangeShapeType="1"/>
            </p:cNvSpPr>
            <p:nvPr/>
          </p:nvSpPr>
          <p:spPr bwMode="auto">
            <a:xfrm>
              <a:off x="6780213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7" name="Line 1575"/>
            <p:cNvSpPr>
              <a:spLocks noChangeShapeType="1"/>
            </p:cNvSpPr>
            <p:nvPr/>
          </p:nvSpPr>
          <p:spPr bwMode="auto">
            <a:xfrm flipV="1">
              <a:off x="6889750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8" name="Line 1576"/>
            <p:cNvSpPr>
              <a:spLocks noChangeShapeType="1"/>
            </p:cNvSpPr>
            <p:nvPr/>
          </p:nvSpPr>
          <p:spPr bwMode="auto">
            <a:xfrm>
              <a:off x="6889750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9" name="Line 1577"/>
            <p:cNvSpPr>
              <a:spLocks noChangeShapeType="1"/>
            </p:cNvSpPr>
            <p:nvPr/>
          </p:nvSpPr>
          <p:spPr bwMode="auto">
            <a:xfrm flipV="1">
              <a:off x="697547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0" name="Line 1578"/>
            <p:cNvSpPr>
              <a:spLocks noChangeShapeType="1"/>
            </p:cNvSpPr>
            <p:nvPr/>
          </p:nvSpPr>
          <p:spPr bwMode="auto">
            <a:xfrm>
              <a:off x="697547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1" name="Line 1579"/>
            <p:cNvSpPr>
              <a:spLocks noChangeShapeType="1"/>
            </p:cNvSpPr>
            <p:nvPr/>
          </p:nvSpPr>
          <p:spPr bwMode="auto">
            <a:xfrm flipV="1">
              <a:off x="703897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2" name="Line 1580"/>
            <p:cNvSpPr>
              <a:spLocks noChangeShapeType="1"/>
            </p:cNvSpPr>
            <p:nvPr/>
          </p:nvSpPr>
          <p:spPr bwMode="auto">
            <a:xfrm>
              <a:off x="703897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3" name="Line 1581"/>
            <p:cNvSpPr>
              <a:spLocks noChangeShapeType="1"/>
            </p:cNvSpPr>
            <p:nvPr/>
          </p:nvSpPr>
          <p:spPr bwMode="auto">
            <a:xfrm flipV="1">
              <a:off x="7092950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4" name="Line 1582"/>
            <p:cNvSpPr>
              <a:spLocks noChangeShapeType="1"/>
            </p:cNvSpPr>
            <p:nvPr/>
          </p:nvSpPr>
          <p:spPr bwMode="auto">
            <a:xfrm>
              <a:off x="7092950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5" name="Line 1583"/>
            <p:cNvSpPr>
              <a:spLocks noChangeShapeType="1"/>
            </p:cNvSpPr>
            <p:nvPr/>
          </p:nvSpPr>
          <p:spPr bwMode="auto">
            <a:xfrm flipV="1">
              <a:off x="7132638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6" name="Line 1584"/>
            <p:cNvSpPr>
              <a:spLocks noChangeShapeType="1"/>
            </p:cNvSpPr>
            <p:nvPr/>
          </p:nvSpPr>
          <p:spPr bwMode="auto">
            <a:xfrm>
              <a:off x="7132638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7" name="Line 1585"/>
            <p:cNvSpPr>
              <a:spLocks noChangeShapeType="1"/>
            </p:cNvSpPr>
            <p:nvPr/>
          </p:nvSpPr>
          <p:spPr bwMode="auto">
            <a:xfrm flipV="1">
              <a:off x="7170738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8" name="Line 1586"/>
            <p:cNvSpPr>
              <a:spLocks noChangeShapeType="1"/>
            </p:cNvSpPr>
            <p:nvPr/>
          </p:nvSpPr>
          <p:spPr bwMode="auto">
            <a:xfrm>
              <a:off x="7170738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9" name="Line 1587"/>
            <p:cNvSpPr>
              <a:spLocks noChangeShapeType="1"/>
            </p:cNvSpPr>
            <p:nvPr/>
          </p:nvSpPr>
          <p:spPr bwMode="auto">
            <a:xfrm flipV="1">
              <a:off x="721042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0" name="Line 1588"/>
            <p:cNvSpPr>
              <a:spLocks noChangeShapeType="1"/>
            </p:cNvSpPr>
            <p:nvPr/>
          </p:nvSpPr>
          <p:spPr bwMode="auto">
            <a:xfrm>
              <a:off x="721042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1" name="Line 1589"/>
            <p:cNvSpPr>
              <a:spLocks noChangeShapeType="1"/>
            </p:cNvSpPr>
            <p:nvPr/>
          </p:nvSpPr>
          <p:spPr bwMode="auto">
            <a:xfrm flipV="1">
              <a:off x="7242175" y="2901950"/>
              <a:ext cx="1588" cy="22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2" name="Line 1590"/>
            <p:cNvSpPr>
              <a:spLocks noChangeShapeType="1"/>
            </p:cNvSpPr>
            <p:nvPr/>
          </p:nvSpPr>
          <p:spPr bwMode="auto">
            <a:xfrm>
              <a:off x="7242175" y="1782763"/>
              <a:ext cx="1588" cy="158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3" name="Line 1591"/>
            <p:cNvSpPr>
              <a:spLocks noChangeShapeType="1"/>
            </p:cNvSpPr>
            <p:nvPr/>
          </p:nvSpPr>
          <p:spPr bwMode="auto">
            <a:xfrm flipV="1">
              <a:off x="7242175" y="2886075"/>
              <a:ext cx="1588" cy="38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4" name="Line 1592"/>
            <p:cNvSpPr>
              <a:spLocks noChangeShapeType="1"/>
            </p:cNvSpPr>
            <p:nvPr/>
          </p:nvSpPr>
          <p:spPr bwMode="auto">
            <a:xfrm>
              <a:off x="7242175" y="1782763"/>
              <a:ext cx="1588" cy="31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5" name="Rectangle 1593"/>
            <p:cNvSpPr>
              <a:spLocks noChangeArrowheads="1"/>
            </p:cNvSpPr>
            <p:nvPr/>
          </p:nvSpPr>
          <p:spPr bwMode="auto">
            <a:xfrm>
              <a:off x="7138665" y="2987675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06" name="Rectangle 1594"/>
            <p:cNvSpPr>
              <a:spLocks noChangeArrowheads="1"/>
            </p:cNvSpPr>
            <p:nvPr/>
          </p:nvSpPr>
          <p:spPr bwMode="auto">
            <a:xfrm>
              <a:off x="7273925" y="2947988"/>
              <a:ext cx="577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2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07" name="Line 1595"/>
            <p:cNvSpPr>
              <a:spLocks noChangeShapeType="1"/>
            </p:cNvSpPr>
            <p:nvPr/>
          </p:nvSpPr>
          <p:spPr bwMode="auto">
            <a:xfrm>
              <a:off x="3941763" y="2909888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8" name="Line 1596"/>
            <p:cNvSpPr>
              <a:spLocks noChangeShapeType="1"/>
            </p:cNvSpPr>
            <p:nvPr/>
          </p:nvSpPr>
          <p:spPr bwMode="auto">
            <a:xfrm flipH="1">
              <a:off x="7202488" y="2909888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9" name="Rectangle 1597"/>
            <p:cNvSpPr>
              <a:spLocks noChangeArrowheads="1"/>
            </p:cNvSpPr>
            <p:nvPr/>
          </p:nvSpPr>
          <p:spPr bwMode="auto">
            <a:xfrm>
              <a:off x="3693095" y="2854325"/>
              <a:ext cx="2308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-360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10" name="Line 1598"/>
            <p:cNvSpPr>
              <a:spLocks noChangeShapeType="1"/>
            </p:cNvSpPr>
            <p:nvPr/>
          </p:nvSpPr>
          <p:spPr bwMode="auto">
            <a:xfrm>
              <a:off x="3941763" y="2627313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1" name="Line 1599"/>
            <p:cNvSpPr>
              <a:spLocks noChangeShapeType="1"/>
            </p:cNvSpPr>
            <p:nvPr/>
          </p:nvSpPr>
          <p:spPr bwMode="auto">
            <a:xfrm flipH="1">
              <a:off x="7202488" y="2627313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2" name="Rectangle 1600"/>
            <p:cNvSpPr>
              <a:spLocks noChangeArrowheads="1"/>
            </p:cNvSpPr>
            <p:nvPr/>
          </p:nvSpPr>
          <p:spPr bwMode="auto">
            <a:xfrm>
              <a:off x="3693095" y="2573338"/>
              <a:ext cx="2308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-180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13" name="Line 1601"/>
            <p:cNvSpPr>
              <a:spLocks noChangeShapeType="1"/>
            </p:cNvSpPr>
            <p:nvPr/>
          </p:nvSpPr>
          <p:spPr bwMode="auto">
            <a:xfrm>
              <a:off x="3941763" y="2354263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4" name="Line 1602"/>
            <p:cNvSpPr>
              <a:spLocks noChangeShapeType="1"/>
            </p:cNvSpPr>
            <p:nvPr/>
          </p:nvSpPr>
          <p:spPr bwMode="auto">
            <a:xfrm flipH="1">
              <a:off x="7202488" y="2354263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5" name="Rectangle 1603"/>
            <p:cNvSpPr>
              <a:spLocks noChangeArrowheads="1"/>
            </p:cNvSpPr>
            <p:nvPr/>
          </p:nvSpPr>
          <p:spPr bwMode="auto">
            <a:xfrm>
              <a:off x="3818507" y="2298700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16" name="Line 1604"/>
            <p:cNvSpPr>
              <a:spLocks noChangeShapeType="1"/>
            </p:cNvSpPr>
            <p:nvPr/>
          </p:nvSpPr>
          <p:spPr bwMode="auto">
            <a:xfrm>
              <a:off x="3941763" y="2071688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7" name="Line 1605"/>
            <p:cNvSpPr>
              <a:spLocks noChangeShapeType="1"/>
            </p:cNvSpPr>
            <p:nvPr/>
          </p:nvSpPr>
          <p:spPr bwMode="auto">
            <a:xfrm flipH="1">
              <a:off x="7202488" y="2071688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8" name="Rectangle 1606"/>
            <p:cNvSpPr>
              <a:spLocks noChangeArrowheads="1"/>
            </p:cNvSpPr>
            <p:nvPr/>
          </p:nvSpPr>
          <p:spPr bwMode="auto">
            <a:xfrm>
              <a:off x="3723257" y="2017713"/>
              <a:ext cx="19236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180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19" name="Line 1607"/>
            <p:cNvSpPr>
              <a:spLocks noChangeShapeType="1"/>
            </p:cNvSpPr>
            <p:nvPr/>
          </p:nvSpPr>
          <p:spPr bwMode="auto">
            <a:xfrm>
              <a:off x="3941763" y="1790700"/>
              <a:ext cx="3016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0" name="Line 1608"/>
            <p:cNvSpPr>
              <a:spLocks noChangeShapeType="1"/>
            </p:cNvSpPr>
            <p:nvPr/>
          </p:nvSpPr>
          <p:spPr bwMode="auto">
            <a:xfrm flipH="1">
              <a:off x="7202488" y="1790700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1" name="Rectangle 1609"/>
            <p:cNvSpPr>
              <a:spLocks noChangeArrowheads="1"/>
            </p:cNvSpPr>
            <p:nvPr/>
          </p:nvSpPr>
          <p:spPr bwMode="auto">
            <a:xfrm>
              <a:off x="3723257" y="1736725"/>
              <a:ext cx="19236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360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22" name="Line 1610"/>
            <p:cNvSpPr>
              <a:spLocks noChangeShapeType="1"/>
            </p:cNvSpPr>
            <p:nvPr/>
          </p:nvSpPr>
          <p:spPr bwMode="auto">
            <a:xfrm>
              <a:off x="3941763" y="1782763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3" name="Line 1611"/>
            <p:cNvSpPr>
              <a:spLocks noChangeShapeType="1"/>
            </p:cNvSpPr>
            <p:nvPr/>
          </p:nvSpPr>
          <p:spPr bwMode="auto">
            <a:xfrm>
              <a:off x="3941763" y="2924175"/>
              <a:ext cx="3300413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4" name="Line 1612"/>
            <p:cNvSpPr>
              <a:spLocks noChangeShapeType="1"/>
            </p:cNvSpPr>
            <p:nvPr/>
          </p:nvSpPr>
          <p:spPr bwMode="auto">
            <a:xfrm flipV="1">
              <a:off x="7242175" y="1782763"/>
              <a:ext cx="1588" cy="11414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5" name="Line 1613"/>
            <p:cNvSpPr>
              <a:spLocks noChangeShapeType="1"/>
            </p:cNvSpPr>
            <p:nvPr/>
          </p:nvSpPr>
          <p:spPr bwMode="auto">
            <a:xfrm flipV="1">
              <a:off x="3941763" y="1782763"/>
              <a:ext cx="1588" cy="11414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6" name="Rectangle 1614"/>
            <p:cNvSpPr>
              <a:spLocks noChangeArrowheads="1"/>
            </p:cNvSpPr>
            <p:nvPr/>
          </p:nvSpPr>
          <p:spPr bwMode="auto">
            <a:xfrm>
              <a:off x="3923928" y="1556792"/>
              <a:ext cx="62837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Phase (</a:t>
              </a:r>
              <a:r>
                <a:rPr kumimoji="0" lang="de-DE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deg</a:t>
              </a: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)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27" name="Freeform 1615"/>
            <p:cNvSpPr>
              <a:spLocks/>
            </p:cNvSpPr>
            <p:nvPr/>
          </p:nvSpPr>
          <p:spPr bwMode="auto">
            <a:xfrm>
              <a:off x="3941763" y="1790700"/>
              <a:ext cx="3308350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98" y="0"/>
                </a:cxn>
                <a:cxn ang="0">
                  <a:pos x="148" y="0"/>
                </a:cxn>
                <a:cxn ang="0">
                  <a:pos x="202" y="0"/>
                </a:cxn>
                <a:cxn ang="0">
                  <a:pos x="256" y="0"/>
                </a:cxn>
                <a:cxn ang="0">
                  <a:pos x="305" y="0"/>
                </a:cxn>
                <a:cxn ang="0">
                  <a:pos x="359" y="0"/>
                </a:cxn>
                <a:cxn ang="0">
                  <a:pos x="409" y="0"/>
                </a:cxn>
                <a:cxn ang="0">
                  <a:pos x="463" y="5"/>
                </a:cxn>
                <a:cxn ang="0">
                  <a:pos x="517" y="5"/>
                </a:cxn>
                <a:cxn ang="0">
                  <a:pos x="566" y="5"/>
                </a:cxn>
                <a:cxn ang="0">
                  <a:pos x="621" y="10"/>
                </a:cxn>
                <a:cxn ang="0">
                  <a:pos x="675" y="10"/>
                </a:cxn>
                <a:cxn ang="0">
                  <a:pos x="724" y="15"/>
                </a:cxn>
                <a:cxn ang="0">
                  <a:pos x="778" y="20"/>
                </a:cxn>
                <a:cxn ang="0">
                  <a:pos x="827" y="30"/>
                </a:cxn>
                <a:cxn ang="0">
                  <a:pos x="882" y="40"/>
                </a:cxn>
                <a:cxn ang="0">
                  <a:pos x="936" y="54"/>
                </a:cxn>
                <a:cxn ang="0">
                  <a:pos x="985" y="74"/>
                </a:cxn>
                <a:cxn ang="0">
                  <a:pos x="1039" y="99"/>
                </a:cxn>
                <a:cxn ang="0">
                  <a:pos x="1089" y="118"/>
                </a:cxn>
                <a:cxn ang="0">
                  <a:pos x="1143" y="133"/>
                </a:cxn>
                <a:cxn ang="0">
                  <a:pos x="1197" y="143"/>
                </a:cxn>
                <a:cxn ang="0">
                  <a:pos x="1246" y="153"/>
                </a:cxn>
                <a:cxn ang="0">
                  <a:pos x="1300" y="158"/>
                </a:cxn>
                <a:cxn ang="0">
                  <a:pos x="1350" y="163"/>
                </a:cxn>
                <a:cxn ang="0">
                  <a:pos x="1404" y="163"/>
                </a:cxn>
                <a:cxn ang="0">
                  <a:pos x="1458" y="168"/>
                </a:cxn>
                <a:cxn ang="0">
                  <a:pos x="1507" y="168"/>
                </a:cxn>
                <a:cxn ang="0">
                  <a:pos x="1562" y="173"/>
                </a:cxn>
                <a:cxn ang="0">
                  <a:pos x="1611" y="173"/>
                </a:cxn>
                <a:cxn ang="0">
                  <a:pos x="1665" y="173"/>
                </a:cxn>
                <a:cxn ang="0">
                  <a:pos x="1719" y="173"/>
                </a:cxn>
                <a:cxn ang="0">
                  <a:pos x="1768" y="173"/>
                </a:cxn>
                <a:cxn ang="0">
                  <a:pos x="1823" y="173"/>
                </a:cxn>
                <a:cxn ang="0">
                  <a:pos x="1872" y="177"/>
                </a:cxn>
                <a:cxn ang="0">
                  <a:pos x="1916" y="177"/>
                </a:cxn>
                <a:cxn ang="0">
                  <a:pos x="2084" y="177"/>
                </a:cxn>
              </a:cxnLst>
              <a:rect l="0" t="0" r="r" b="b"/>
              <a:pathLst>
                <a:path w="2084" h="177">
                  <a:moveTo>
                    <a:pt x="0" y="0"/>
                  </a:moveTo>
                  <a:lnTo>
                    <a:pt x="44" y="0"/>
                  </a:lnTo>
                  <a:lnTo>
                    <a:pt x="98" y="0"/>
                  </a:lnTo>
                  <a:lnTo>
                    <a:pt x="148" y="0"/>
                  </a:lnTo>
                  <a:lnTo>
                    <a:pt x="202" y="0"/>
                  </a:lnTo>
                  <a:lnTo>
                    <a:pt x="256" y="0"/>
                  </a:lnTo>
                  <a:lnTo>
                    <a:pt x="305" y="0"/>
                  </a:lnTo>
                  <a:lnTo>
                    <a:pt x="359" y="0"/>
                  </a:lnTo>
                  <a:lnTo>
                    <a:pt x="409" y="0"/>
                  </a:lnTo>
                  <a:lnTo>
                    <a:pt x="463" y="5"/>
                  </a:lnTo>
                  <a:lnTo>
                    <a:pt x="517" y="5"/>
                  </a:lnTo>
                  <a:lnTo>
                    <a:pt x="566" y="5"/>
                  </a:lnTo>
                  <a:lnTo>
                    <a:pt x="621" y="10"/>
                  </a:lnTo>
                  <a:lnTo>
                    <a:pt x="675" y="10"/>
                  </a:lnTo>
                  <a:lnTo>
                    <a:pt x="724" y="15"/>
                  </a:lnTo>
                  <a:lnTo>
                    <a:pt x="778" y="20"/>
                  </a:lnTo>
                  <a:lnTo>
                    <a:pt x="827" y="30"/>
                  </a:lnTo>
                  <a:lnTo>
                    <a:pt x="882" y="40"/>
                  </a:lnTo>
                  <a:lnTo>
                    <a:pt x="936" y="54"/>
                  </a:lnTo>
                  <a:lnTo>
                    <a:pt x="985" y="74"/>
                  </a:lnTo>
                  <a:lnTo>
                    <a:pt x="1039" y="99"/>
                  </a:lnTo>
                  <a:lnTo>
                    <a:pt x="1089" y="118"/>
                  </a:lnTo>
                  <a:lnTo>
                    <a:pt x="1143" y="133"/>
                  </a:lnTo>
                  <a:lnTo>
                    <a:pt x="1197" y="143"/>
                  </a:lnTo>
                  <a:lnTo>
                    <a:pt x="1246" y="153"/>
                  </a:lnTo>
                  <a:lnTo>
                    <a:pt x="1300" y="158"/>
                  </a:lnTo>
                  <a:lnTo>
                    <a:pt x="1350" y="163"/>
                  </a:lnTo>
                  <a:lnTo>
                    <a:pt x="1404" y="163"/>
                  </a:lnTo>
                  <a:lnTo>
                    <a:pt x="1458" y="168"/>
                  </a:lnTo>
                  <a:lnTo>
                    <a:pt x="1507" y="168"/>
                  </a:lnTo>
                  <a:lnTo>
                    <a:pt x="1562" y="173"/>
                  </a:lnTo>
                  <a:lnTo>
                    <a:pt x="1611" y="173"/>
                  </a:lnTo>
                  <a:lnTo>
                    <a:pt x="1665" y="173"/>
                  </a:lnTo>
                  <a:lnTo>
                    <a:pt x="1719" y="173"/>
                  </a:lnTo>
                  <a:lnTo>
                    <a:pt x="1768" y="173"/>
                  </a:lnTo>
                  <a:lnTo>
                    <a:pt x="1823" y="173"/>
                  </a:lnTo>
                  <a:lnTo>
                    <a:pt x="1872" y="177"/>
                  </a:lnTo>
                  <a:lnTo>
                    <a:pt x="1916" y="177"/>
                  </a:lnTo>
                  <a:lnTo>
                    <a:pt x="2084" y="177"/>
                  </a:lnTo>
                </a:path>
              </a:pathLst>
            </a:cu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8" name="Freeform 1616"/>
            <p:cNvSpPr>
              <a:spLocks/>
            </p:cNvSpPr>
            <p:nvPr/>
          </p:nvSpPr>
          <p:spPr bwMode="auto">
            <a:xfrm>
              <a:off x="3941763" y="2627313"/>
              <a:ext cx="3308350" cy="282575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44" y="178"/>
                </a:cxn>
                <a:cxn ang="0">
                  <a:pos x="98" y="178"/>
                </a:cxn>
                <a:cxn ang="0">
                  <a:pos x="148" y="178"/>
                </a:cxn>
                <a:cxn ang="0">
                  <a:pos x="202" y="178"/>
                </a:cxn>
                <a:cxn ang="0">
                  <a:pos x="251" y="178"/>
                </a:cxn>
                <a:cxn ang="0">
                  <a:pos x="305" y="178"/>
                </a:cxn>
                <a:cxn ang="0">
                  <a:pos x="359" y="178"/>
                </a:cxn>
                <a:cxn ang="0">
                  <a:pos x="409" y="178"/>
                </a:cxn>
                <a:cxn ang="0">
                  <a:pos x="463" y="178"/>
                </a:cxn>
                <a:cxn ang="0">
                  <a:pos x="512" y="178"/>
                </a:cxn>
                <a:cxn ang="0">
                  <a:pos x="566" y="178"/>
                </a:cxn>
                <a:cxn ang="0">
                  <a:pos x="616" y="178"/>
                </a:cxn>
                <a:cxn ang="0">
                  <a:pos x="670" y="178"/>
                </a:cxn>
                <a:cxn ang="0">
                  <a:pos x="719" y="178"/>
                </a:cxn>
                <a:cxn ang="0">
                  <a:pos x="773" y="178"/>
                </a:cxn>
                <a:cxn ang="0">
                  <a:pos x="827" y="178"/>
                </a:cxn>
                <a:cxn ang="0">
                  <a:pos x="867" y="178"/>
                </a:cxn>
                <a:cxn ang="0">
                  <a:pos x="911" y="173"/>
                </a:cxn>
                <a:cxn ang="0">
                  <a:pos x="946" y="173"/>
                </a:cxn>
                <a:cxn ang="0">
                  <a:pos x="965" y="168"/>
                </a:cxn>
                <a:cxn ang="0">
                  <a:pos x="985" y="163"/>
                </a:cxn>
                <a:cxn ang="0">
                  <a:pos x="1000" y="158"/>
                </a:cxn>
                <a:cxn ang="0">
                  <a:pos x="1005" y="133"/>
                </a:cxn>
                <a:cxn ang="0">
                  <a:pos x="1015" y="89"/>
                </a:cxn>
                <a:cxn ang="0">
                  <a:pos x="1020" y="45"/>
                </a:cxn>
                <a:cxn ang="0">
                  <a:pos x="1029" y="20"/>
                </a:cxn>
                <a:cxn ang="0">
                  <a:pos x="1044" y="10"/>
                </a:cxn>
                <a:cxn ang="0">
                  <a:pos x="1059" y="5"/>
                </a:cxn>
                <a:cxn ang="0">
                  <a:pos x="1084" y="5"/>
                </a:cxn>
                <a:cxn ang="0">
                  <a:pos x="1118" y="5"/>
                </a:cxn>
                <a:cxn ang="0">
                  <a:pos x="1158" y="0"/>
                </a:cxn>
                <a:cxn ang="0">
                  <a:pos x="1192" y="0"/>
                </a:cxn>
                <a:cxn ang="0">
                  <a:pos x="1241" y="0"/>
                </a:cxn>
                <a:cxn ang="0">
                  <a:pos x="1295" y="0"/>
                </a:cxn>
                <a:cxn ang="0">
                  <a:pos x="1325" y="0"/>
                </a:cxn>
                <a:cxn ang="0">
                  <a:pos x="1345" y="0"/>
                </a:cxn>
                <a:cxn ang="0">
                  <a:pos x="1399" y="0"/>
                </a:cxn>
                <a:cxn ang="0">
                  <a:pos x="1448" y="0"/>
                </a:cxn>
                <a:cxn ang="0">
                  <a:pos x="1502" y="0"/>
                </a:cxn>
                <a:cxn ang="0">
                  <a:pos x="1557" y="0"/>
                </a:cxn>
                <a:cxn ang="0">
                  <a:pos x="1606" y="0"/>
                </a:cxn>
                <a:cxn ang="0">
                  <a:pos x="1660" y="0"/>
                </a:cxn>
                <a:cxn ang="0">
                  <a:pos x="1709" y="0"/>
                </a:cxn>
                <a:cxn ang="0">
                  <a:pos x="1764" y="0"/>
                </a:cxn>
                <a:cxn ang="0">
                  <a:pos x="1813" y="0"/>
                </a:cxn>
                <a:cxn ang="0">
                  <a:pos x="1867" y="0"/>
                </a:cxn>
                <a:cxn ang="0">
                  <a:pos x="1911" y="0"/>
                </a:cxn>
                <a:cxn ang="0">
                  <a:pos x="2084" y="0"/>
                </a:cxn>
              </a:cxnLst>
              <a:rect l="0" t="0" r="r" b="b"/>
              <a:pathLst>
                <a:path w="2084" h="178">
                  <a:moveTo>
                    <a:pt x="0" y="178"/>
                  </a:moveTo>
                  <a:lnTo>
                    <a:pt x="44" y="178"/>
                  </a:lnTo>
                  <a:lnTo>
                    <a:pt x="98" y="178"/>
                  </a:lnTo>
                  <a:lnTo>
                    <a:pt x="148" y="178"/>
                  </a:lnTo>
                  <a:lnTo>
                    <a:pt x="202" y="178"/>
                  </a:lnTo>
                  <a:lnTo>
                    <a:pt x="251" y="178"/>
                  </a:lnTo>
                  <a:lnTo>
                    <a:pt x="305" y="178"/>
                  </a:lnTo>
                  <a:lnTo>
                    <a:pt x="359" y="178"/>
                  </a:lnTo>
                  <a:lnTo>
                    <a:pt x="409" y="178"/>
                  </a:lnTo>
                  <a:lnTo>
                    <a:pt x="463" y="178"/>
                  </a:lnTo>
                  <a:lnTo>
                    <a:pt x="512" y="178"/>
                  </a:lnTo>
                  <a:lnTo>
                    <a:pt x="566" y="178"/>
                  </a:lnTo>
                  <a:lnTo>
                    <a:pt x="616" y="178"/>
                  </a:lnTo>
                  <a:lnTo>
                    <a:pt x="670" y="178"/>
                  </a:lnTo>
                  <a:lnTo>
                    <a:pt x="719" y="178"/>
                  </a:lnTo>
                  <a:lnTo>
                    <a:pt x="773" y="178"/>
                  </a:lnTo>
                  <a:lnTo>
                    <a:pt x="827" y="178"/>
                  </a:lnTo>
                  <a:lnTo>
                    <a:pt x="867" y="178"/>
                  </a:lnTo>
                  <a:lnTo>
                    <a:pt x="911" y="173"/>
                  </a:lnTo>
                  <a:lnTo>
                    <a:pt x="946" y="173"/>
                  </a:lnTo>
                  <a:lnTo>
                    <a:pt x="965" y="168"/>
                  </a:lnTo>
                  <a:lnTo>
                    <a:pt x="985" y="163"/>
                  </a:lnTo>
                  <a:lnTo>
                    <a:pt x="1000" y="158"/>
                  </a:lnTo>
                  <a:lnTo>
                    <a:pt x="1005" y="133"/>
                  </a:lnTo>
                  <a:lnTo>
                    <a:pt x="1015" y="89"/>
                  </a:lnTo>
                  <a:lnTo>
                    <a:pt x="1020" y="45"/>
                  </a:lnTo>
                  <a:lnTo>
                    <a:pt x="1029" y="20"/>
                  </a:lnTo>
                  <a:lnTo>
                    <a:pt x="1044" y="10"/>
                  </a:lnTo>
                  <a:lnTo>
                    <a:pt x="1059" y="5"/>
                  </a:lnTo>
                  <a:lnTo>
                    <a:pt x="1084" y="5"/>
                  </a:lnTo>
                  <a:lnTo>
                    <a:pt x="1118" y="5"/>
                  </a:lnTo>
                  <a:lnTo>
                    <a:pt x="1158" y="0"/>
                  </a:lnTo>
                  <a:lnTo>
                    <a:pt x="1192" y="0"/>
                  </a:lnTo>
                  <a:lnTo>
                    <a:pt x="1241" y="0"/>
                  </a:lnTo>
                  <a:lnTo>
                    <a:pt x="1295" y="0"/>
                  </a:lnTo>
                  <a:lnTo>
                    <a:pt x="1325" y="0"/>
                  </a:lnTo>
                  <a:lnTo>
                    <a:pt x="1345" y="0"/>
                  </a:lnTo>
                  <a:lnTo>
                    <a:pt x="1399" y="0"/>
                  </a:lnTo>
                  <a:lnTo>
                    <a:pt x="1448" y="0"/>
                  </a:lnTo>
                  <a:lnTo>
                    <a:pt x="1502" y="0"/>
                  </a:lnTo>
                  <a:lnTo>
                    <a:pt x="1557" y="0"/>
                  </a:lnTo>
                  <a:lnTo>
                    <a:pt x="1606" y="0"/>
                  </a:lnTo>
                  <a:lnTo>
                    <a:pt x="1660" y="0"/>
                  </a:lnTo>
                  <a:lnTo>
                    <a:pt x="1709" y="0"/>
                  </a:lnTo>
                  <a:lnTo>
                    <a:pt x="1764" y="0"/>
                  </a:lnTo>
                  <a:lnTo>
                    <a:pt x="1813" y="0"/>
                  </a:lnTo>
                  <a:lnTo>
                    <a:pt x="1867" y="0"/>
                  </a:lnTo>
                  <a:lnTo>
                    <a:pt x="1911" y="0"/>
                  </a:lnTo>
                  <a:lnTo>
                    <a:pt x="208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9" name="Rectangle 1617"/>
            <p:cNvSpPr>
              <a:spLocks noChangeArrowheads="1"/>
            </p:cNvSpPr>
            <p:nvPr/>
          </p:nvSpPr>
          <p:spPr bwMode="auto">
            <a:xfrm>
              <a:off x="3925888" y="2870200"/>
              <a:ext cx="2885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30" name="Rectangle 1618"/>
            <p:cNvSpPr>
              <a:spLocks noChangeArrowheads="1"/>
            </p:cNvSpPr>
            <p:nvPr/>
          </p:nvSpPr>
          <p:spPr bwMode="auto">
            <a:xfrm>
              <a:off x="7234238" y="1720850"/>
              <a:ext cx="77788" cy="141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31" name="Rectangle 1619"/>
            <p:cNvSpPr>
              <a:spLocks noChangeArrowheads="1"/>
            </p:cNvSpPr>
            <p:nvPr/>
          </p:nvSpPr>
          <p:spPr bwMode="auto">
            <a:xfrm>
              <a:off x="5220072" y="-76944"/>
              <a:ext cx="80631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Bode</a:t>
              </a:r>
              <a:r>
                <a:rPr kumimoji="0" lang="de-DE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Diagram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32" name="Rectangle 1620"/>
            <p:cNvSpPr>
              <a:spLocks noChangeArrowheads="1"/>
            </p:cNvSpPr>
            <p:nvPr/>
          </p:nvSpPr>
          <p:spPr bwMode="auto">
            <a:xfrm>
              <a:off x="5220072" y="3140968"/>
              <a:ext cx="103554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Frequency</a:t>
              </a:r>
              <a:r>
                <a:rPr kumimoji="0" lang="de-DE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 (</a:t>
              </a: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rad/sec</a:t>
              </a:r>
              <a:r>
                <a:rPr kumimoji="0" lang="de-DE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)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33" name="Rectangle 1621"/>
            <p:cNvSpPr>
              <a:spLocks noChangeArrowheads="1"/>
            </p:cNvSpPr>
            <p:nvPr/>
          </p:nvSpPr>
          <p:spPr bwMode="auto">
            <a:xfrm>
              <a:off x="3995936" y="3212976"/>
              <a:ext cx="1063625" cy="298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34" name="Rectangle 1622"/>
            <p:cNvSpPr>
              <a:spLocks noChangeArrowheads="1"/>
            </p:cNvSpPr>
            <p:nvPr/>
          </p:nvSpPr>
          <p:spPr bwMode="auto">
            <a:xfrm>
              <a:off x="3995936" y="3212976"/>
              <a:ext cx="1063625" cy="2984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5" name="Rectangle 1633"/>
            <p:cNvSpPr>
              <a:spLocks noChangeArrowheads="1"/>
            </p:cNvSpPr>
            <p:nvPr/>
          </p:nvSpPr>
          <p:spPr bwMode="auto">
            <a:xfrm>
              <a:off x="4402336" y="3244726"/>
              <a:ext cx="68608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PID-</a:t>
              </a:r>
              <a:r>
                <a:rPr kumimoji="0" lang="de-DE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Cascade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46" name="Line 1634"/>
            <p:cNvSpPr>
              <a:spLocks noChangeShapeType="1"/>
            </p:cNvSpPr>
            <p:nvPr/>
          </p:nvSpPr>
          <p:spPr bwMode="auto">
            <a:xfrm>
              <a:off x="4057849" y="3292351"/>
              <a:ext cx="312738" cy="1588"/>
            </a:xfrm>
            <a:prstGeom prst="line">
              <a:avLst/>
            </a:pr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7" name="Rectangle 1635"/>
            <p:cNvSpPr>
              <a:spLocks noChangeArrowheads="1"/>
            </p:cNvSpPr>
            <p:nvPr/>
          </p:nvSpPr>
          <p:spPr bwMode="auto">
            <a:xfrm>
              <a:off x="4402336" y="3378076"/>
              <a:ext cx="86562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No PID-Cascade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4" name="Line 1334"/>
            <p:cNvSpPr>
              <a:spLocks noChangeShapeType="1"/>
            </p:cNvSpPr>
            <p:nvPr/>
          </p:nvSpPr>
          <p:spPr bwMode="auto">
            <a:xfrm flipV="1">
              <a:off x="529828" y="3289449"/>
              <a:ext cx="153541" cy="9105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2" name="Rectangle 1640"/>
            <p:cNvSpPr>
              <a:spLocks noChangeArrowheads="1"/>
            </p:cNvSpPr>
            <p:nvPr/>
          </p:nvSpPr>
          <p:spPr bwMode="auto">
            <a:xfrm>
              <a:off x="7584082" y="322262"/>
              <a:ext cx="3424238" cy="261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3" name="Rectangle 1641"/>
            <p:cNvSpPr>
              <a:spLocks noChangeArrowheads="1"/>
            </p:cNvSpPr>
            <p:nvPr/>
          </p:nvSpPr>
          <p:spPr bwMode="auto">
            <a:xfrm>
              <a:off x="7584082" y="322262"/>
              <a:ext cx="3424238" cy="26114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5" name="Line 1643"/>
            <p:cNvSpPr>
              <a:spLocks noChangeShapeType="1"/>
            </p:cNvSpPr>
            <p:nvPr/>
          </p:nvSpPr>
          <p:spPr bwMode="auto">
            <a:xfrm>
              <a:off x="7584082" y="2933700"/>
              <a:ext cx="34242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6" name="Line 1644"/>
            <p:cNvSpPr>
              <a:spLocks noChangeShapeType="1"/>
            </p:cNvSpPr>
            <p:nvPr/>
          </p:nvSpPr>
          <p:spPr bwMode="auto">
            <a:xfrm flipV="1">
              <a:off x="11008320" y="322262"/>
              <a:ext cx="1588" cy="261143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7" name="Line 1645"/>
            <p:cNvSpPr>
              <a:spLocks noChangeShapeType="1"/>
            </p:cNvSpPr>
            <p:nvPr/>
          </p:nvSpPr>
          <p:spPr bwMode="auto">
            <a:xfrm flipV="1">
              <a:off x="7565032" y="322262"/>
              <a:ext cx="1588" cy="261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8" name="Line 1646"/>
            <p:cNvSpPr>
              <a:spLocks noChangeShapeType="1"/>
            </p:cNvSpPr>
            <p:nvPr/>
          </p:nvSpPr>
          <p:spPr bwMode="auto">
            <a:xfrm>
              <a:off x="7584082" y="2933700"/>
              <a:ext cx="34242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9" name="Line 1647"/>
            <p:cNvSpPr>
              <a:spLocks noChangeShapeType="1"/>
            </p:cNvSpPr>
            <p:nvPr/>
          </p:nvSpPr>
          <p:spPr bwMode="auto">
            <a:xfrm flipV="1">
              <a:off x="7565032" y="322262"/>
              <a:ext cx="1588" cy="261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0" name="Line 1648"/>
            <p:cNvSpPr>
              <a:spLocks noChangeShapeType="1"/>
            </p:cNvSpPr>
            <p:nvPr/>
          </p:nvSpPr>
          <p:spPr bwMode="auto">
            <a:xfrm flipV="1">
              <a:off x="7565032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2" name="Rectangle 1650"/>
            <p:cNvSpPr>
              <a:spLocks noChangeArrowheads="1"/>
            </p:cNvSpPr>
            <p:nvPr/>
          </p:nvSpPr>
          <p:spPr bwMode="auto">
            <a:xfrm>
              <a:off x="7560270" y="2957513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63" name="Line 1651"/>
            <p:cNvSpPr>
              <a:spLocks noChangeShapeType="1"/>
            </p:cNvSpPr>
            <p:nvPr/>
          </p:nvSpPr>
          <p:spPr bwMode="auto">
            <a:xfrm flipV="1">
              <a:off x="7925395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5" name="Rectangle 1653"/>
            <p:cNvSpPr>
              <a:spLocks noChangeArrowheads="1"/>
            </p:cNvSpPr>
            <p:nvPr/>
          </p:nvSpPr>
          <p:spPr bwMode="auto">
            <a:xfrm>
              <a:off x="7868245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66" name="Line 1654"/>
            <p:cNvSpPr>
              <a:spLocks noChangeShapeType="1"/>
            </p:cNvSpPr>
            <p:nvPr/>
          </p:nvSpPr>
          <p:spPr bwMode="auto">
            <a:xfrm flipV="1">
              <a:off x="8266707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8" name="Rectangle 1656"/>
            <p:cNvSpPr>
              <a:spLocks noChangeArrowheads="1"/>
            </p:cNvSpPr>
            <p:nvPr/>
          </p:nvSpPr>
          <p:spPr bwMode="auto">
            <a:xfrm>
              <a:off x="8209557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69" name="Line 1657"/>
            <p:cNvSpPr>
              <a:spLocks noChangeShapeType="1"/>
            </p:cNvSpPr>
            <p:nvPr/>
          </p:nvSpPr>
          <p:spPr bwMode="auto">
            <a:xfrm flipV="1">
              <a:off x="8606432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1" name="Rectangle 1659"/>
            <p:cNvSpPr>
              <a:spLocks noChangeArrowheads="1"/>
            </p:cNvSpPr>
            <p:nvPr/>
          </p:nvSpPr>
          <p:spPr bwMode="auto">
            <a:xfrm>
              <a:off x="8550870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0.3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72" name="Line 1660"/>
            <p:cNvSpPr>
              <a:spLocks noChangeShapeType="1"/>
            </p:cNvSpPr>
            <p:nvPr/>
          </p:nvSpPr>
          <p:spPr bwMode="auto">
            <a:xfrm flipV="1">
              <a:off x="8947745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4" name="Rectangle 1662"/>
            <p:cNvSpPr>
              <a:spLocks noChangeArrowheads="1"/>
            </p:cNvSpPr>
            <p:nvPr/>
          </p:nvSpPr>
          <p:spPr bwMode="auto">
            <a:xfrm>
              <a:off x="8890595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75" name="Line 1663"/>
            <p:cNvSpPr>
              <a:spLocks noChangeShapeType="1"/>
            </p:cNvSpPr>
            <p:nvPr/>
          </p:nvSpPr>
          <p:spPr bwMode="auto">
            <a:xfrm flipV="1">
              <a:off x="9296995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7" name="Rectangle 1665"/>
            <p:cNvSpPr>
              <a:spLocks noChangeArrowheads="1"/>
            </p:cNvSpPr>
            <p:nvPr/>
          </p:nvSpPr>
          <p:spPr bwMode="auto">
            <a:xfrm>
              <a:off x="9239845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78" name="Line 1666"/>
            <p:cNvSpPr>
              <a:spLocks noChangeShapeType="1"/>
            </p:cNvSpPr>
            <p:nvPr/>
          </p:nvSpPr>
          <p:spPr bwMode="auto">
            <a:xfrm flipV="1">
              <a:off x="9636720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0" name="Rectangle 1668"/>
            <p:cNvSpPr>
              <a:spLocks noChangeArrowheads="1"/>
            </p:cNvSpPr>
            <p:nvPr/>
          </p:nvSpPr>
          <p:spPr bwMode="auto">
            <a:xfrm>
              <a:off x="9581157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81" name="Line 1669"/>
            <p:cNvSpPr>
              <a:spLocks noChangeShapeType="1"/>
            </p:cNvSpPr>
            <p:nvPr/>
          </p:nvSpPr>
          <p:spPr bwMode="auto">
            <a:xfrm flipV="1">
              <a:off x="9978032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3" name="Rectangle 1671"/>
            <p:cNvSpPr>
              <a:spLocks noChangeArrowheads="1"/>
            </p:cNvSpPr>
            <p:nvPr/>
          </p:nvSpPr>
          <p:spPr bwMode="auto">
            <a:xfrm>
              <a:off x="9920882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0.7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84" name="Line 1672"/>
            <p:cNvSpPr>
              <a:spLocks noChangeShapeType="1"/>
            </p:cNvSpPr>
            <p:nvPr/>
          </p:nvSpPr>
          <p:spPr bwMode="auto">
            <a:xfrm flipV="1">
              <a:off x="10319345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6" name="Rectangle 1674"/>
            <p:cNvSpPr>
              <a:spLocks noChangeArrowheads="1"/>
            </p:cNvSpPr>
            <p:nvPr/>
          </p:nvSpPr>
          <p:spPr bwMode="auto">
            <a:xfrm>
              <a:off x="10262195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87" name="Line 1675"/>
            <p:cNvSpPr>
              <a:spLocks noChangeShapeType="1"/>
            </p:cNvSpPr>
            <p:nvPr/>
          </p:nvSpPr>
          <p:spPr bwMode="auto">
            <a:xfrm flipV="1">
              <a:off x="10659070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9" name="Rectangle 1677"/>
            <p:cNvSpPr>
              <a:spLocks noChangeArrowheads="1"/>
            </p:cNvSpPr>
            <p:nvPr/>
          </p:nvSpPr>
          <p:spPr bwMode="auto">
            <a:xfrm>
              <a:off x="10603507" y="2957513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0.9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0" name="Line 1678"/>
            <p:cNvSpPr>
              <a:spLocks noChangeShapeType="1"/>
            </p:cNvSpPr>
            <p:nvPr/>
          </p:nvSpPr>
          <p:spPr bwMode="auto">
            <a:xfrm flipV="1">
              <a:off x="11008320" y="2892425"/>
              <a:ext cx="1588" cy="41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2" name="Rectangle 1680"/>
            <p:cNvSpPr>
              <a:spLocks noChangeArrowheads="1"/>
            </p:cNvSpPr>
            <p:nvPr/>
          </p:nvSpPr>
          <p:spPr bwMode="auto">
            <a:xfrm>
              <a:off x="10984507" y="2957513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3" name="Line 1681"/>
            <p:cNvSpPr>
              <a:spLocks noChangeShapeType="1"/>
            </p:cNvSpPr>
            <p:nvPr/>
          </p:nvSpPr>
          <p:spPr bwMode="auto">
            <a:xfrm>
              <a:off x="7584082" y="2933700"/>
              <a:ext cx="333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4" name="Line 1682"/>
            <p:cNvSpPr>
              <a:spLocks noChangeShapeType="1"/>
            </p:cNvSpPr>
            <p:nvPr/>
          </p:nvSpPr>
          <p:spPr bwMode="auto">
            <a:xfrm flipH="1">
              <a:off x="10968632" y="2933700"/>
              <a:ext cx="3968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5" name="Rectangle 1683"/>
            <p:cNvSpPr>
              <a:spLocks noChangeArrowheads="1"/>
            </p:cNvSpPr>
            <p:nvPr/>
          </p:nvSpPr>
          <p:spPr bwMode="auto">
            <a:xfrm>
              <a:off x="7431261" y="2867025"/>
              <a:ext cx="10259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6" name="Line 1684"/>
            <p:cNvSpPr>
              <a:spLocks noChangeShapeType="1"/>
            </p:cNvSpPr>
            <p:nvPr/>
          </p:nvSpPr>
          <p:spPr bwMode="auto">
            <a:xfrm>
              <a:off x="7584082" y="2495550"/>
              <a:ext cx="333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8" name="Rectangle 1686"/>
            <p:cNvSpPr>
              <a:spLocks noChangeArrowheads="1"/>
            </p:cNvSpPr>
            <p:nvPr/>
          </p:nvSpPr>
          <p:spPr bwMode="auto">
            <a:xfrm>
              <a:off x="7431261" y="2428875"/>
              <a:ext cx="10259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9" name="Line 1687"/>
            <p:cNvSpPr>
              <a:spLocks noChangeShapeType="1"/>
            </p:cNvSpPr>
            <p:nvPr/>
          </p:nvSpPr>
          <p:spPr bwMode="auto">
            <a:xfrm>
              <a:off x="7584082" y="2057400"/>
              <a:ext cx="333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1" name="Rectangle 1689"/>
            <p:cNvSpPr>
              <a:spLocks noChangeArrowheads="1"/>
            </p:cNvSpPr>
            <p:nvPr/>
          </p:nvSpPr>
          <p:spPr bwMode="auto">
            <a:xfrm>
              <a:off x="7463011" y="1990725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02" name="Line 1690"/>
            <p:cNvSpPr>
              <a:spLocks noChangeShapeType="1"/>
            </p:cNvSpPr>
            <p:nvPr/>
          </p:nvSpPr>
          <p:spPr bwMode="auto">
            <a:xfrm>
              <a:off x="7584082" y="1627188"/>
              <a:ext cx="333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4" name="Rectangle 1692"/>
            <p:cNvSpPr>
              <a:spLocks noChangeArrowheads="1"/>
            </p:cNvSpPr>
            <p:nvPr/>
          </p:nvSpPr>
          <p:spPr bwMode="auto">
            <a:xfrm>
              <a:off x="7463011" y="1562100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05" name="Line 1693"/>
            <p:cNvSpPr>
              <a:spLocks noChangeShapeType="1"/>
            </p:cNvSpPr>
            <p:nvPr/>
          </p:nvSpPr>
          <p:spPr bwMode="auto">
            <a:xfrm>
              <a:off x="7584082" y="1189037"/>
              <a:ext cx="333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7" name="Rectangle 1695"/>
            <p:cNvSpPr>
              <a:spLocks noChangeArrowheads="1"/>
            </p:cNvSpPr>
            <p:nvPr/>
          </p:nvSpPr>
          <p:spPr bwMode="auto">
            <a:xfrm>
              <a:off x="7463011" y="1123950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10" name="Rectangle 1698"/>
            <p:cNvSpPr>
              <a:spLocks noChangeArrowheads="1"/>
            </p:cNvSpPr>
            <p:nvPr/>
          </p:nvSpPr>
          <p:spPr bwMode="auto">
            <a:xfrm>
              <a:off x="7463011" y="685800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13" name="Rectangle 1701"/>
            <p:cNvSpPr>
              <a:spLocks noChangeArrowheads="1"/>
            </p:cNvSpPr>
            <p:nvPr/>
          </p:nvSpPr>
          <p:spPr bwMode="auto">
            <a:xfrm>
              <a:off x="7463011" y="255587"/>
              <a:ext cx="641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15" name="Line 1703"/>
            <p:cNvSpPr>
              <a:spLocks noChangeShapeType="1"/>
            </p:cNvSpPr>
            <p:nvPr/>
          </p:nvSpPr>
          <p:spPr bwMode="auto">
            <a:xfrm>
              <a:off x="7584082" y="2933700"/>
              <a:ext cx="34242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6" name="Line 1704"/>
            <p:cNvSpPr>
              <a:spLocks noChangeShapeType="1"/>
            </p:cNvSpPr>
            <p:nvPr/>
          </p:nvSpPr>
          <p:spPr bwMode="auto">
            <a:xfrm flipV="1">
              <a:off x="11008320" y="322262"/>
              <a:ext cx="1588" cy="261143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7" name="Line 1705"/>
            <p:cNvSpPr>
              <a:spLocks noChangeShapeType="1"/>
            </p:cNvSpPr>
            <p:nvPr/>
          </p:nvSpPr>
          <p:spPr bwMode="auto">
            <a:xfrm flipV="1">
              <a:off x="7565032" y="322262"/>
              <a:ext cx="1588" cy="261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8" name="Freeform 1706"/>
            <p:cNvSpPr>
              <a:spLocks/>
            </p:cNvSpPr>
            <p:nvPr/>
          </p:nvSpPr>
          <p:spPr bwMode="auto">
            <a:xfrm>
              <a:off x="7584082" y="1595437"/>
              <a:ext cx="1079500" cy="461963"/>
            </a:xfrm>
            <a:custGeom>
              <a:avLst/>
              <a:gdLst/>
              <a:ahLst/>
              <a:cxnLst>
                <a:cxn ang="0">
                  <a:pos x="11" y="291"/>
                </a:cxn>
                <a:cxn ang="0">
                  <a:pos x="26" y="276"/>
                </a:cxn>
                <a:cxn ang="0">
                  <a:pos x="41" y="255"/>
                </a:cxn>
                <a:cxn ang="0">
                  <a:pos x="57" y="235"/>
                </a:cxn>
                <a:cxn ang="0">
                  <a:pos x="72" y="209"/>
                </a:cxn>
                <a:cxn ang="0">
                  <a:pos x="87" y="184"/>
                </a:cxn>
                <a:cxn ang="0">
                  <a:pos x="108" y="153"/>
                </a:cxn>
                <a:cxn ang="0">
                  <a:pos x="123" y="128"/>
                </a:cxn>
                <a:cxn ang="0">
                  <a:pos x="138" y="107"/>
                </a:cxn>
                <a:cxn ang="0">
                  <a:pos x="154" y="87"/>
                </a:cxn>
                <a:cxn ang="0">
                  <a:pos x="169" y="66"/>
                </a:cxn>
                <a:cxn ang="0">
                  <a:pos x="184" y="51"/>
                </a:cxn>
                <a:cxn ang="0">
                  <a:pos x="205" y="36"/>
                </a:cxn>
                <a:cxn ang="0">
                  <a:pos x="220" y="25"/>
                </a:cxn>
                <a:cxn ang="0">
                  <a:pos x="235" y="15"/>
                </a:cxn>
                <a:cxn ang="0">
                  <a:pos x="251" y="10"/>
                </a:cxn>
                <a:cxn ang="0">
                  <a:pos x="266" y="5"/>
                </a:cxn>
                <a:cxn ang="0">
                  <a:pos x="281" y="5"/>
                </a:cxn>
                <a:cxn ang="0">
                  <a:pos x="302" y="0"/>
                </a:cxn>
                <a:cxn ang="0">
                  <a:pos x="317" y="0"/>
                </a:cxn>
                <a:cxn ang="0">
                  <a:pos x="333" y="0"/>
                </a:cxn>
                <a:cxn ang="0">
                  <a:pos x="348" y="0"/>
                </a:cxn>
                <a:cxn ang="0">
                  <a:pos x="363" y="5"/>
                </a:cxn>
                <a:cxn ang="0">
                  <a:pos x="379" y="5"/>
                </a:cxn>
                <a:cxn ang="0">
                  <a:pos x="399" y="5"/>
                </a:cxn>
                <a:cxn ang="0">
                  <a:pos x="414" y="10"/>
                </a:cxn>
                <a:cxn ang="0">
                  <a:pos x="430" y="10"/>
                </a:cxn>
                <a:cxn ang="0">
                  <a:pos x="445" y="10"/>
                </a:cxn>
                <a:cxn ang="0">
                  <a:pos x="460" y="15"/>
                </a:cxn>
                <a:cxn ang="0">
                  <a:pos x="476" y="15"/>
                </a:cxn>
                <a:cxn ang="0">
                  <a:pos x="496" y="15"/>
                </a:cxn>
                <a:cxn ang="0">
                  <a:pos x="511" y="15"/>
                </a:cxn>
                <a:cxn ang="0">
                  <a:pos x="527" y="20"/>
                </a:cxn>
                <a:cxn ang="0">
                  <a:pos x="542" y="20"/>
                </a:cxn>
                <a:cxn ang="0">
                  <a:pos x="557" y="20"/>
                </a:cxn>
                <a:cxn ang="0">
                  <a:pos x="573" y="20"/>
                </a:cxn>
                <a:cxn ang="0">
                  <a:pos x="593" y="20"/>
                </a:cxn>
                <a:cxn ang="0">
                  <a:pos x="609" y="20"/>
                </a:cxn>
                <a:cxn ang="0">
                  <a:pos x="624" y="20"/>
                </a:cxn>
                <a:cxn ang="0">
                  <a:pos x="639" y="20"/>
                </a:cxn>
                <a:cxn ang="0">
                  <a:pos x="655" y="20"/>
                </a:cxn>
                <a:cxn ang="0">
                  <a:pos x="670" y="20"/>
                </a:cxn>
              </a:cxnLst>
              <a:rect l="0" t="0" r="r" b="b"/>
              <a:pathLst>
                <a:path w="680" h="291">
                  <a:moveTo>
                    <a:pt x="0" y="291"/>
                  </a:moveTo>
                  <a:lnTo>
                    <a:pt x="6" y="291"/>
                  </a:lnTo>
                  <a:lnTo>
                    <a:pt x="11" y="291"/>
                  </a:lnTo>
                  <a:lnTo>
                    <a:pt x="16" y="286"/>
                  </a:lnTo>
                  <a:lnTo>
                    <a:pt x="21" y="281"/>
                  </a:lnTo>
                  <a:lnTo>
                    <a:pt x="26" y="276"/>
                  </a:lnTo>
                  <a:lnTo>
                    <a:pt x="31" y="271"/>
                  </a:lnTo>
                  <a:lnTo>
                    <a:pt x="36" y="266"/>
                  </a:lnTo>
                  <a:lnTo>
                    <a:pt x="41" y="255"/>
                  </a:lnTo>
                  <a:lnTo>
                    <a:pt x="46" y="250"/>
                  </a:lnTo>
                  <a:lnTo>
                    <a:pt x="52" y="240"/>
                  </a:lnTo>
                  <a:lnTo>
                    <a:pt x="57" y="235"/>
                  </a:lnTo>
                  <a:lnTo>
                    <a:pt x="62" y="225"/>
                  </a:lnTo>
                  <a:lnTo>
                    <a:pt x="67" y="214"/>
                  </a:lnTo>
                  <a:lnTo>
                    <a:pt x="72" y="209"/>
                  </a:lnTo>
                  <a:lnTo>
                    <a:pt x="77" y="199"/>
                  </a:lnTo>
                  <a:lnTo>
                    <a:pt x="82" y="189"/>
                  </a:lnTo>
                  <a:lnTo>
                    <a:pt x="87" y="184"/>
                  </a:lnTo>
                  <a:lnTo>
                    <a:pt x="92" y="174"/>
                  </a:lnTo>
                  <a:lnTo>
                    <a:pt x="103" y="163"/>
                  </a:lnTo>
                  <a:lnTo>
                    <a:pt x="108" y="153"/>
                  </a:lnTo>
                  <a:lnTo>
                    <a:pt x="113" y="148"/>
                  </a:lnTo>
                  <a:lnTo>
                    <a:pt x="118" y="138"/>
                  </a:lnTo>
                  <a:lnTo>
                    <a:pt x="123" y="128"/>
                  </a:lnTo>
                  <a:lnTo>
                    <a:pt x="128" y="123"/>
                  </a:lnTo>
                  <a:lnTo>
                    <a:pt x="133" y="112"/>
                  </a:lnTo>
                  <a:lnTo>
                    <a:pt x="138" y="107"/>
                  </a:lnTo>
                  <a:lnTo>
                    <a:pt x="143" y="97"/>
                  </a:lnTo>
                  <a:lnTo>
                    <a:pt x="149" y="92"/>
                  </a:lnTo>
                  <a:lnTo>
                    <a:pt x="154" y="87"/>
                  </a:lnTo>
                  <a:lnTo>
                    <a:pt x="159" y="77"/>
                  </a:lnTo>
                  <a:lnTo>
                    <a:pt x="164" y="71"/>
                  </a:lnTo>
                  <a:lnTo>
                    <a:pt x="169" y="66"/>
                  </a:lnTo>
                  <a:lnTo>
                    <a:pt x="174" y="61"/>
                  </a:lnTo>
                  <a:lnTo>
                    <a:pt x="179" y="56"/>
                  </a:lnTo>
                  <a:lnTo>
                    <a:pt x="184" y="51"/>
                  </a:lnTo>
                  <a:lnTo>
                    <a:pt x="189" y="46"/>
                  </a:lnTo>
                  <a:lnTo>
                    <a:pt x="200" y="41"/>
                  </a:lnTo>
                  <a:lnTo>
                    <a:pt x="205" y="36"/>
                  </a:lnTo>
                  <a:lnTo>
                    <a:pt x="210" y="31"/>
                  </a:lnTo>
                  <a:lnTo>
                    <a:pt x="215" y="31"/>
                  </a:lnTo>
                  <a:lnTo>
                    <a:pt x="220" y="25"/>
                  </a:lnTo>
                  <a:lnTo>
                    <a:pt x="225" y="20"/>
                  </a:lnTo>
                  <a:lnTo>
                    <a:pt x="230" y="20"/>
                  </a:lnTo>
                  <a:lnTo>
                    <a:pt x="235" y="15"/>
                  </a:lnTo>
                  <a:lnTo>
                    <a:pt x="241" y="15"/>
                  </a:lnTo>
                  <a:lnTo>
                    <a:pt x="246" y="15"/>
                  </a:lnTo>
                  <a:lnTo>
                    <a:pt x="251" y="10"/>
                  </a:lnTo>
                  <a:lnTo>
                    <a:pt x="256" y="10"/>
                  </a:lnTo>
                  <a:lnTo>
                    <a:pt x="261" y="10"/>
                  </a:lnTo>
                  <a:lnTo>
                    <a:pt x="266" y="5"/>
                  </a:lnTo>
                  <a:lnTo>
                    <a:pt x="271" y="5"/>
                  </a:lnTo>
                  <a:lnTo>
                    <a:pt x="276" y="5"/>
                  </a:lnTo>
                  <a:lnTo>
                    <a:pt x="281" y="5"/>
                  </a:lnTo>
                  <a:lnTo>
                    <a:pt x="287" y="0"/>
                  </a:lnTo>
                  <a:lnTo>
                    <a:pt x="297" y="0"/>
                  </a:lnTo>
                  <a:lnTo>
                    <a:pt x="302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7" y="0"/>
                  </a:lnTo>
                  <a:lnTo>
                    <a:pt x="322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0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9" y="5"/>
                  </a:lnTo>
                  <a:lnTo>
                    <a:pt x="384" y="5"/>
                  </a:lnTo>
                  <a:lnTo>
                    <a:pt x="394" y="5"/>
                  </a:lnTo>
                  <a:lnTo>
                    <a:pt x="399" y="5"/>
                  </a:lnTo>
                  <a:lnTo>
                    <a:pt x="404" y="5"/>
                  </a:lnTo>
                  <a:lnTo>
                    <a:pt x="409" y="10"/>
                  </a:lnTo>
                  <a:lnTo>
                    <a:pt x="414" y="10"/>
                  </a:lnTo>
                  <a:lnTo>
                    <a:pt x="419" y="10"/>
                  </a:lnTo>
                  <a:lnTo>
                    <a:pt x="425" y="10"/>
                  </a:lnTo>
                  <a:lnTo>
                    <a:pt x="430" y="10"/>
                  </a:lnTo>
                  <a:lnTo>
                    <a:pt x="435" y="10"/>
                  </a:lnTo>
                  <a:lnTo>
                    <a:pt x="440" y="10"/>
                  </a:lnTo>
                  <a:lnTo>
                    <a:pt x="445" y="10"/>
                  </a:lnTo>
                  <a:lnTo>
                    <a:pt x="450" y="10"/>
                  </a:lnTo>
                  <a:lnTo>
                    <a:pt x="455" y="15"/>
                  </a:lnTo>
                  <a:lnTo>
                    <a:pt x="460" y="15"/>
                  </a:lnTo>
                  <a:lnTo>
                    <a:pt x="465" y="15"/>
                  </a:lnTo>
                  <a:lnTo>
                    <a:pt x="471" y="15"/>
                  </a:lnTo>
                  <a:lnTo>
                    <a:pt x="476" y="15"/>
                  </a:lnTo>
                  <a:lnTo>
                    <a:pt x="481" y="15"/>
                  </a:lnTo>
                  <a:lnTo>
                    <a:pt x="491" y="15"/>
                  </a:lnTo>
                  <a:lnTo>
                    <a:pt x="496" y="15"/>
                  </a:lnTo>
                  <a:lnTo>
                    <a:pt x="501" y="15"/>
                  </a:lnTo>
                  <a:lnTo>
                    <a:pt x="506" y="15"/>
                  </a:lnTo>
                  <a:lnTo>
                    <a:pt x="511" y="15"/>
                  </a:lnTo>
                  <a:lnTo>
                    <a:pt x="517" y="15"/>
                  </a:lnTo>
                  <a:lnTo>
                    <a:pt x="522" y="20"/>
                  </a:lnTo>
                  <a:lnTo>
                    <a:pt x="527" y="20"/>
                  </a:lnTo>
                  <a:lnTo>
                    <a:pt x="532" y="20"/>
                  </a:lnTo>
                  <a:lnTo>
                    <a:pt x="537" y="20"/>
                  </a:lnTo>
                  <a:lnTo>
                    <a:pt x="542" y="20"/>
                  </a:lnTo>
                  <a:lnTo>
                    <a:pt x="547" y="20"/>
                  </a:lnTo>
                  <a:lnTo>
                    <a:pt x="552" y="20"/>
                  </a:lnTo>
                  <a:lnTo>
                    <a:pt x="557" y="20"/>
                  </a:lnTo>
                  <a:lnTo>
                    <a:pt x="563" y="20"/>
                  </a:lnTo>
                  <a:lnTo>
                    <a:pt x="568" y="20"/>
                  </a:lnTo>
                  <a:lnTo>
                    <a:pt x="573" y="20"/>
                  </a:lnTo>
                  <a:lnTo>
                    <a:pt x="578" y="20"/>
                  </a:lnTo>
                  <a:lnTo>
                    <a:pt x="583" y="20"/>
                  </a:lnTo>
                  <a:lnTo>
                    <a:pt x="593" y="20"/>
                  </a:lnTo>
                  <a:lnTo>
                    <a:pt x="598" y="20"/>
                  </a:lnTo>
                  <a:lnTo>
                    <a:pt x="603" y="20"/>
                  </a:lnTo>
                  <a:lnTo>
                    <a:pt x="609" y="20"/>
                  </a:lnTo>
                  <a:lnTo>
                    <a:pt x="614" y="20"/>
                  </a:lnTo>
                  <a:lnTo>
                    <a:pt x="619" y="20"/>
                  </a:lnTo>
                  <a:lnTo>
                    <a:pt x="624" y="20"/>
                  </a:lnTo>
                  <a:lnTo>
                    <a:pt x="629" y="20"/>
                  </a:lnTo>
                  <a:lnTo>
                    <a:pt x="634" y="20"/>
                  </a:lnTo>
                  <a:lnTo>
                    <a:pt x="639" y="20"/>
                  </a:lnTo>
                  <a:lnTo>
                    <a:pt x="644" y="20"/>
                  </a:lnTo>
                  <a:lnTo>
                    <a:pt x="649" y="20"/>
                  </a:lnTo>
                  <a:lnTo>
                    <a:pt x="655" y="20"/>
                  </a:lnTo>
                  <a:lnTo>
                    <a:pt x="660" y="20"/>
                  </a:lnTo>
                  <a:lnTo>
                    <a:pt x="665" y="20"/>
                  </a:lnTo>
                  <a:lnTo>
                    <a:pt x="670" y="20"/>
                  </a:lnTo>
                  <a:lnTo>
                    <a:pt x="675" y="20"/>
                  </a:lnTo>
                  <a:lnTo>
                    <a:pt x="680" y="20"/>
                  </a:lnTo>
                </a:path>
              </a:pathLst>
            </a:cu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9" name="Freeform 1707"/>
            <p:cNvSpPr>
              <a:spLocks/>
            </p:cNvSpPr>
            <p:nvPr/>
          </p:nvSpPr>
          <p:spPr bwMode="auto">
            <a:xfrm>
              <a:off x="8663582" y="1627188"/>
              <a:ext cx="1087438" cy="158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0"/>
                </a:cxn>
                <a:cxn ang="0">
                  <a:pos x="46" y="0"/>
                </a:cxn>
                <a:cxn ang="0">
                  <a:pos x="61" y="0"/>
                </a:cxn>
                <a:cxn ang="0">
                  <a:pos x="77" y="0"/>
                </a:cxn>
                <a:cxn ang="0">
                  <a:pos x="92" y="0"/>
                </a:cxn>
                <a:cxn ang="0">
                  <a:pos x="113" y="0"/>
                </a:cxn>
                <a:cxn ang="0">
                  <a:pos x="128" y="0"/>
                </a:cxn>
                <a:cxn ang="0">
                  <a:pos x="143" y="0"/>
                </a:cxn>
                <a:cxn ang="0">
                  <a:pos x="159" y="0"/>
                </a:cxn>
                <a:cxn ang="0">
                  <a:pos x="174" y="0"/>
                </a:cxn>
                <a:cxn ang="0">
                  <a:pos x="189" y="0"/>
                </a:cxn>
                <a:cxn ang="0">
                  <a:pos x="210" y="0"/>
                </a:cxn>
                <a:cxn ang="0">
                  <a:pos x="225" y="0"/>
                </a:cxn>
                <a:cxn ang="0">
                  <a:pos x="240" y="0"/>
                </a:cxn>
                <a:cxn ang="0">
                  <a:pos x="256" y="0"/>
                </a:cxn>
                <a:cxn ang="0">
                  <a:pos x="271" y="0"/>
                </a:cxn>
                <a:cxn ang="0">
                  <a:pos x="286" y="0"/>
                </a:cxn>
                <a:cxn ang="0">
                  <a:pos x="307" y="0"/>
                </a:cxn>
                <a:cxn ang="0">
                  <a:pos x="322" y="0"/>
                </a:cxn>
                <a:cxn ang="0">
                  <a:pos x="337" y="0"/>
                </a:cxn>
                <a:cxn ang="0">
                  <a:pos x="353" y="0"/>
                </a:cxn>
                <a:cxn ang="0">
                  <a:pos x="368" y="0"/>
                </a:cxn>
                <a:cxn ang="0">
                  <a:pos x="383" y="0"/>
                </a:cxn>
                <a:cxn ang="0">
                  <a:pos x="404" y="0"/>
                </a:cxn>
                <a:cxn ang="0">
                  <a:pos x="419" y="0"/>
                </a:cxn>
                <a:cxn ang="0">
                  <a:pos x="435" y="0"/>
                </a:cxn>
                <a:cxn ang="0">
                  <a:pos x="450" y="0"/>
                </a:cxn>
                <a:cxn ang="0">
                  <a:pos x="465" y="0"/>
                </a:cxn>
                <a:cxn ang="0">
                  <a:pos x="481" y="0"/>
                </a:cxn>
                <a:cxn ang="0">
                  <a:pos x="501" y="0"/>
                </a:cxn>
                <a:cxn ang="0">
                  <a:pos x="516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2" y="0"/>
                </a:cxn>
                <a:cxn ang="0">
                  <a:pos x="578" y="0"/>
                </a:cxn>
                <a:cxn ang="0">
                  <a:pos x="598" y="0"/>
                </a:cxn>
                <a:cxn ang="0">
                  <a:pos x="613" y="0"/>
                </a:cxn>
                <a:cxn ang="0">
                  <a:pos x="629" y="0"/>
                </a:cxn>
                <a:cxn ang="0">
                  <a:pos x="644" y="0"/>
                </a:cxn>
                <a:cxn ang="0">
                  <a:pos x="659" y="0"/>
                </a:cxn>
                <a:cxn ang="0">
                  <a:pos x="675" y="0"/>
                </a:cxn>
              </a:cxnLst>
              <a:rect l="0" t="0" r="r" b="b"/>
              <a:pathLst>
                <a:path w="685">
                  <a:moveTo>
                    <a:pt x="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133" y="0"/>
                  </a:lnTo>
                  <a:lnTo>
                    <a:pt x="138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4" y="0"/>
                  </a:lnTo>
                  <a:lnTo>
                    <a:pt x="179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0" y="0"/>
                  </a:lnTo>
                  <a:lnTo>
                    <a:pt x="215" y="0"/>
                  </a:lnTo>
                  <a:lnTo>
                    <a:pt x="220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302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7" y="0"/>
                  </a:lnTo>
                  <a:lnTo>
                    <a:pt x="322" y="0"/>
                  </a:lnTo>
                  <a:lnTo>
                    <a:pt x="327" y="0"/>
                  </a:lnTo>
                  <a:lnTo>
                    <a:pt x="332" y="0"/>
                  </a:lnTo>
                  <a:lnTo>
                    <a:pt x="337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0"/>
                  </a:lnTo>
                  <a:lnTo>
                    <a:pt x="358" y="0"/>
                  </a:lnTo>
                  <a:lnTo>
                    <a:pt x="363" y="0"/>
                  </a:lnTo>
                  <a:lnTo>
                    <a:pt x="368" y="0"/>
                  </a:lnTo>
                  <a:lnTo>
                    <a:pt x="373" y="0"/>
                  </a:lnTo>
                  <a:lnTo>
                    <a:pt x="378" y="0"/>
                  </a:lnTo>
                  <a:lnTo>
                    <a:pt x="383" y="0"/>
                  </a:lnTo>
                  <a:lnTo>
                    <a:pt x="389" y="0"/>
                  </a:lnTo>
                  <a:lnTo>
                    <a:pt x="399" y="0"/>
                  </a:lnTo>
                  <a:lnTo>
                    <a:pt x="404" y="0"/>
                  </a:lnTo>
                  <a:lnTo>
                    <a:pt x="409" y="0"/>
                  </a:lnTo>
                  <a:lnTo>
                    <a:pt x="414" y="0"/>
                  </a:lnTo>
                  <a:lnTo>
                    <a:pt x="419" y="0"/>
                  </a:lnTo>
                  <a:lnTo>
                    <a:pt x="424" y="0"/>
                  </a:lnTo>
                  <a:lnTo>
                    <a:pt x="429" y="0"/>
                  </a:lnTo>
                  <a:lnTo>
                    <a:pt x="435" y="0"/>
                  </a:lnTo>
                  <a:lnTo>
                    <a:pt x="440" y="0"/>
                  </a:lnTo>
                  <a:lnTo>
                    <a:pt x="445" y="0"/>
                  </a:lnTo>
                  <a:lnTo>
                    <a:pt x="450" y="0"/>
                  </a:lnTo>
                  <a:lnTo>
                    <a:pt x="455" y="0"/>
                  </a:lnTo>
                  <a:lnTo>
                    <a:pt x="460" y="0"/>
                  </a:lnTo>
                  <a:lnTo>
                    <a:pt x="465" y="0"/>
                  </a:lnTo>
                  <a:lnTo>
                    <a:pt x="470" y="0"/>
                  </a:lnTo>
                  <a:lnTo>
                    <a:pt x="475" y="0"/>
                  </a:lnTo>
                  <a:lnTo>
                    <a:pt x="481" y="0"/>
                  </a:lnTo>
                  <a:lnTo>
                    <a:pt x="486" y="0"/>
                  </a:lnTo>
                  <a:lnTo>
                    <a:pt x="491" y="0"/>
                  </a:lnTo>
                  <a:lnTo>
                    <a:pt x="501" y="0"/>
                  </a:lnTo>
                  <a:lnTo>
                    <a:pt x="506" y="0"/>
                  </a:lnTo>
                  <a:lnTo>
                    <a:pt x="511" y="0"/>
                  </a:lnTo>
                  <a:lnTo>
                    <a:pt x="516" y="0"/>
                  </a:lnTo>
                  <a:lnTo>
                    <a:pt x="521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2" y="0"/>
                  </a:lnTo>
                  <a:lnTo>
                    <a:pt x="567" y="0"/>
                  </a:lnTo>
                  <a:lnTo>
                    <a:pt x="572" y="0"/>
                  </a:lnTo>
                  <a:lnTo>
                    <a:pt x="578" y="0"/>
                  </a:lnTo>
                  <a:lnTo>
                    <a:pt x="583" y="0"/>
                  </a:lnTo>
                  <a:lnTo>
                    <a:pt x="588" y="0"/>
                  </a:lnTo>
                  <a:lnTo>
                    <a:pt x="598" y="0"/>
                  </a:lnTo>
                  <a:lnTo>
                    <a:pt x="603" y="0"/>
                  </a:lnTo>
                  <a:lnTo>
                    <a:pt x="608" y="0"/>
                  </a:lnTo>
                  <a:lnTo>
                    <a:pt x="613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29" y="0"/>
                  </a:lnTo>
                  <a:lnTo>
                    <a:pt x="634" y="0"/>
                  </a:lnTo>
                  <a:lnTo>
                    <a:pt x="639" y="0"/>
                  </a:lnTo>
                  <a:lnTo>
                    <a:pt x="644" y="0"/>
                  </a:lnTo>
                  <a:lnTo>
                    <a:pt x="649" y="0"/>
                  </a:lnTo>
                  <a:lnTo>
                    <a:pt x="654" y="0"/>
                  </a:lnTo>
                  <a:lnTo>
                    <a:pt x="659" y="0"/>
                  </a:lnTo>
                  <a:lnTo>
                    <a:pt x="664" y="0"/>
                  </a:lnTo>
                  <a:lnTo>
                    <a:pt x="670" y="0"/>
                  </a:lnTo>
                  <a:lnTo>
                    <a:pt x="675" y="0"/>
                  </a:lnTo>
                  <a:lnTo>
                    <a:pt x="680" y="0"/>
                  </a:lnTo>
                  <a:lnTo>
                    <a:pt x="685" y="0"/>
                  </a:lnTo>
                </a:path>
              </a:pathLst>
            </a:cu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0" name="Freeform 1708"/>
            <p:cNvSpPr>
              <a:spLocks/>
            </p:cNvSpPr>
            <p:nvPr/>
          </p:nvSpPr>
          <p:spPr bwMode="auto">
            <a:xfrm>
              <a:off x="9751020" y="1627188"/>
              <a:ext cx="1087438" cy="158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0"/>
                </a:cxn>
                <a:cxn ang="0">
                  <a:pos x="46" y="0"/>
                </a:cxn>
                <a:cxn ang="0">
                  <a:pos x="61" y="0"/>
                </a:cxn>
                <a:cxn ang="0">
                  <a:pos x="77" y="0"/>
                </a:cxn>
                <a:cxn ang="0">
                  <a:pos x="92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43" y="0"/>
                </a:cxn>
                <a:cxn ang="0">
                  <a:pos x="158" y="0"/>
                </a:cxn>
                <a:cxn ang="0">
                  <a:pos x="174" y="0"/>
                </a:cxn>
                <a:cxn ang="0">
                  <a:pos x="189" y="0"/>
                </a:cxn>
                <a:cxn ang="0">
                  <a:pos x="209" y="0"/>
                </a:cxn>
                <a:cxn ang="0">
                  <a:pos x="225" y="0"/>
                </a:cxn>
                <a:cxn ang="0">
                  <a:pos x="240" y="0"/>
                </a:cxn>
                <a:cxn ang="0">
                  <a:pos x="255" y="0"/>
                </a:cxn>
                <a:cxn ang="0">
                  <a:pos x="271" y="0"/>
                </a:cxn>
                <a:cxn ang="0">
                  <a:pos x="286" y="0"/>
                </a:cxn>
                <a:cxn ang="0">
                  <a:pos x="307" y="0"/>
                </a:cxn>
                <a:cxn ang="0">
                  <a:pos x="322" y="0"/>
                </a:cxn>
                <a:cxn ang="0">
                  <a:pos x="337" y="0"/>
                </a:cxn>
                <a:cxn ang="0">
                  <a:pos x="353" y="0"/>
                </a:cxn>
                <a:cxn ang="0">
                  <a:pos x="368" y="0"/>
                </a:cxn>
                <a:cxn ang="0">
                  <a:pos x="383" y="0"/>
                </a:cxn>
                <a:cxn ang="0">
                  <a:pos x="404" y="0"/>
                </a:cxn>
                <a:cxn ang="0">
                  <a:pos x="419" y="0"/>
                </a:cxn>
                <a:cxn ang="0">
                  <a:pos x="434" y="0"/>
                </a:cxn>
                <a:cxn ang="0">
                  <a:pos x="450" y="0"/>
                </a:cxn>
                <a:cxn ang="0">
                  <a:pos x="465" y="0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16" y="0"/>
                </a:cxn>
                <a:cxn ang="0">
                  <a:pos x="531" y="0"/>
                </a:cxn>
                <a:cxn ang="0">
                  <a:pos x="547" y="0"/>
                </a:cxn>
                <a:cxn ang="0">
                  <a:pos x="562" y="0"/>
                </a:cxn>
                <a:cxn ang="0">
                  <a:pos x="577" y="0"/>
                </a:cxn>
                <a:cxn ang="0">
                  <a:pos x="598" y="0"/>
                </a:cxn>
                <a:cxn ang="0">
                  <a:pos x="613" y="0"/>
                </a:cxn>
                <a:cxn ang="0">
                  <a:pos x="629" y="0"/>
                </a:cxn>
                <a:cxn ang="0">
                  <a:pos x="644" y="0"/>
                </a:cxn>
                <a:cxn ang="0">
                  <a:pos x="659" y="0"/>
                </a:cxn>
                <a:cxn ang="0">
                  <a:pos x="675" y="0"/>
                </a:cxn>
              </a:cxnLst>
              <a:rect l="0" t="0" r="r" b="b"/>
              <a:pathLst>
                <a:path w="685">
                  <a:moveTo>
                    <a:pt x="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107" y="0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133" y="0"/>
                  </a:lnTo>
                  <a:lnTo>
                    <a:pt x="138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9" y="0"/>
                  </a:lnTo>
                  <a:lnTo>
                    <a:pt x="174" y="0"/>
                  </a:lnTo>
                  <a:lnTo>
                    <a:pt x="179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5" y="0"/>
                  </a:lnTo>
                  <a:lnTo>
                    <a:pt x="220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7" y="0"/>
                  </a:lnTo>
                  <a:lnTo>
                    <a:pt x="322" y="0"/>
                  </a:lnTo>
                  <a:lnTo>
                    <a:pt x="327" y="0"/>
                  </a:lnTo>
                  <a:lnTo>
                    <a:pt x="332" y="0"/>
                  </a:lnTo>
                  <a:lnTo>
                    <a:pt x="337" y="0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3" y="0"/>
                  </a:lnTo>
                  <a:lnTo>
                    <a:pt x="358" y="0"/>
                  </a:lnTo>
                  <a:lnTo>
                    <a:pt x="363" y="0"/>
                  </a:lnTo>
                  <a:lnTo>
                    <a:pt x="368" y="0"/>
                  </a:lnTo>
                  <a:lnTo>
                    <a:pt x="373" y="0"/>
                  </a:lnTo>
                  <a:lnTo>
                    <a:pt x="378" y="0"/>
                  </a:lnTo>
                  <a:lnTo>
                    <a:pt x="383" y="0"/>
                  </a:lnTo>
                  <a:lnTo>
                    <a:pt x="388" y="0"/>
                  </a:lnTo>
                  <a:lnTo>
                    <a:pt x="393" y="0"/>
                  </a:lnTo>
                  <a:lnTo>
                    <a:pt x="404" y="0"/>
                  </a:lnTo>
                  <a:lnTo>
                    <a:pt x="409" y="0"/>
                  </a:lnTo>
                  <a:lnTo>
                    <a:pt x="414" y="0"/>
                  </a:lnTo>
                  <a:lnTo>
                    <a:pt x="419" y="0"/>
                  </a:lnTo>
                  <a:lnTo>
                    <a:pt x="424" y="0"/>
                  </a:lnTo>
                  <a:lnTo>
                    <a:pt x="429" y="0"/>
                  </a:lnTo>
                  <a:lnTo>
                    <a:pt x="434" y="0"/>
                  </a:lnTo>
                  <a:lnTo>
                    <a:pt x="439" y="0"/>
                  </a:lnTo>
                  <a:lnTo>
                    <a:pt x="445" y="0"/>
                  </a:lnTo>
                  <a:lnTo>
                    <a:pt x="450" y="0"/>
                  </a:lnTo>
                  <a:lnTo>
                    <a:pt x="455" y="0"/>
                  </a:lnTo>
                  <a:lnTo>
                    <a:pt x="460" y="0"/>
                  </a:lnTo>
                  <a:lnTo>
                    <a:pt x="465" y="0"/>
                  </a:lnTo>
                  <a:lnTo>
                    <a:pt x="470" y="0"/>
                  </a:lnTo>
                  <a:lnTo>
                    <a:pt x="475" y="0"/>
                  </a:lnTo>
                  <a:lnTo>
                    <a:pt x="480" y="0"/>
                  </a:lnTo>
                  <a:lnTo>
                    <a:pt x="485" y="0"/>
                  </a:lnTo>
                  <a:lnTo>
                    <a:pt x="491" y="0"/>
                  </a:lnTo>
                  <a:lnTo>
                    <a:pt x="501" y="0"/>
                  </a:lnTo>
                  <a:lnTo>
                    <a:pt x="506" y="0"/>
                  </a:lnTo>
                  <a:lnTo>
                    <a:pt x="511" y="0"/>
                  </a:lnTo>
                  <a:lnTo>
                    <a:pt x="516" y="0"/>
                  </a:lnTo>
                  <a:lnTo>
                    <a:pt x="521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2" y="0"/>
                  </a:lnTo>
                  <a:lnTo>
                    <a:pt x="567" y="0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3" y="0"/>
                  </a:lnTo>
                  <a:lnTo>
                    <a:pt x="588" y="0"/>
                  </a:lnTo>
                  <a:lnTo>
                    <a:pt x="598" y="0"/>
                  </a:lnTo>
                  <a:lnTo>
                    <a:pt x="603" y="0"/>
                  </a:lnTo>
                  <a:lnTo>
                    <a:pt x="608" y="0"/>
                  </a:lnTo>
                  <a:lnTo>
                    <a:pt x="613" y="0"/>
                  </a:lnTo>
                  <a:lnTo>
                    <a:pt x="618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0"/>
                  </a:lnTo>
                  <a:lnTo>
                    <a:pt x="639" y="0"/>
                  </a:lnTo>
                  <a:lnTo>
                    <a:pt x="644" y="0"/>
                  </a:lnTo>
                  <a:lnTo>
                    <a:pt x="649" y="0"/>
                  </a:lnTo>
                  <a:lnTo>
                    <a:pt x="654" y="0"/>
                  </a:lnTo>
                  <a:lnTo>
                    <a:pt x="659" y="0"/>
                  </a:lnTo>
                  <a:lnTo>
                    <a:pt x="664" y="0"/>
                  </a:lnTo>
                  <a:lnTo>
                    <a:pt x="669" y="0"/>
                  </a:lnTo>
                  <a:lnTo>
                    <a:pt x="675" y="0"/>
                  </a:lnTo>
                  <a:lnTo>
                    <a:pt x="680" y="0"/>
                  </a:lnTo>
                  <a:lnTo>
                    <a:pt x="685" y="0"/>
                  </a:lnTo>
                </a:path>
              </a:pathLst>
            </a:cu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1" name="Freeform 1709"/>
            <p:cNvSpPr>
              <a:spLocks/>
            </p:cNvSpPr>
            <p:nvPr/>
          </p:nvSpPr>
          <p:spPr bwMode="auto">
            <a:xfrm>
              <a:off x="10838457" y="1627188"/>
              <a:ext cx="1698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1" y="0"/>
                </a:cxn>
                <a:cxn ang="0">
                  <a:pos x="46" y="0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76" y="0"/>
                </a:cxn>
                <a:cxn ang="0">
                  <a:pos x="82" y="0"/>
                </a:cxn>
                <a:cxn ang="0">
                  <a:pos x="87" y="0"/>
                </a:cxn>
                <a:cxn ang="0">
                  <a:pos x="92" y="0"/>
                </a:cxn>
                <a:cxn ang="0">
                  <a:pos x="97" y="0"/>
                </a:cxn>
                <a:cxn ang="0">
                  <a:pos x="107" y="0"/>
                </a:cxn>
              </a:cxnLst>
              <a:rect l="0" t="0" r="r" b="b"/>
              <a:pathLst>
                <a:path w="107">
                  <a:moveTo>
                    <a:pt x="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107" y="0"/>
                  </a:lnTo>
                </a:path>
              </a:pathLst>
            </a:cu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2" name="Freeform 1710"/>
            <p:cNvSpPr>
              <a:spLocks/>
            </p:cNvSpPr>
            <p:nvPr/>
          </p:nvSpPr>
          <p:spPr bwMode="auto">
            <a:xfrm>
              <a:off x="7584082" y="1100137"/>
              <a:ext cx="1079500" cy="1071563"/>
            </a:xfrm>
            <a:custGeom>
              <a:avLst/>
              <a:gdLst/>
              <a:ahLst/>
              <a:cxnLst>
                <a:cxn ang="0">
                  <a:pos x="11" y="603"/>
                </a:cxn>
                <a:cxn ang="0">
                  <a:pos x="26" y="588"/>
                </a:cxn>
                <a:cxn ang="0">
                  <a:pos x="41" y="557"/>
                </a:cxn>
                <a:cxn ang="0">
                  <a:pos x="57" y="521"/>
                </a:cxn>
                <a:cxn ang="0">
                  <a:pos x="72" y="475"/>
                </a:cxn>
                <a:cxn ang="0">
                  <a:pos x="87" y="424"/>
                </a:cxn>
                <a:cxn ang="0">
                  <a:pos x="108" y="363"/>
                </a:cxn>
                <a:cxn ang="0">
                  <a:pos x="123" y="307"/>
                </a:cxn>
                <a:cxn ang="0">
                  <a:pos x="138" y="245"/>
                </a:cxn>
                <a:cxn ang="0">
                  <a:pos x="154" y="189"/>
                </a:cxn>
                <a:cxn ang="0">
                  <a:pos x="169" y="138"/>
                </a:cxn>
                <a:cxn ang="0">
                  <a:pos x="184" y="92"/>
                </a:cxn>
                <a:cxn ang="0">
                  <a:pos x="205" y="56"/>
                </a:cxn>
                <a:cxn ang="0">
                  <a:pos x="220" y="36"/>
                </a:cxn>
                <a:cxn ang="0">
                  <a:pos x="235" y="26"/>
                </a:cxn>
                <a:cxn ang="0">
                  <a:pos x="251" y="31"/>
                </a:cxn>
                <a:cxn ang="0">
                  <a:pos x="266" y="46"/>
                </a:cxn>
                <a:cxn ang="0">
                  <a:pos x="281" y="77"/>
                </a:cxn>
                <a:cxn ang="0">
                  <a:pos x="302" y="118"/>
                </a:cxn>
                <a:cxn ang="0">
                  <a:pos x="317" y="169"/>
                </a:cxn>
                <a:cxn ang="0">
                  <a:pos x="333" y="230"/>
                </a:cxn>
                <a:cxn ang="0">
                  <a:pos x="348" y="291"/>
                </a:cxn>
                <a:cxn ang="0">
                  <a:pos x="363" y="363"/>
                </a:cxn>
                <a:cxn ang="0">
                  <a:pos x="379" y="429"/>
                </a:cxn>
                <a:cxn ang="0">
                  <a:pos x="399" y="491"/>
                </a:cxn>
                <a:cxn ang="0">
                  <a:pos x="414" y="547"/>
                </a:cxn>
                <a:cxn ang="0">
                  <a:pos x="430" y="598"/>
                </a:cxn>
                <a:cxn ang="0">
                  <a:pos x="445" y="639"/>
                </a:cxn>
                <a:cxn ang="0">
                  <a:pos x="460" y="664"/>
                </a:cxn>
                <a:cxn ang="0">
                  <a:pos x="476" y="675"/>
                </a:cxn>
                <a:cxn ang="0">
                  <a:pos x="496" y="670"/>
                </a:cxn>
                <a:cxn ang="0">
                  <a:pos x="511" y="649"/>
                </a:cxn>
                <a:cxn ang="0">
                  <a:pos x="527" y="618"/>
                </a:cxn>
                <a:cxn ang="0">
                  <a:pos x="542" y="572"/>
                </a:cxn>
                <a:cxn ang="0">
                  <a:pos x="557" y="516"/>
                </a:cxn>
                <a:cxn ang="0">
                  <a:pos x="573" y="450"/>
                </a:cxn>
                <a:cxn ang="0">
                  <a:pos x="593" y="373"/>
                </a:cxn>
                <a:cxn ang="0">
                  <a:pos x="609" y="302"/>
                </a:cxn>
                <a:cxn ang="0">
                  <a:pos x="624" y="225"/>
                </a:cxn>
                <a:cxn ang="0">
                  <a:pos x="639" y="153"/>
                </a:cxn>
                <a:cxn ang="0">
                  <a:pos x="655" y="87"/>
                </a:cxn>
                <a:cxn ang="0">
                  <a:pos x="670" y="31"/>
                </a:cxn>
              </a:cxnLst>
              <a:rect l="0" t="0" r="r" b="b"/>
              <a:pathLst>
                <a:path w="680" h="675">
                  <a:moveTo>
                    <a:pt x="0" y="603"/>
                  </a:moveTo>
                  <a:lnTo>
                    <a:pt x="6" y="603"/>
                  </a:lnTo>
                  <a:lnTo>
                    <a:pt x="11" y="603"/>
                  </a:lnTo>
                  <a:lnTo>
                    <a:pt x="16" y="598"/>
                  </a:lnTo>
                  <a:lnTo>
                    <a:pt x="21" y="593"/>
                  </a:lnTo>
                  <a:lnTo>
                    <a:pt x="26" y="588"/>
                  </a:lnTo>
                  <a:lnTo>
                    <a:pt x="31" y="578"/>
                  </a:lnTo>
                  <a:lnTo>
                    <a:pt x="36" y="567"/>
                  </a:lnTo>
                  <a:lnTo>
                    <a:pt x="41" y="557"/>
                  </a:lnTo>
                  <a:lnTo>
                    <a:pt x="46" y="547"/>
                  </a:lnTo>
                  <a:lnTo>
                    <a:pt x="52" y="537"/>
                  </a:lnTo>
                  <a:lnTo>
                    <a:pt x="57" y="521"/>
                  </a:lnTo>
                  <a:lnTo>
                    <a:pt x="62" y="506"/>
                  </a:lnTo>
                  <a:lnTo>
                    <a:pt x="67" y="491"/>
                  </a:lnTo>
                  <a:lnTo>
                    <a:pt x="72" y="475"/>
                  </a:lnTo>
                  <a:lnTo>
                    <a:pt x="77" y="460"/>
                  </a:lnTo>
                  <a:lnTo>
                    <a:pt x="82" y="440"/>
                  </a:lnTo>
                  <a:lnTo>
                    <a:pt x="87" y="424"/>
                  </a:lnTo>
                  <a:lnTo>
                    <a:pt x="92" y="404"/>
                  </a:lnTo>
                  <a:lnTo>
                    <a:pt x="103" y="383"/>
                  </a:lnTo>
                  <a:lnTo>
                    <a:pt x="108" y="363"/>
                  </a:lnTo>
                  <a:lnTo>
                    <a:pt x="113" y="348"/>
                  </a:lnTo>
                  <a:lnTo>
                    <a:pt x="118" y="327"/>
                  </a:lnTo>
                  <a:lnTo>
                    <a:pt x="123" y="307"/>
                  </a:lnTo>
                  <a:lnTo>
                    <a:pt x="128" y="286"/>
                  </a:lnTo>
                  <a:lnTo>
                    <a:pt x="133" y="266"/>
                  </a:lnTo>
                  <a:lnTo>
                    <a:pt x="138" y="245"/>
                  </a:lnTo>
                  <a:lnTo>
                    <a:pt x="143" y="225"/>
                  </a:lnTo>
                  <a:lnTo>
                    <a:pt x="149" y="205"/>
                  </a:lnTo>
                  <a:lnTo>
                    <a:pt x="154" y="189"/>
                  </a:lnTo>
                  <a:lnTo>
                    <a:pt x="159" y="169"/>
                  </a:lnTo>
                  <a:lnTo>
                    <a:pt x="164" y="153"/>
                  </a:lnTo>
                  <a:lnTo>
                    <a:pt x="169" y="138"/>
                  </a:lnTo>
                  <a:lnTo>
                    <a:pt x="174" y="123"/>
                  </a:lnTo>
                  <a:lnTo>
                    <a:pt x="179" y="108"/>
                  </a:lnTo>
                  <a:lnTo>
                    <a:pt x="184" y="92"/>
                  </a:lnTo>
                  <a:lnTo>
                    <a:pt x="189" y="82"/>
                  </a:lnTo>
                  <a:lnTo>
                    <a:pt x="200" y="67"/>
                  </a:lnTo>
                  <a:lnTo>
                    <a:pt x="205" y="56"/>
                  </a:lnTo>
                  <a:lnTo>
                    <a:pt x="210" y="51"/>
                  </a:lnTo>
                  <a:lnTo>
                    <a:pt x="215" y="41"/>
                  </a:lnTo>
                  <a:lnTo>
                    <a:pt x="220" y="36"/>
                  </a:lnTo>
                  <a:lnTo>
                    <a:pt x="225" y="31"/>
                  </a:lnTo>
                  <a:lnTo>
                    <a:pt x="230" y="26"/>
                  </a:lnTo>
                  <a:lnTo>
                    <a:pt x="235" y="26"/>
                  </a:lnTo>
                  <a:lnTo>
                    <a:pt x="241" y="26"/>
                  </a:lnTo>
                  <a:lnTo>
                    <a:pt x="246" y="26"/>
                  </a:lnTo>
                  <a:lnTo>
                    <a:pt x="251" y="31"/>
                  </a:lnTo>
                  <a:lnTo>
                    <a:pt x="256" y="36"/>
                  </a:lnTo>
                  <a:lnTo>
                    <a:pt x="261" y="41"/>
                  </a:lnTo>
                  <a:lnTo>
                    <a:pt x="266" y="46"/>
                  </a:lnTo>
                  <a:lnTo>
                    <a:pt x="271" y="56"/>
                  </a:lnTo>
                  <a:lnTo>
                    <a:pt x="276" y="67"/>
                  </a:lnTo>
                  <a:lnTo>
                    <a:pt x="281" y="77"/>
                  </a:lnTo>
                  <a:lnTo>
                    <a:pt x="287" y="87"/>
                  </a:lnTo>
                  <a:lnTo>
                    <a:pt x="297" y="102"/>
                  </a:lnTo>
                  <a:lnTo>
                    <a:pt x="302" y="118"/>
                  </a:lnTo>
                  <a:lnTo>
                    <a:pt x="307" y="133"/>
                  </a:lnTo>
                  <a:lnTo>
                    <a:pt x="312" y="148"/>
                  </a:lnTo>
                  <a:lnTo>
                    <a:pt x="317" y="169"/>
                  </a:lnTo>
                  <a:lnTo>
                    <a:pt x="322" y="189"/>
                  </a:lnTo>
                  <a:lnTo>
                    <a:pt x="327" y="210"/>
                  </a:lnTo>
                  <a:lnTo>
                    <a:pt x="333" y="230"/>
                  </a:lnTo>
                  <a:lnTo>
                    <a:pt x="338" y="251"/>
                  </a:lnTo>
                  <a:lnTo>
                    <a:pt x="343" y="271"/>
                  </a:lnTo>
                  <a:lnTo>
                    <a:pt x="348" y="291"/>
                  </a:lnTo>
                  <a:lnTo>
                    <a:pt x="353" y="317"/>
                  </a:lnTo>
                  <a:lnTo>
                    <a:pt x="358" y="337"/>
                  </a:lnTo>
                  <a:lnTo>
                    <a:pt x="363" y="363"/>
                  </a:lnTo>
                  <a:lnTo>
                    <a:pt x="368" y="383"/>
                  </a:lnTo>
                  <a:lnTo>
                    <a:pt x="373" y="404"/>
                  </a:lnTo>
                  <a:lnTo>
                    <a:pt x="379" y="429"/>
                  </a:lnTo>
                  <a:lnTo>
                    <a:pt x="384" y="450"/>
                  </a:lnTo>
                  <a:lnTo>
                    <a:pt x="394" y="470"/>
                  </a:lnTo>
                  <a:lnTo>
                    <a:pt x="399" y="491"/>
                  </a:lnTo>
                  <a:lnTo>
                    <a:pt x="404" y="511"/>
                  </a:lnTo>
                  <a:lnTo>
                    <a:pt x="409" y="532"/>
                  </a:lnTo>
                  <a:lnTo>
                    <a:pt x="414" y="547"/>
                  </a:lnTo>
                  <a:lnTo>
                    <a:pt x="419" y="567"/>
                  </a:lnTo>
                  <a:lnTo>
                    <a:pt x="425" y="583"/>
                  </a:lnTo>
                  <a:lnTo>
                    <a:pt x="430" y="598"/>
                  </a:lnTo>
                  <a:lnTo>
                    <a:pt x="435" y="613"/>
                  </a:lnTo>
                  <a:lnTo>
                    <a:pt x="440" y="624"/>
                  </a:lnTo>
                  <a:lnTo>
                    <a:pt x="445" y="639"/>
                  </a:lnTo>
                  <a:lnTo>
                    <a:pt x="450" y="649"/>
                  </a:lnTo>
                  <a:lnTo>
                    <a:pt x="455" y="654"/>
                  </a:lnTo>
                  <a:lnTo>
                    <a:pt x="460" y="664"/>
                  </a:lnTo>
                  <a:lnTo>
                    <a:pt x="465" y="670"/>
                  </a:lnTo>
                  <a:lnTo>
                    <a:pt x="471" y="670"/>
                  </a:lnTo>
                  <a:lnTo>
                    <a:pt x="476" y="675"/>
                  </a:lnTo>
                  <a:lnTo>
                    <a:pt x="481" y="675"/>
                  </a:lnTo>
                  <a:lnTo>
                    <a:pt x="491" y="675"/>
                  </a:lnTo>
                  <a:lnTo>
                    <a:pt x="496" y="670"/>
                  </a:lnTo>
                  <a:lnTo>
                    <a:pt x="501" y="664"/>
                  </a:lnTo>
                  <a:lnTo>
                    <a:pt x="506" y="659"/>
                  </a:lnTo>
                  <a:lnTo>
                    <a:pt x="511" y="649"/>
                  </a:lnTo>
                  <a:lnTo>
                    <a:pt x="517" y="639"/>
                  </a:lnTo>
                  <a:lnTo>
                    <a:pt x="522" y="629"/>
                  </a:lnTo>
                  <a:lnTo>
                    <a:pt x="527" y="618"/>
                  </a:lnTo>
                  <a:lnTo>
                    <a:pt x="532" y="603"/>
                  </a:lnTo>
                  <a:lnTo>
                    <a:pt x="537" y="588"/>
                  </a:lnTo>
                  <a:lnTo>
                    <a:pt x="542" y="572"/>
                  </a:lnTo>
                  <a:lnTo>
                    <a:pt x="547" y="552"/>
                  </a:lnTo>
                  <a:lnTo>
                    <a:pt x="552" y="537"/>
                  </a:lnTo>
                  <a:lnTo>
                    <a:pt x="557" y="516"/>
                  </a:lnTo>
                  <a:lnTo>
                    <a:pt x="563" y="491"/>
                  </a:lnTo>
                  <a:lnTo>
                    <a:pt x="568" y="470"/>
                  </a:lnTo>
                  <a:lnTo>
                    <a:pt x="573" y="450"/>
                  </a:lnTo>
                  <a:lnTo>
                    <a:pt x="578" y="424"/>
                  </a:lnTo>
                  <a:lnTo>
                    <a:pt x="583" y="399"/>
                  </a:lnTo>
                  <a:lnTo>
                    <a:pt x="593" y="373"/>
                  </a:lnTo>
                  <a:lnTo>
                    <a:pt x="598" y="353"/>
                  </a:lnTo>
                  <a:lnTo>
                    <a:pt x="603" y="327"/>
                  </a:lnTo>
                  <a:lnTo>
                    <a:pt x="609" y="302"/>
                  </a:lnTo>
                  <a:lnTo>
                    <a:pt x="614" y="276"/>
                  </a:lnTo>
                  <a:lnTo>
                    <a:pt x="619" y="251"/>
                  </a:lnTo>
                  <a:lnTo>
                    <a:pt x="624" y="225"/>
                  </a:lnTo>
                  <a:lnTo>
                    <a:pt x="629" y="199"/>
                  </a:lnTo>
                  <a:lnTo>
                    <a:pt x="634" y="174"/>
                  </a:lnTo>
                  <a:lnTo>
                    <a:pt x="639" y="153"/>
                  </a:lnTo>
                  <a:lnTo>
                    <a:pt x="644" y="128"/>
                  </a:lnTo>
                  <a:lnTo>
                    <a:pt x="649" y="108"/>
                  </a:lnTo>
                  <a:lnTo>
                    <a:pt x="655" y="87"/>
                  </a:lnTo>
                  <a:lnTo>
                    <a:pt x="660" y="67"/>
                  </a:lnTo>
                  <a:lnTo>
                    <a:pt x="665" y="51"/>
                  </a:lnTo>
                  <a:lnTo>
                    <a:pt x="670" y="31"/>
                  </a:lnTo>
                  <a:lnTo>
                    <a:pt x="675" y="16"/>
                  </a:lnTo>
                  <a:lnTo>
                    <a:pt x="68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3" name="Freeform 1711"/>
            <p:cNvSpPr>
              <a:spLocks/>
            </p:cNvSpPr>
            <p:nvPr/>
          </p:nvSpPr>
          <p:spPr bwMode="auto">
            <a:xfrm>
              <a:off x="8663582" y="865187"/>
              <a:ext cx="1087438" cy="1444625"/>
            </a:xfrm>
            <a:custGeom>
              <a:avLst/>
              <a:gdLst/>
              <a:ahLst/>
              <a:cxnLst>
                <a:cxn ang="0">
                  <a:pos x="15" y="128"/>
                </a:cxn>
                <a:cxn ang="0">
                  <a:pos x="31" y="102"/>
                </a:cxn>
                <a:cxn ang="0">
                  <a:pos x="46" y="97"/>
                </a:cxn>
                <a:cxn ang="0">
                  <a:pos x="61" y="107"/>
                </a:cxn>
                <a:cxn ang="0">
                  <a:pos x="77" y="133"/>
                </a:cxn>
                <a:cxn ang="0">
                  <a:pos x="92" y="174"/>
                </a:cxn>
                <a:cxn ang="0">
                  <a:pos x="113" y="230"/>
                </a:cxn>
                <a:cxn ang="0">
                  <a:pos x="128" y="296"/>
                </a:cxn>
                <a:cxn ang="0">
                  <a:pos x="143" y="373"/>
                </a:cxn>
                <a:cxn ang="0">
                  <a:pos x="159" y="455"/>
                </a:cxn>
                <a:cxn ang="0">
                  <a:pos x="174" y="542"/>
                </a:cxn>
                <a:cxn ang="0">
                  <a:pos x="189" y="623"/>
                </a:cxn>
                <a:cxn ang="0">
                  <a:pos x="210" y="700"/>
                </a:cxn>
                <a:cxn ang="0">
                  <a:pos x="225" y="772"/>
                </a:cxn>
                <a:cxn ang="0">
                  <a:pos x="240" y="828"/>
                </a:cxn>
                <a:cxn ang="0">
                  <a:pos x="256" y="874"/>
                </a:cxn>
                <a:cxn ang="0">
                  <a:pos x="271" y="899"/>
                </a:cxn>
                <a:cxn ang="0">
                  <a:pos x="286" y="910"/>
                </a:cxn>
                <a:cxn ang="0">
                  <a:pos x="307" y="899"/>
                </a:cxn>
                <a:cxn ang="0">
                  <a:pos x="322" y="869"/>
                </a:cxn>
                <a:cxn ang="0">
                  <a:pos x="337" y="823"/>
                </a:cxn>
                <a:cxn ang="0">
                  <a:pos x="353" y="761"/>
                </a:cxn>
                <a:cxn ang="0">
                  <a:pos x="368" y="685"/>
                </a:cxn>
                <a:cxn ang="0">
                  <a:pos x="383" y="598"/>
                </a:cxn>
                <a:cxn ang="0">
                  <a:pos x="404" y="506"/>
                </a:cxn>
                <a:cxn ang="0">
                  <a:pos x="419" y="409"/>
                </a:cxn>
                <a:cxn ang="0">
                  <a:pos x="435" y="317"/>
                </a:cxn>
                <a:cxn ang="0">
                  <a:pos x="450" y="230"/>
                </a:cxn>
                <a:cxn ang="0">
                  <a:pos x="465" y="153"/>
                </a:cxn>
                <a:cxn ang="0">
                  <a:pos x="481" y="87"/>
                </a:cxn>
                <a:cxn ang="0">
                  <a:pos x="501" y="36"/>
                </a:cxn>
                <a:cxn ang="0">
                  <a:pos x="516" y="10"/>
                </a:cxn>
                <a:cxn ang="0">
                  <a:pos x="532" y="0"/>
                </a:cxn>
                <a:cxn ang="0">
                  <a:pos x="547" y="10"/>
                </a:cxn>
                <a:cxn ang="0">
                  <a:pos x="562" y="41"/>
                </a:cxn>
                <a:cxn ang="0">
                  <a:pos x="578" y="92"/>
                </a:cxn>
                <a:cxn ang="0">
                  <a:pos x="598" y="164"/>
                </a:cxn>
                <a:cxn ang="0">
                  <a:pos x="613" y="245"/>
                </a:cxn>
                <a:cxn ang="0">
                  <a:pos x="629" y="342"/>
                </a:cxn>
                <a:cxn ang="0">
                  <a:pos x="644" y="445"/>
                </a:cxn>
                <a:cxn ang="0">
                  <a:pos x="659" y="552"/>
                </a:cxn>
                <a:cxn ang="0">
                  <a:pos x="675" y="654"/>
                </a:cxn>
              </a:cxnLst>
              <a:rect l="0" t="0" r="r" b="b"/>
              <a:pathLst>
                <a:path w="685" h="910">
                  <a:moveTo>
                    <a:pt x="0" y="148"/>
                  </a:moveTo>
                  <a:lnTo>
                    <a:pt x="10" y="138"/>
                  </a:lnTo>
                  <a:lnTo>
                    <a:pt x="15" y="128"/>
                  </a:lnTo>
                  <a:lnTo>
                    <a:pt x="21" y="118"/>
                  </a:lnTo>
                  <a:lnTo>
                    <a:pt x="26" y="107"/>
                  </a:lnTo>
                  <a:lnTo>
                    <a:pt x="31" y="102"/>
                  </a:lnTo>
                  <a:lnTo>
                    <a:pt x="36" y="97"/>
                  </a:lnTo>
                  <a:lnTo>
                    <a:pt x="41" y="97"/>
                  </a:lnTo>
                  <a:lnTo>
                    <a:pt x="46" y="97"/>
                  </a:lnTo>
                  <a:lnTo>
                    <a:pt x="51" y="97"/>
                  </a:lnTo>
                  <a:lnTo>
                    <a:pt x="56" y="102"/>
                  </a:lnTo>
                  <a:lnTo>
                    <a:pt x="61" y="107"/>
                  </a:lnTo>
                  <a:lnTo>
                    <a:pt x="67" y="112"/>
                  </a:lnTo>
                  <a:lnTo>
                    <a:pt x="72" y="123"/>
                  </a:lnTo>
                  <a:lnTo>
                    <a:pt x="77" y="133"/>
                  </a:lnTo>
                  <a:lnTo>
                    <a:pt x="82" y="143"/>
                  </a:lnTo>
                  <a:lnTo>
                    <a:pt x="87" y="158"/>
                  </a:lnTo>
                  <a:lnTo>
                    <a:pt x="92" y="174"/>
                  </a:lnTo>
                  <a:lnTo>
                    <a:pt x="97" y="189"/>
                  </a:lnTo>
                  <a:lnTo>
                    <a:pt x="107" y="210"/>
                  </a:lnTo>
                  <a:lnTo>
                    <a:pt x="113" y="230"/>
                  </a:lnTo>
                  <a:lnTo>
                    <a:pt x="118" y="250"/>
                  </a:lnTo>
                  <a:lnTo>
                    <a:pt x="123" y="271"/>
                  </a:lnTo>
                  <a:lnTo>
                    <a:pt x="128" y="296"/>
                  </a:lnTo>
                  <a:lnTo>
                    <a:pt x="133" y="322"/>
                  </a:lnTo>
                  <a:lnTo>
                    <a:pt x="138" y="347"/>
                  </a:lnTo>
                  <a:lnTo>
                    <a:pt x="143" y="373"/>
                  </a:lnTo>
                  <a:lnTo>
                    <a:pt x="148" y="399"/>
                  </a:lnTo>
                  <a:lnTo>
                    <a:pt x="153" y="429"/>
                  </a:lnTo>
                  <a:lnTo>
                    <a:pt x="159" y="455"/>
                  </a:lnTo>
                  <a:lnTo>
                    <a:pt x="164" y="485"/>
                  </a:lnTo>
                  <a:lnTo>
                    <a:pt x="169" y="511"/>
                  </a:lnTo>
                  <a:lnTo>
                    <a:pt x="174" y="542"/>
                  </a:lnTo>
                  <a:lnTo>
                    <a:pt x="179" y="567"/>
                  </a:lnTo>
                  <a:lnTo>
                    <a:pt x="184" y="598"/>
                  </a:lnTo>
                  <a:lnTo>
                    <a:pt x="189" y="623"/>
                  </a:lnTo>
                  <a:lnTo>
                    <a:pt x="194" y="649"/>
                  </a:lnTo>
                  <a:lnTo>
                    <a:pt x="205" y="674"/>
                  </a:lnTo>
                  <a:lnTo>
                    <a:pt x="210" y="700"/>
                  </a:lnTo>
                  <a:lnTo>
                    <a:pt x="215" y="726"/>
                  </a:lnTo>
                  <a:lnTo>
                    <a:pt x="220" y="751"/>
                  </a:lnTo>
                  <a:lnTo>
                    <a:pt x="225" y="772"/>
                  </a:lnTo>
                  <a:lnTo>
                    <a:pt x="230" y="792"/>
                  </a:lnTo>
                  <a:lnTo>
                    <a:pt x="235" y="812"/>
                  </a:lnTo>
                  <a:lnTo>
                    <a:pt x="240" y="828"/>
                  </a:lnTo>
                  <a:lnTo>
                    <a:pt x="245" y="843"/>
                  </a:lnTo>
                  <a:lnTo>
                    <a:pt x="251" y="858"/>
                  </a:lnTo>
                  <a:lnTo>
                    <a:pt x="256" y="874"/>
                  </a:lnTo>
                  <a:lnTo>
                    <a:pt x="261" y="884"/>
                  </a:lnTo>
                  <a:lnTo>
                    <a:pt x="266" y="894"/>
                  </a:lnTo>
                  <a:lnTo>
                    <a:pt x="271" y="899"/>
                  </a:lnTo>
                  <a:lnTo>
                    <a:pt x="276" y="904"/>
                  </a:lnTo>
                  <a:lnTo>
                    <a:pt x="281" y="904"/>
                  </a:lnTo>
                  <a:lnTo>
                    <a:pt x="286" y="910"/>
                  </a:lnTo>
                  <a:lnTo>
                    <a:pt x="291" y="904"/>
                  </a:lnTo>
                  <a:lnTo>
                    <a:pt x="302" y="904"/>
                  </a:lnTo>
                  <a:lnTo>
                    <a:pt x="307" y="899"/>
                  </a:lnTo>
                  <a:lnTo>
                    <a:pt x="312" y="889"/>
                  </a:lnTo>
                  <a:lnTo>
                    <a:pt x="317" y="879"/>
                  </a:lnTo>
                  <a:lnTo>
                    <a:pt x="322" y="869"/>
                  </a:lnTo>
                  <a:lnTo>
                    <a:pt x="327" y="853"/>
                  </a:lnTo>
                  <a:lnTo>
                    <a:pt x="332" y="838"/>
                  </a:lnTo>
                  <a:lnTo>
                    <a:pt x="337" y="823"/>
                  </a:lnTo>
                  <a:lnTo>
                    <a:pt x="343" y="802"/>
                  </a:lnTo>
                  <a:lnTo>
                    <a:pt x="348" y="782"/>
                  </a:lnTo>
                  <a:lnTo>
                    <a:pt x="353" y="761"/>
                  </a:lnTo>
                  <a:lnTo>
                    <a:pt x="358" y="736"/>
                  </a:lnTo>
                  <a:lnTo>
                    <a:pt x="363" y="710"/>
                  </a:lnTo>
                  <a:lnTo>
                    <a:pt x="368" y="685"/>
                  </a:lnTo>
                  <a:lnTo>
                    <a:pt x="373" y="654"/>
                  </a:lnTo>
                  <a:lnTo>
                    <a:pt x="378" y="629"/>
                  </a:lnTo>
                  <a:lnTo>
                    <a:pt x="383" y="598"/>
                  </a:lnTo>
                  <a:lnTo>
                    <a:pt x="389" y="567"/>
                  </a:lnTo>
                  <a:lnTo>
                    <a:pt x="399" y="537"/>
                  </a:lnTo>
                  <a:lnTo>
                    <a:pt x="404" y="506"/>
                  </a:lnTo>
                  <a:lnTo>
                    <a:pt x="409" y="475"/>
                  </a:lnTo>
                  <a:lnTo>
                    <a:pt x="414" y="445"/>
                  </a:lnTo>
                  <a:lnTo>
                    <a:pt x="419" y="409"/>
                  </a:lnTo>
                  <a:lnTo>
                    <a:pt x="424" y="378"/>
                  </a:lnTo>
                  <a:lnTo>
                    <a:pt x="429" y="347"/>
                  </a:lnTo>
                  <a:lnTo>
                    <a:pt x="435" y="317"/>
                  </a:lnTo>
                  <a:lnTo>
                    <a:pt x="440" y="286"/>
                  </a:lnTo>
                  <a:lnTo>
                    <a:pt x="445" y="261"/>
                  </a:lnTo>
                  <a:lnTo>
                    <a:pt x="450" y="230"/>
                  </a:lnTo>
                  <a:lnTo>
                    <a:pt x="455" y="204"/>
                  </a:lnTo>
                  <a:lnTo>
                    <a:pt x="460" y="179"/>
                  </a:lnTo>
                  <a:lnTo>
                    <a:pt x="465" y="153"/>
                  </a:lnTo>
                  <a:lnTo>
                    <a:pt x="470" y="128"/>
                  </a:lnTo>
                  <a:lnTo>
                    <a:pt x="475" y="107"/>
                  </a:lnTo>
                  <a:lnTo>
                    <a:pt x="481" y="87"/>
                  </a:lnTo>
                  <a:lnTo>
                    <a:pt x="486" y="66"/>
                  </a:lnTo>
                  <a:lnTo>
                    <a:pt x="491" y="51"/>
                  </a:lnTo>
                  <a:lnTo>
                    <a:pt x="501" y="36"/>
                  </a:lnTo>
                  <a:lnTo>
                    <a:pt x="506" y="26"/>
                  </a:lnTo>
                  <a:lnTo>
                    <a:pt x="511" y="15"/>
                  </a:lnTo>
                  <a:lnTo>
                    <a:pt x="516" y="10"/>
                  </a:lnTo>
                  <a:lnTo>
                    <a:pt x="521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5"/>
                  </a:lnTo>
                  <a:lnTo>
                    <a:pt x="547" y="10"/>
                  </a:lnTo>
                  <a:lnTo>
                    <a:pt x="552" y="15"/>
                  </a:lnTo>
                  <a:lnTo>
                    <a:pt x="557" y="31"/>
                  </a:lnTo>
                  <a:lnTo>
                    <a:pt x="562" y="41"/>
                  </a:lnTo>
                  <a:lnTo>
                    <a:pt x="567" y="56"/>
                  </a:lnTo>
                  <a:lnTo>
                    <a:pt x="572" y="72"/>
                  </a:lnTo>
                  <a:lnTo>
                    <a:pt x="578" y="92"/>
                  </a:lnTo>
                  <a:lnTo>
                    <a:pt x="583" y="112"/>
                  </a:lnTo>
                  <a:lnTo>
                    <a:pt x="588" y="138"/>
                  </a:lnTo>
                  <a:lnTo>
                    <a:pt x="598" y="164"/>
                  </a:lnTo>
                  <a:lnTo>
                    <a:pt x="603" y="189"/>
                  </a:lnTo>
                  <a:lnTo>
                    <a:pt x="608" y="215"/>
                  </a:lnTo>
                  <a:lnTo>
                    <a:pt x="613" y="245"/>
                  </a:lnTo>
                  <a:lnTo>
                    <a:pt x="618" y="276"/>
                  </a:lnTo>
                  <a:lnTo>
                    <a:pt x="624" y="312"/>
                  </a:lnTo>
                  <a:lnTo>
                    <a:pt x="629" y="342"/>
                  </a:lnTo>
                  <a:lnTo>
                    <a:pt x="634" y="378"/>
                  </a:lnTo>
                  <a:lnTo>
                    <a:pt x="639" y="409"/>
                  </a:lnTo>
                  <a:lnTo>
                    <a:pt x="644" y="445"/>
                  </a:lnTo>
                  <a:lnTo>
                    <a:pt x="649" y="480"/>
                  </a:lnTo>
                  <a:lnTo>
                    <a:pt x="654" y="516"/>
                  </a:lnTo>
                  <a:lnTo>
                    <a:pt x="659" y="552"/>
                  </a:lnTo>
                  <a:lnTo>
                    <a:pt x="664" y="588"/>
                  </a:lnTo>
                  <a:lnTo>
                    <a:pt x="670" y="623"/>
                  </a:lnTo>
                  <a:lnTo>
                    <a:pt x="675" y="654"/>
                  </a:lnTo>
                  <a:lnTo>
                    <a:pt x="680" y="690"/>
                  </a:lnTo>
                  <a:lnTo>
                    <a:pt x="685" y="72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4" name="Freeform 1712"/>
            <p:cNvSpPr>
              <a:spLocks/>
            </p:cNvSpPr>
            <p:nvPr/>
          </p:nvSpPr>
          <p:spPr bwMode="auto">
            <a:xfrm>
              <a:off x="9751020" y="669925"/>
              <a:ext cx="1087438" cy="2020888"/>
            </a:xfrm>
            <a:custGeom>
              <a:avLst/>
              <a:gdLst/>
              <a:ahLst/>
              <a:cxnLst>
                <a:cxn ang="0">
                  <a:pos x="15" y="910"/>
                </a:cxn>
                <a:cxn ang="0">
                  <a:pos x="31" y="992"/>
                </a:cxn>
                <a:cxn ang="0">
                  <a:pos x="46" y="1058"/>
                </a:cxn>
                <a:cxn ang="0">
                  <a:pos x="61" y="1109"/>
                </a:cxn>
                <a:cxn ang="0">
                  <a:pos x="77" y="1135"/>
                </a:cxn>
                <a:cxn ang="0">
                  <a:pos x="92" y="1140"/>
                </a:cxn>
                <a:cxn ang="0">
                  <a:pos x="112" y="1119"/>
                </a:cxn>
                <a:cxn ang="0">
                  <a:pos x="128" y="1073"/>
                </a:cxn>
                <a:cxn ang="0">
                  <a:pos x="143" y="1012"/>
                </a:cxn>
                <a:cxn ang="0">
                  <a:pos x="158" y="925"/>
                </a:cxn>
                <a:cxn ang="0">
                  <a:pos x="174" y="828"/>
                </a:cxn>
                <a:cxn ang="0">
                  <a:pos x="189" y="716"/>
                </a:cxn>
                <a:cxn ang="0">
                  <a:pos x="209" y="598"/>
                </a:cxn>
                <a:cxn ang="0">
                  <a:pos x="225" y="481"/>
                </a:cxn>
                <a:cxn ang="0">
                  <a:pos x="240" y="368"/>
                </a:cxn>
                <a:cxn ang="0">
                  <a:pos x="255" y="261"/>
                </a:cxn>
                <a:cxn ang="0">
                  <a:pos x="271" y="164"/>
                </a:cxn>
                <a:cxn ang="0">
                  <a:pos x="286" y="92"/>
                </a:cxn>
                <a:cxn ang="0">
                  <a:pos x="307" y="36"/>
                </a:cxn>
                <a:cxn ang="0">
                  <a:pos x="322" y="6"/>
                </a:cxn>
                <a:cxn ang="0">
                  <a:pos x="337" y="0"/>
                </a:cxn>
                <a:cxn ang="0">
                  <a:pos x="353" y="21"/>
                </a:cxn>
                <a:cxn ang="0">
                  <a:pos x="368" y="72"/>
                </a:cxn>
                <a:cxn ang="0">
                  <a:pos x="383" y="143"/>
                </a:cxn>
                <a:cxn ang="0">
                  <a:pos x="404" y="235"/>
                </a:cxn>
                <a:cxn ang="0">
                  <a:pos x="419" y="343"/>
                </a:cxn>
                <a:cxn ang="0">
                  <a:pos x="434" y="470"/>
                </a:cxn>
                <a:cxn ang="0">
                  <a:pos x="450" y="598"/>
                </a:cxn>
                <a:cxn ang="0">
                  <a:pos x="465" y="731"/>
                </a:cxn>
                <a:cxn ang="0">
                  <a:pos x="480" y="864"/>
                </a:cxn>
                <a:cxn ang="0">
                  <a:pos x="501" y="981"/>
                </a:cxn>
                <a:cxn ang="0">
                  <a:pos x="516" y="1089"/>
                </a:cxn>
                <a:cxn ang="0">
                  <a:pos x="531" y="1170"/>
                </a:cxn>
                <a:cxn ang="0">
                  <a:pos x="547" y="1232"/>
                </a:cxn>
                <a:cxn ang="0">
                  <a:pos x="562" y="1268"/>
                </a:cxn>
                <a:cxn ang="0">
                  <a:pos x="577" y="1273"/>
                </a:cxn>
                <a:cxn ang="0">
                  <a:pos x="598" y="1247"/>
                </a:cxn>
                <a:cxn ang="0">
                  <a:pos x="613" y="1196"/>
                </a:cxn>
                <a:cxn ang="0">
                  <a:pos x="629" y="1114"/>
                </a:cxn>
                <a:cxn ang="0">
                  <a:pos x="644" y="1012"/>
                </a:cxn>
                <a:cxn ang="0">
                  <a:pos x="659" y="889"/>
                </a:cxn>
                <a:cxn ang="0">
                  <a:pos x="675" y="752"/>
                </a:cxn>
              </a:cxnLst>
              <a:rect l="0" t="0" r="r" b="b"/>
              <a:pathLst>
                <a:path w="685" h="1273">
                  <a:moveTo>
                    <a:pt x="0" y="843"/>
                  </a:moveTo>
                  <a:lnTo>
                    <a:pt x="10" y="879"/>
                  </a:lnTo>
                  <a:lnTo>
                    <a:pt x="15" y="910"/>
                  </a:lnTo>
                  <a:lnTo>
                    <a:pt x="20" y="935"/>
                  </a:lnTo>
                  <a:lnTo>
                    <a:pt x="25" y="966"/>
                  </a:lnTo>
                  <a:lnTo>
                    <a:pt x="31" y="992"/>
                  </a:lnTo>
                  <a:lnTo>
                    <a:pt x="36" y="1017"/>
                  </a:lnTo>
                  <a:lnTo>
                    <a:pt x="41" y="1038"/>
                  </a:lnTo>
                  <a:lnTo>
                    <a:pt x="46" y="1058"/>
                  </a:lnTo>
                  <a:lnTo>
                    <a:pt x="51" y="1079"/>
                  </a:lnTo>
                  <a:lnTo>
                    <a:pt x="56" y="1094"/>
                  </a:lnTo>
                  <a:lnTo>
                    <a:pt x="61" y="1109"/>
                  </a:lnTo>
                  <a:lnTo>
                    <a:pt x="66" y="1119"/>
                  </a:lnTo>
                  <a:lnTo>
                    <a:pt x="71" y="1130"/>
                  </a:lnTo>
                  <a:lnTo>
                    <a:pt x="77" y="1135"/>
                  </a:lnTo>
                  <a:lnTo>
                    <a:pt x="82" y="1140"/>
                  </a:lnTo>
                  <a:lnTo>
                    <a:pt x="87" y="1140"/>
                  </a:lnTo>
                  <a:lnTo>
                    <a:pt x="92" y="1140"/>
                  </a:lnTo>
                  <a:lnTo>
                    <a:pt x="97" y="1135"/>
                  </a:lnTo>
                  <a:lnTo>
                    <a:pt x="107" y="1125"/>
                  </a:lnTo>
                  <a:lnTo>
                    <a:pt x="112" y="1119"/>
                  </a:lnTo>
                  <a:lnTo>
                    <a:pt x="117" y="1104"/>
                  </a:lnTo>
                  <a:lnTo>
                    <a:pt x="123" y="1089"/>
                  </a:lnTo>
                  <a:lnTo>
                    <a:pt x="128" y="1073"/>
                  </a:lnTo>
                  <a:lnTo>
                    <a:pt x="133" y="1053"/>
                  </a:lnTo>
                  <a:lnTo>
                    <a:pt x="138" y="1033"/>
                  </a:lnTo>
                  <a:lnTo>
                    <a:pt x="143" y="1012"/>
                  </a:lnTo>
                  <a:lnTo>
                    <a:pt x="148" y="987"/>
                  </a:lnTo>
                  <a:lnTo>
                    <a:pt x="153" y="956"/>
                  </a:lnTo>
                  <a:lnTo>
                    <a:pt x="158" y="925"/>
                  </a:lnTo>
                  <a:lnTo>
                    <a:pt x="163" y="895"/>
                  </a:lnTo>
                  <a:lnTo>
                    <a:pt x="169" y="864"/>
                  </a:lnTo>
                  <a:lnTo>
                    <a:pt x="174" y="828"/>
                  </a:lnTo>
                  <a:lnTo>
                    <a:pt x="179" y="792"/>
                  </a:lnTo>
                  <a:lnTo>
                    <a:pt x="184" y="757"/>
                  </a:lnTo>
                  <a:lnTo>
                    <a:pt x="189" y="716"/>
                  </a:lnTo>
                  <a:lnTo>
                    <a:pt x="194" y="680"/>
                  </a:lnTo>
                  <a:lnTo>
                    <a:pt x="204" y="639"/>
                  </a:lnTo>
                  <a:lnTo>
                    <a:pt x="209" y="598"/>
                  </a:lnTo>
                  <a:lnTo>
                    <a:pt x="215" y="562"/>
                  </a:lnTo>
                  <a:lnTo>
                    <a:pt x="220" y="522"/>
                  </a:lnTo>
                  <a:lnTo>
                    <a:pt x="225" y="481"/>
                  </a:lnTo>
                  <a:lnTo>
                    <a:pt x="230" y="440"/>
                  </a:lnTo>
                  <a:lnTo>
                    <a:pt x="235" y="404"/>
                  </a:lnTo>
                  <a:lnTo>
                    <a:pt x="240" y="368"/>
                  </a:lnTo>
                  <a:lnTo>
                    <a:pt x="245" y="327"/>
                  </a:lnTo>
                  <a:lnTo>
                    <a:pt x="250" y="292"/>
                  </a:lnTo>
                  <a:lnTo>
                    <a:pt x="255" y="261"/>
                  </a:lnTo>
                  <a:lnTo>
                    <a:pt x="261" y="225"/>
                  </a:lnTo>
                  <a:lnTo>
                    <a:pt x="266" y="195"/>
                  </a:lnTo>
                  <a:lnTo>
                    <a:pt x="271" y="164"/>
                  </a:lnTo>
                  <a:lnTo>
                    <a:pt x="276" y="138"/>
                  </a:lnTo>
                  <a:lnTo>
                    <a:pt x="281" y="113"/>
                  </a:lnTo>
                  <a:lnTo>
                    <a:pt x="286" y="92"/>
                  </a:lnTo>
                  <a:lnTo>
                    <a:pt x="291" y="67"/>
                  </a:lnTo>
                  <a:lnTo>
                    <a:pt x="296" y="52"/>
                  </a:lnTo>
                  <a:lnTo>
                    <a:pt x="307" y="36"/>
                  </a:lnTo>
                  <a:lnTo>
                    <a:pt x="312" y="21"/>
                  </a:lnTo>
                  <a:lnTo>
                    <a:pt x="317" y="11"/>
                  </a:lnTo>
                  <a:lnTo>
                    <a:pt x="322" y="6"/>
                  </a:lnTo>
                  <a:lnTo>
                    <a:pt x="327" y="0"/>
                  </a:lnTo>
                  <a:lnTo>
                    <a:pt x="332" y="0"/>
                  </a:lnTo>
                  <a:lnTo>
                    <a:pt x="337" y="0"/>
                  </a:lnTo>
                  <a:lnTo>
                    <a:pt x="342" y="6"/>
                  </a:lnTo>
                  <a:lnTo>
                    <a:pt x="347" y="11"/>
                  </a:lnTo>
                  <a:lnTo>
                    <a:pt x="353" y="21"/>
                  </a:lnTo>
                  <a:lnTo>
                    <a:pt x="358" y="36"/>
                  </a:lnTo>
                  <a:lnTo>
                    <a:pt x="363" y="52"/>
                  </a:lnTo>
                  <a:lnTo>
                    <a:pt x="368" y="72"/>
                  </a:lnTo>
                  <a:lnTo>
                    <a:pt x="373" y="92"/>
                  </a:lnTo>
                  <a:lnTo>
                    <a:pt x="378" y="118"/>
                  </a:lnTo>
                  <a:lnTo>
                    <a:pt x="383" y="143"/>
                  </a:lnTo>
                  <a:lnTo>
                    <a:pt x="388" y="169"/>
                  </a:lnTo>
                  <a:lnTo>
                    <a:pt x="393" y="200"/>
                  </a:lnTo>
                  <a:lnTo>
                    <a:pt x="404" y="235"/>
                  </a:lnTo>
                  <a:lnTo>
                    <a:pt x="409" y="271"/>
                  </a:lnTo>
                  <a:lnTo>
                    <a:pt x="414" y="307"/>
                  </a:lnTo>
                  <a:lnTo>
                    <a:pt x="419" y="343"/>
                  </a:lnTo>
                  <a:lnTo>
                    <a:pt x="424" y="384"/>
                  </a:lnTo>
                  <a:lnTo>
                    <a:pt x="429" y="424"/>
                  </a:lnTo>
                  <a:lnTo>
                    <a:pt x="434" y="470"/>
                  </a:lnTo>
                  <a:lnTo>
                    <a:pt x="439" y="511"/>
                  </a:lnTo>
                  <a:lnTo>
                    <a:pt x="445" y="557"/>
                  </a:lnTo>
                  <a:lnTo>
                    <a:pt x="450" y="598"/>
                  </a:lnTo>
                  <a:lnTo>
                    <a:pt x="455" y="644"/>
                  </a:lnTo>
                  <a:lnTo>
                    <a:pt x="460" y="690"/>
                  </a:lnTo>
                  <a:lnTo>
                    <a:pt x="465" y="731"/>
                  </a:lnTo>
                  <a:lnTo>
                    <a:pt x="470" y="777"/>
                  </a:lnTo>
                  <a:lnTo>
                    <a:pt x="475" y="818"/>
                  </a:lnTo>
                  <a:lnTo>
                    <a:pt x="480" y="864"/>
                  </a:lnTo>
                  <a:lnTo>
                    <a:pt x="485" y="905"/>
                  </a:lnTo>
                  <a:lnTo>
                    <a:pt x="491" y="946"/>
                  </a:lnTo>
                  <a:lnTo>
                    <a:pt x="501" y="981"/>
                  </a:lnTo>
                  <a:lnTo>
                    <a:pt x="506" y="1017"/>
                  </a:lnTo>
                  <a:lnTo>
                    <a:pt x="511" y="1053"/>
                  </a:lnTo>
                  <a:lnTo>
                    <a:pt x="516" y="1089"/>
                  </a:lnTo>
                  <a:lnTo>
                    <a:pt x="521" y="1119"/>
                  </a:lnTo>
                  <a:lnTo>
                    <a:pt x="526" y="1145"/>
                  </a:lnTo>
                  <a:lnTo>
                    <a:pt x="531" y="1170"/>
                  </a:lnTo>
                  <a:lnTo>
                    <a:pt x="537" y="1196"/>
                  </a:lnTo>
                  <a:lnTo>
                    <a:pt x="542" y="1216"/>
                  </a:lnTo>
                  <a:lnTo>
                    <a:pt x="547" y="1232"/>
                  </a:lnTo>
                  <a:lnTo>
                    <a:pt x="552" y="1247"/>
                  </a:lnTo>
                  <a:lnTo>
                    <a:pt x="557" y="1257"/>
                  </a:lnTo>
                  <a:lnTo>
                    <a:pt x="562" y="1268"/>
                  </a:lnTo>
                  <a:lnTo>
                    <a:pt x="567" y="1273"/>
                  </a:lnTo>
                  <a:lnTo>
                    <a:pt x="572" y="1273"/>
                  </a:lnTo>
                  <a:lnTo>
                    <a:pt x="577" y="1273"/>
                  </a:lnTo>
                  <a:lnTo>
                    <a:pt x="583" y="1268"/>
                  </a:lnTo>
                  <a:lnTo>
                    <a:pt x="588" y="1262"/>
                  </a:lnTo>
                  <a:lnTo>
                    <a:pt x="598" y="1247"/>
                  </a:lnTo>
                  <a:lnTo>
                    <a:pt x="603" y="1237"/>
                  </a:lnTo>
                  <a:lnTo>
                    <a:pt x="608" y="1216"/>
                  </a:lnTo>
                  <a:lnTo>
                    <a:pt x="613" y="1196"/>
                  </a:lnTo>
                  <a:lnTo>
                    <a:pt x="618" y="1170"/>
                  </a:lnTo>
                  <a:lnTo>
                    <a:pt x="623" y="1145"/>
                  </a:lnTo>
                  <a:lnTo>
                    <a:pt x="629" y="1114"/>
                  </a:lnTo>
                  <a:lnTo>
                    <a:pt x="634" y="1084"/>
                  </a:lnTo>
                  <a:lnTo>
                    <a:pt x="639" y="1048"/>
                  </a:lnTo>
                  <a:lnTo>
                    <a:pt x="644" y="1012"/>
                  </a:lnTo>
                  <a:lnTo>
                    <a:pt x="649" y="976"/>
                  </a:lnTo>
                  <a:lnTo>
                    <a:pt x="654" y="930"/>
                  </a:lnTo>
                  <a:lnTo>
                    <a:pt x="659" y="889"/>
                  </a:lnTo>
                  <a:lnTo>
                    <a:pt x="664" y="843"/>
                  </a:lnTo>
                  <a:lnTo>
                    <a:pt x="669" y="797"/>
                  </a:lnTo>
                  <a:lnTo>
                    <a:pt x="675" y="752"/>
                  </a:lnTo>
                  <a:lnTo>
                    <a:pt x="680" y="706"/>
                  </a:lnTo>
                  <a:lnTo>
                    <a:pt x="685" y="65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5" name="Freeform 1713"/>
            <p:cNvSpPr>
              <a:spLocks/>
            </p:cNvSpPr>
            <p:nvPr/>
          </p:nvSpPr>
          <p:spPr bwMode="auto">
            <a:xfrm>
              <a:off x="10838457" y="500062"/>
              <a:ext cx="169863" cy="1208088"/>
            </a:xfrm>
            <a:custGeom>
              <a:avLst/>
              <a:gdLst/>
              <a:ahLst/>
              <a:cxnLst>
                <a:cxn ang="0">
                  <a:pos x="0" y="761"/>
                </a:cxn>
                <a:cxn ang="0">
                  <a:pos x="10" y="710"/>
                </a:cxn>
                <a:cxn ang="0">
                  <a:pos x="15" y="664"/>
                </a:cxn>
                <a:cxn ang="0">
                  <a:pos x="20" y="613"/>
                </a:cxn>
                <a:cxn ang="0">
                  <a:pos x="25" y="562"/>
                </a:cxn>
                <a:cxn ang="0">
                  <a:pos x="30" y="516"/>
                </a:cxn>
                <a:cxn ang="0">
                  <a:pos x="36" y="465"/>
                </a:cxn>
                <a:cxn ang="0">
                  <a:pos x="41" y="419"/>
                </a:cxn>
                <a:cxn ang="0">
                  <a:pos x="46" y="373"/>
                </a:cxn>
                <a:cxn ang="0">
                  <a:pos x="51" y="327"/>
                </a:cxn>
                <a:cxn ang="0">
                  <a:pos x="56" y="286"/>
                </a:cxn>
                <a:cxn ang="0">
                  <a:pos x="61" y="240"/>
                </a:cxn>
                <a:cxn ang="0">
                  <a:pos x="66" y="204"/>
                </a:cxn>
                <a:cxn ang="0">
                  <a:pos x="71" y="164"/>
                </a:cxn>
                <a:cxn ang="0">
                  <a:pos x="76" y="133"/>
                </a:cxn>
                <a:cxn ang="0">
                  <a:pos x="82" y="97"/>
                </a:cxn>
                <a:cxn ang="0">
                  <a:pos x="87" y="72"/>
                </a:cxn>
                <a:cxn ang="0">
                  <a:pos x="92" y="46"/>
                </a:cxn>
                <a:cxn ang="0">
                  <a:pos x="97" y="21"/>
                </a:cxn>
                <a:cxn ang="0">
                  <a:pos x="107" y="0"/>
                </a:cxn>
              </a:cxnLst>
              <a:rect l="0" t="0" r="r" b="b"/>
              <a:pathLst>
                <a:path w="107" h="761">
                  <a:moveTo>
                    <a:pt x="0" y="761"/>
                  </a:moveTo>
                  <a:lnTo>
                    <a:pt x="10" y="710"/>
                  </a:lnTo>
                  <a:lnTo>
                    <a:pt x="15" y="664"/>
                  </a:lnTo>
                  <a:lnTo>
                    <a:pt x="20" y="613"/>
                  </a:lnTo>
                  <a:lnTo>
                    <a:pt x="25" y="562"/>
                  </a:lnTo>
                  <a:lnTo>
                    <a:pt x="30" y="516"/>
                  </a:lnTo>
                  <a:lnTo>
                    <a:pt x="36" y="465"/>
                  </a:lnTo>
                  <a:lnTo>
                    <a:pt x="41" y="419"/>
                  </a:lnTo>
                  <a:lnTo>
                    <a:pt x="46" y="373"/>
                  </a:lnTo>
                  <a:lnTo>
                    <a:pt x="51" y="327"/>
                  </a:lnTo>
                  <a:lnTo>
                    <a:pt x="56" y="286"/>
                  </a:lnTo>
                  <a:lnTo>
                    <a:pt x="61" y="240"/>
                  </a:lnTo>
                  <a:lnTo>
                    <a:pt x="66" y="204"/>
                  </a:lnTo>
                  <a:lnTo>
                    <a:pt x="71" y="164"/>
                  </a:lnTo>
                  <a:lnTo>
                    <a:pt x="76" y="133"/>
                  </a:lnTo>
                  <a:lnTo>
                    <a:pt x="82" y="97"/>
                  </a:lnTo>
                  <a:lnTo>
                    <a:pt x="87" y="72"/>
                  </a:lnTo>
                  <a:lnTo>
                    <a:pt x="92" y="46"/>
                  </a:lnTo>
                  <a:lnTo>
                    <a:pt x="97" y="21"/>
                  </a:lnTo>
                  <a:lnTo>
                    <a:pt x="107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6" name="Rectangle 1714"/>
            <p:cNvSpPr>
              <a:spLocks noChangeArrowheads="1"/>
            </p:cNvSpPr>
            <p:nvPr/>
          </p:nvSpPr>
          <p:spPr bwMode="auto">
            <a:xfrm>
              <a:off x="7568207" y="287655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27" name="Rectangle 1715"/>
            <p:cNvSpPr>
              <a:spLocks noChangeArrowheads="1"/>
            </p:cNvSpPr>
            <p:nvPr/>
          </p:nvSpPr>
          <p:spPr bwMode="auto">
            <a:xfrm>
              <a:off x="11000382" y="25717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28" name="Rectangle 1716"/>
            <p:cNvSpPr>
              <a:spLocks noChangeArrowheads="1"/>
            </p:cNvSpPr>
            <p:nvPr/>
          </p:nvSpPr>
          <p:spPr bwMode="auto">
            <a:xfrm>
              <a:off x="8964488" y="0"/>
              <a:ext cx="87043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Step</a:t>
              </a: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Response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29" name="Rectangle 1717"/>
            <p:cNvSpPr>
              <a:spLocks noChangeArrowheads="1"/>
            </p:cNvSpPr>
            <p:nvPr/>
          </p:nvSpPr>
          <p:spPr bwMode="auto">
            <a:xfrm>
              <a:off x="9144000" y="3140968"/>
              <a:ext cx="54502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(sec)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30" name="Rectangle 1718"/>
            <p:cNvSpPr>
              <a:spLocks noChangeArrowheads="1"/>
            </p:cNvSpPr>
            <p:nvPr/>
          </p:nvSpPr>
          <p:spPr bwMode="auto">
            <a:xfrm>
              <a:off x="7308304" y="-27384"/>
              <a:ext cx="56746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31" name="Rectangle 1719"/>
            <p:cNvSpPr>
              <a:spLocks noChangeArrowheads="1"/>
            </p:cNvSpPr>
            <p:nvPr/>
          </p:nvSpPr>
          <p:spPr bwMode="auto">
            <a:xfrm>
              <a:off x="7535688" y="3187130"/>
              <a:ext cx="1103313" cy="3079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32" name="Rectangle 1720"/>
            <p:cNvSpPr>
              <a:spLocks noChangeArrowheads="1"/>
            </p:cNvSpPr>
            <p:nvPr/>
          </p:nvSpPr>
          <p:spPr bwMode="auto">
            <a:xfrm>
              <a:off x="7535688" y="3187130"/>
              <a:ext cx="1103313" cy="3079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43" name="Rectangle 1731"/>
            <p:cNvSpPr>
              <a:spLocks noChangeArrowheads="1"/>
            </p:cNvSpPr>
            <p:nvPr/>
          </p:nvSpPr>
          <p:spPr bwMode="auto">
            <a:xfrm>
              <a:off x="7956376" y="3218880"/>
              <a:ext cx="68608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PID-Cascade</a:t>
              </a: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44" name="Line 1732"/>
            <p:cNvSpPr>
              <a:spLocks noChangeShapeType="1"/>
            </p:cNvSpPr>
            <p:nvPr/>
          </p:nvSpPr>
          <p:spPr bwMode="auto">
            <a:xfrm>
              <a:off x="7600776" y="3268092"/>
              <a:ext cx="323850" cy="1588"/>
            </a:xfrm>
            <a:prstGeom prst="line">
              <a:avLst/>
            </a:prstGeom>
            <a:noFill/>
            <a:ln w="0">
              <a:solidFill>
                <a:srgbClr val="00A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45" name="Rectangle 1733"/>
            <p:cNvSpPr>
              <a:spLocks noChangeArrowheads="1"/>
            </p:cNvSpPr>
            <p:nvPr/>
          </p:nvSpPr>
          <p:spPr bwMode="auto">
            <a:xfrm>
              <a:off x="7956376" y="3356992"/>
              <a:ext cx="86562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No</a:t>
              </a:r>
              <a:r>
                <a:rPr kumimoji="0" lang="de-DE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PID-</a:t>
              </a:r>
              <a:r>
                <a:rPr kumimoji="0" lang="de-DE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Cascade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46" name="Line 1734"/>
            <p:cNvSpPr>
              <a:spLocks noChangeShapeType="1"/>
            </p:cNvSpPr>
            <p:nvPr/>
          </p:nvSpPr>
          <p:spPr bwMode="auto">
            <a:xfrm>
              <a:off x="7600776" y="3406205"/>
              <a:ext cx="323850" cy="158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0" name="Line 1693"/>
            <p:cNvSpPr>
              <a:spLocks noChangeShapeType="1"/>
            </p:cNvSpPr>
            <p:nvPr/>
          </p:nvSpPr>
          <p:spPr bwMode="auto">
            <a:xfrm>
              <a:off x="7581528" y="764704"/>
              <a:ext cx="33338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Line 1734"/>
            <p:cNvSpPr>
              <a:spLocks noChangeShapeType="1"/>
            </p:cNvSpPr>
            <p:nvPr/>
          </p:nvSpPr>
          <p:spPr bwMode="auto">
            <a:xfrm>
              <a:off x="4048894" y="3441006"/>
              <a:ext cx="323850" cy="158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81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188</cp:revision>
  <dcterms:created xsi:type="dcterms:W3CDTF">2011-04-06T09:53:40Z</dcterms:created>
  <dcterms:modified xsi:type="dcterms:W3CDTF">2011-05-12T21:12:58Z</dcterms:modified>
</cp:coreProperties>
</file>